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7" r:id="rId8"/>
    <p:sldId id="262" r:id="rId9"/>
    <p:sldId id="264" r:id="rId10"/>
    <p:sldId id="263"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3" d="100"/>
          <a:sy n="83" d="100"/>
        </p:scale>
        <p:origin x="618"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03/22/2022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03/22/2022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03/22/2022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03/22/2022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03/22/2022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03/22/2022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03/22/2022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03/22/2022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03/22/2022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03/22/2022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03/22/2022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03/22/2022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03/22/2022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Pack your bags</a:t>
            </a:r>
          </a:p>
        </p:txBody>
      </p:sp>
    </p:spTree>
    <p:extLst>
      <p:ext uri="{BB962C8B-B14F-4D97-AF65-F5344CB8AC3E}">
        <p14:creationId xmlns:p14="http://schemas.microsoft.com/office/powerpoint/2010/main" val="3402371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A12DC-B1A3-4EE7-8A47-1085B9A5C32A}"/>
              </a:ext>
            </a:extLst>
          </p:cNvPr>
          <p:cNvSpPr>
            <a:spLocks noGrp="1"/>
          </p:cNvSpPr>
          <p:nvPr>
            <p:ph type="title"/>
          </p:nvPr>
        </p:nvSpPr>
        <p:spPr/>
        <p:txBody>
          <a:bodyPr/>
          <a:lstStyle/>
          <a:p>
            <a:r>
              <a:rPr lang="en-US" dirty="0"/>
              <a:t>Galatians 5:22-23 CEB </a:t>
            </a:r>
          </a:p>
        </p:txBody>
      </p:sp>
      <p:sp>
        <p:nvSpPr>
          <p:cNvPr id="3" name="Content Placeholder 2">
            <a:extLst>
              <a:ext uri="{FF2B5EF4-FFF2-40B4-BE49-F238E27FC236}">
                <a16:creationId xmlns:a16="http://schemas.microsoft.com/office/drawing/2014/main" id="{996DFF8C-74EC-4B38-9491-34BFBE0C9B01}"/>
              </a:ext>
            </a:extLst>
          </p:cNvPr>
          <p:cNvSpPr>
            <a:spLocks noGrp="1"/>
          </p:cNvSpPr>
          <p:nvPr>
            <p:ph idx="1"/>
          </p:nvPr>
        </p:nvSpPr>
        <p:spPr/>
        <p:txBody>
          <a:bodyPr/>
          <a:lstStyle/>
          <a:p>
            <a:pPr marL="0" indent="0" algn="l">
              <a:buNone/>
            </a:pPr>
            <a:r>
              <a:rPr lang="en-US" sz="4000" b="0" i="0" dirty="0">
                <a:effectLst/>
                <a:latin typeface="helvetica" panose="020B0604020202020204" pitchFamily="34" charset="0"/>
              </a:rPr>
              <a:t>But the fruit of the Spirit is love, joy, peace, patience, kindness, goodness, faithfulness, </a:t>
            </a:r>
          </a:p>
          <a:p>
            <a:pPr marL="0" indent="0" algn="l">
              <a:buNone/>
            </a:pPr>
            <a:r>
              <a:rPr lang="en-US" sz="4000" b="0" i="0" dirty="0">
                <a:effectLst/>
                <a:latin typeface="helvetica" panose="020B0604020202020204" pitchFamily="34" charset="0"/>
              </a:rPr>
              <a:t>gentleness, and self-control. There is no law against things like this. </a:t>
            </a:r>
          </a:p>
          <a:p>
            <a:pPr marL="0" indent="0" algn="l">
              <a:buNone/>
            </a:pPr>
            <a:r>
              <a:rPr lang="en-US" sz="4000" b="0" i="0" dirty="0">
                <a:effectLst/>
                <a:latin typeface="helvetica" panose="020B0604020202020204" pitchFamily="34" charset="0"/>
              </a:rPr>
              <a:t>Those who belong to Christ Jesus have crucified self with its passions and its desires. </a:t>
            </a:r>
          </a:p>
          <a:p>
            <a:endParaRPr lang="en-US" dirty="0"/>
          </a:p>
        </p:txBody>
      </p:sp>
    </p:spTree>
    <p:extLst>
      <p:ext uri="{BB962C8B-B14F-4D97-AF65-F5344CB8AC3E}">
        <p14:creationId xmlns:p14="http://schemas.microsoft.com/office/powerpoint/2010/main" val="2413793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7A188-94CB-4F68-8ED8-11AD83683816}"/>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DCF834AD-3651-4F11-A92A-8E0496A99328}"/>
              </a:ext>
            </a:extLst>
          </p:cNvPr>
          <p:cNvSpPr>
            <a:spLocks noGrp="1"/>
          </p:cNvSpPr>
          <p:nvPr>
            <p:ph idx="1"/>
          </p:nvPr>
        </p:nvSpPr>
        <p:spPr/>
        <p:txBody>
          <a:bodyPr>
            <a:normAutofit/>
          </a:bodyPr>
          <a:lstStyle/>
          <a:p>
            <a:pPr marL="0" indent="0" algn="ctr">
              <a:buNone/>
            </a:pPr>
            <a:endParaRPr lang="en-US" sz="4000" dirty="0"/>
          </a:p>
          <a:p>
            <a:pPr marL="0" indent="0" algn="ctr">
              <a:buNone/>
            </a:pPr>
            <a:endParaRPr lang="en-US" sz="4000" dirty="0"/>
          </a:p>
          <a:p>
            <a:pPr marL="0" indent="0" algn="ctr">
              <a:buNone/>
            </a:pPr>
            <a:r>
              <a:rPr lang="en-US" sz="4000" dirty="0"/>
              <a:t>What kind of fruit are you producing?</a:t>
            </a:r>
          </a:p>
        </p:txBody>
      </p:sp>
    </p:spTree>
    <p:extLst>
      <p:ext uri="{BB962C8B-B14F-4D97-AF65-F5344CB8AC3E}">
        <p14:creationId xmlns:p14="http://schemas.microsoft.com/office/powerpoint/2010/main" val="130766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DB1DE-5A9E-4891-8E84-6CC95C62EF6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1D35F39-6988-48A8-A7EC-13DC4B0A5233}"/>
              </a:ext>
            </a:extLst>
          </p:cNvPr>
          <p:cNvSpPr>
            <a:spLocks noGrp="1"/>
          </p:cNvSpPr>
          <p:nvPr>
            <p:ph idx="1"/>
          </p:nvPr>
        </p:nvSpPr>
        <p:spPr/>
        <p:txBody>
          <a:bodyPr>
            <a:normAutofit/>
          </a:bodyPr>
          <a:lstStyle/>
          <a:p>
            <a:pPr marL="0" indent="0" algn="ctr">
              <a:buNone/>
            </a:pPr>
            <a:endParaRPr lang="en-US" sz="4000" dirty="0">
              <a:latin typeface="helvetica" panose="020B0604020202020204" pitchFamily="34" charset="0"/>
            </a:endParaRPr>
          </a:p>
          <a:p>
            <a:pPr marL="0" indent="0" algn="ctr">
              <a:buNone/>
            </a:pPr>
            <a:endParaRPr lang="en-US" sz="4000">
              <a:latin typeface="helvetica" panose="020B0604020202020204" pitchFamily="34" charset="0"/>
            </a:endParaRPr>
          </a:p>
          <a:p>
            <a:pPr marL="0" indent="0" algn="ctr">
              <a:buNone/>
            </a:pPr>
            <a:r>
              <a:rPr lang="en-US" sz="4000">
                <a:latin typeface="helvetica" panose="020B0604020202020204" pitchFamily="34" charset="0"/>
              </a:rPr>
              <a:t>What </a:t>
            </a:r>
            <a:r>
              <a:rPr lang="en-US" sz="4000" dirty="0">
                <a:latin typeface="helvetica" panose="020B0604020202020204" pitchFamily="34" charset="0"/>
              </a:rPr>
              <a:t>have you packed for your journey?</a:t>
            </a:r>
            <a:endParaRPr lang="en-US" sz="4000" dirty="0"/>
          </a:p>
        </p:txBody>
      </p:sp>
    </p:spTree>
    <p:extLst>
      <p:ext uri="{BB962C8B-B14F-4D97-AF65-F5344CB8AC3E}">
        <p14:creationId xmlns:p14="http://schemas.microsoft.com/office/powerpoint/2010/main" val="411277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3D204-B9A8-4618-B1D1-A8D11BFC5D2A}"/>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endParaRPr lang="en-US" dirty="0"/>
          </a:p>
          <a:p>
            <a:pPr marL="0" indent="0">
              <a:buNone/>
            </a:pPr>
            <a:endParaRPr lang="en-US" dirty="0"/>
          </a:p>
          <a:p>
            <a:pPr marL="0" indent="0" algn="ctr">
              <a:buNone/>
            </a:pPr>
            <a:r>
              <a:rPr lang="en-US" sz="4000" dirty="0"/>
              <a:t>Packing well for a journey is important. </a:t>
            </a:r>
          </a:p>
        </p:txBody>
      </p:sp>
    </p:spTree>
    <p:extLst>
      <p:ext uri="{BB962C8B-B14F-4D97-AF65-F5344CB8AC3E}">
        <p14:creationId xmlns:p14="http://schemas.microsoft.com/office/powerpoint/2010/main" val="408298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E1ACB-195B-4428-AF3A-79480D80D9E8}"/>
              </a:ext>
            </a:extLst>
          </p:cNvPr>
          <p:cNvSpPr>
            <a:spLocks noGrp="1"/>
          </p:cNvSpPr>
          <p:nvPr>
            <p:ph type="title"/>
          </p:nvPr>
        </p:nvSpPr>
        <p:spPr/>
        <p:txBody>
          <a:bodyPr/>
          <a:lstStyle/>
          <a:p>
            <a:r>
              <a:rPr lang="en-US" dirty="0"/>
              <a:t>Galatians 5:19-20 CEB</a:t>
            </a:r>
          </a:p>
        </p:txBody>
      </p:sp>
      <p:sp>
        <p:nvSpPr>
          <p:cNvPr id="3" name="Content Placeholder 2">
            <a:extLst>
              <a:ext uri="{FF2B5EF4-FFF2-40B4-BE49-F238E27FC236}">
                <a16:creationId xmlns:a16="http://schemas.microsoft.com/office/drawing/2014/main" id="{674C972A-110C-4039-82B0-9339B28B7E11}"/>
              </a:ext>
            </a:extLst>
          </p:cNvPr>
          <p:cNvSpPr>
            <a:spLocks noGrp="1"/>
          </p:cNvSpPr>
          <p:nvPr>
            <p:ph idx="1"/>
          </p:nvPr>
        </p:nvSpPr>
        <p:spPr>
          <a:xfrm>
            <a:off x="685800" y="1964268"/>
            <a:ext cx="10820400" cy="4254418"/>
          </a:xfrm>
        </p:spPr>
        <p:txBody>
          <a:bodyPr vert="horz" lIns="91440" tIns="45720" rIns="91440" bIns="45720" rtlCol="0" anchor="t">
            <a:normAutofit/>
          </a:bodyPr>
          <a:lstStyle/>
          <a:p>
            <a:pPr marL="0" indent="0" algn="l">
              <a:buNone/>
            </a:pPr>
            <a:r>
              <a:rPr lang="en-US" sz="4000" b="0" i="0" dirty="0">
                <a:effectLst/>
                <a:latin typeface="helvetica" panose="020B0604020202020204" pitchFamily="34" charset="0"/>
              </a:rPr>
              <a:t>The actions that are produced by selfish motives are obvious, since they include sexual immorality, moral corruption, doing whatever feels good, idolatry, drug use and casting spells, hate, fighting, obsession, losing your temper, competitive opposition, conflict, selfishness, group rivalry, </a:t>
            </a:r>
          </a:p>
          <a:p>
            <a:endParaRPr lang="en-US" sz="4000" dirty="0"/>
          </a:p>
        </p:txBody>
      </p:sp>
    </p:spTree>
    <p:extLst>
      <p:ext uri="{BB962C8B-B14F-4D97-AF65-F5344CB8AC3E}">
        <p14:creationId xmlns:p14="http://schemas.microsoft.com/office/powerpoint/2010/main" val="212498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99A8-D90C-438B-BB15-586B51B7E3FD}"/>
              </a:ext>
            </a:extLst>
          </p:cNvPr>
          <p:cNvSpPr>
            <a:spLocks noGrp="1"/>
          </p:cNvSpPr>
          <p:nvPr>
            <p:ph type="title"/>
          </p:nvPr>
        </p:nvSpPr>
        <p:spPr/>
        <p:txBody>
          <a:bodyPr/>
          <a:lstStyle/>
          <a:p>
            <a:r>
              <a:rPr lang="en-US" dirty="0"/>
              <a:t>Galatians 5:21 CEB</a:t>
            </a:r>
          </a:p>
        </p:txBody>
      </p:sp>
      <p:sp>
        <p:nvSpPr>
          <p:cNvPr id="3" name="Content Placeholder 2">
            <a:extLst>
              <a:ext uri="{FF2B5EF4-FFF2-40B4-BE49-F238E27FC236}">
                <a16:creationId xmlns:a16="http://schemas.microsoft.com/office/drawing/2014/main" id="{01E82350-367F-4D6A-B153-4973154BD84D}"/>
              </a:ext>
            </a:extLst>
          </p:cNvPr>
          <p:cNvSpPr>
            <a:spLocks noGrp="1"/>
          </p:cNvSpPr>
          <p:nvPr>
            <p:ph idx="1"/>
          </p:nvPr>
        </p:nvSpPr>
        <p:spPr/>
        <p:txBody>
          <a:bodyPr vert="horz" lIns="91440" tIns="45720" rIns="91440" bIns="45720" rtlCol="0" anchor="t">
            <a:normAutofit/>
          </a:bodyPr>
          <a:lstStyle/>
          <a:p>
            <a:pPr marL="0" indent="0">
              <a:buNone/>
            </a:pPr>
            <a:r>
              <a:rPr lang="en-US" sz="4000" b="0" i="0" dirty="0">
                <a:effectLst/>
                <a:latin typeface="helvetica" panose="020B0604020202020204" pitchFamily="34" charset="0"/>
              </a:rPr>
              <a:t>jealousy, drunkenness, partying, and other things like that. I warn you as I have already warned you, that those who do these kinds of things won't inherit God's kingdom. </a:t>
            </a:r>
            <a:endParaRPr lang="en-US" sz="4000" dirty="0"/>
          </a:p>
        </p:txBody>
      </p:sp>
    </p:spTree>
    <p:extLst>
      <p:ext uri="{BB962C8B-B14F-4D97-AF65-F5344CB8AC3E}">
        <p14:creationId xmlns:p14="http://schemas.microsoft.com/office/powerpoint/2010/main" val="400696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6CC24-E741-430C-840A-D93260A05A44}"/>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DA8C8C12-8576-447C-B96A-1A08C9AC1E9A}"/>
              </a:ext>
            </a:extLst>
          </p:cNvPr>
          <p:cNvSpPr>
            <a:spLocks noGrp="1"/>
          </p:cNvSpPr>
          <p:nvPr>
            <p:ph idx="1"/>
          </p:nvPr>
        </p:nvSpPr>
        <p:spPr/>
        <p:txBody>
          <a:bodyPr/>
          <a:lstStyle/>
          <a:p>
            <a:pPr marL="0" indent="0" algn="ctr">
              <a:buNone/>
            </a:pPr>
            <a:r>
              <a:rPr lang="en-US" dirty="0"/>
              <a:t>	</a:t>
            </a:r>
          </a:p>
          <a:p>
            <a:pPr marL="0" indent="0" algn="ctr">
              <a:buNone/>
            </a:pPr>
            <a:endParaRPr lang="en-US" sz="4000" dirty="0"/>
          </a:p>
          <a:p>
            <a:pPr marL="0" indent="0" algn="ctr">
              <a:buNone/>
            </a:pPr>
            <a:r>
              <a:rPr lang="en-US" sz="4000" dirty="0"/>
              <a:t>Selfish motives will </a:t>
            </a:r>
            <a:r>
              <a:rPr lang="en-US" sz="4000" b="1" dirty="0"/>
              <a:t>never</a:t>
            </a:r>
            <a:r>
              <a:rPr lang="en-US" sz="4000" dirty="0"/>
              <a:t> put you in good standing with God. </a:t>
            </a:r>
          </a:p>
        </p:txBody>
      </p:sp>
    </p:spTree>
    <p:extLst>
      <p:ext uri="{BB962C8B-B14F-4D97-AF65-F5344CB8AC3E}">
        <p14:creationId xmlns:p14="http://schemas.microsoft.com/office/powerpoint/2010/main" val="45551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94763-FF23-4BE3-B63A-AD0C8FBEF55E}"/>
              </a:ext>
            </a:extLst>
          </p:cNvPr>
          <p:cNvSpPr>
            <a:spLocks noGrp="1"/>
          </p:cNvSpPr>
          <p:nvPr>
            <p:ph type="title"/>
          </p:nvPr>
        </p:nvSpPr>
        <p:spPr/>
        <p:txBody>
          <a:bodyPr/>
          <a:lstStyle/>
          <a:p>
            <a:r>
              <a:rPr lang="en-US" dirty="0"/>
              <a:t>Romans 8:5-6 CEB</a:t>
            </a:r>
          </a:p>
        </p:txBody>
      </p:sp>
      <p:sp>
        <p:nvSpPr>
          <p:cNvPr id="3" name="Content Placeholder 2">
            <a:extLst>
              <a:ext uri="{FF2B5EF4-FFF2-40B4-BE49-F238E27FC236}">
                <a16:creationId xmlns:a16="http://schemas.microsoft.com/office/drawing/2014/main" id="{8982A8F4-8591-472E-A471-836A190C4F01}"/>
              </a:ext>
            </a:extLst>
          </p:cNvPr>
          <p:cNvSpPr>
            <a:spLocks noGrp="1"/>
          </p:cNvSpPr>
          <p:nvPr>
            <p:ph idx="1"/>
          </p:nvPr>
        </p:nvSpPr>
        <p:spPr/>
        <p:txBody>
          <a:bodyPr>
            <a:normAutofit lnSpcReduction="10000"/>
          </a:bodyPr>
          <a:lstStyle/>
          <a:p>
            <a:pPr marL="0" indent="0" algn="l">
              <a:buNone/>
            </a:pPr>
            <a:r>
              <a:rPr lang="en-US" sz="4000" b="0" i="0" dirty="0">
                <a:effectLst/>
                <a:latin typeface="helvetica" panose="020B0604020202020204" pitchFamily="34" charset="0"/>
              </a:rPr>
              <a:t>People whose lives are based on selfishness </a:t>
            </a:r>
            <a:r>
              <a:rPr lang="en-US" sz="4000" b="1" i="0" dirty="0">
                <a:effectLst/>
                <a:latin typeface="helvetica" panose="020B0604020202020204" pitchFamily="34" charset="0"/>
              </a:rPr>
              <a:t>think about </a:t>
            </a:r>
            <a:r>
              <a:rPr lang="en-US" sz="4000" b="0" i="0" dirty="0">
                <a:effectLst/>
                <a:latin typeface="helvetica" panose="020B0604020202020204" pitchFamily="34" charset="0"/>
              </a:rPr>
              <a:t>selfish things, but people whose lives are based on the Spirit </a:t>
            </a:r>
            <a:r>
              <a:rPr lang="en-US" sz="4000" b="1" i="0" dirty="0">
                <a:effectLst/>
                <a:latin typeface="helvetica" panose="020B0604020202020204" pitchFamily="34" charset="0"/>
              </a:rPr>
              <a:t>think about </a:t>
            </a:r>
            <a:r>
              <a:rPr lang="en-US" sz="4000" b="0" i="0" dirty="0">
                <a:effectLst/>
                <a:latin typeface="helvetica" panose="020B0604020202020204" pitchFamily="34" charset="0"/>
              </a:rPr>
              <a:t>things that are related to the Spirit. </a:t>
            </a:r>
          </a:p>
          <a:p>
            <a:pPr marL="0" indent="0" algn="l">
              <a:buNone/>
            </a:pPr>
            <a:r>
              <a:rPr lang="en-US" sz="4000" b="0" i="0" dirty="0">
                <a:effectLst/>
                <a:latin typeface="helvetica" panose="020B0604020202020204" pitchFamily="34" charset="0"/>
              </a:rPr>
              <a:t>The </a:t>
            </a:r>
            <a:r>
              <a:rPr lang="en-US" sz="4000" b="1" i="0" dirty="0">
                <a:effectLst/>
                <a:latin typeface="helvetica" panose="020B0604020202020204" pitchFamily="34" charset="0"/>
              </a:rPr>
              <a:t>attitude</a:t>
            </a:r>
            <a:r>
              <a:rPr lang="en-US" sz="4000" b="0" i="0" dirty="0">
                <a:effectLst/>
                <a:latin typeface="helvetica" panose="020B0604020202020204" pitchFamily="34" charset="0"/>
              </a:rPr>
              <a:t> that comes from selfishness leads to death, but the </a:t>
            </a:r>
            <a:r>
              <a:rPr lang="en-US" sz="4000" b="1" i="0" dirty="0">
                <a:effectLst/>
                <a:latin typeface="helvetica" panose="020B0604020202020204" pitchFamily="34" charset="0"/>
              </a:rPr>
              <a:t>attitude</a:t>
            </a:r>
            <a:r>
              <a:rPr lang="en-US" sz="4000" b="0" i="0" dirty="0">
                <a:effectLst/>
                <a:latin typeface="helvetica" panose="020B0604020202020204" pitchFamily="34" charset="0"/>
              </a:rPr>
              <a:t> that comes from the Spirit leads to life and peace. </a:t>
            </a:r>
          </a:p>
          <a:p>
            <a:endParaRPr lang="en-US" dirty="0"/>
          </a:p>
        </p:txBody>
      </p:sp>
    </p:spTree>
    <p:extLst>
      <p:ext uri="{BB962C8B-B14F-4D97-AF65-F5344CB8AC3E}">
        <p14:creationId xmlns:p14="http://schemas.microsoft.com/office/powerpoint/2010/main" val="421623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242B0-8255-4BFB-BA1F-C1693DC40FF6}"/>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7572BF32-D5F4-4C13-82B2-366017231C1F}"/>
              </a:ext>
            </a:extLst>
          </p:cNvPr>
          <p:cNvSpPr>
            <a:spLocks noGrp="1"/>
          </p:cNvSpPr>
          <p:nvPr>
            <p:ph idx="1"/>
          </p:nvPr>
        </p:nvSpPr>
        <p:spPr/>
        <p:txBody>
          <a:bodyPr>
            <a:normAutofit/>
          </a:bodyPr>
          <a:lstStyle/>
          <a:p>
            <a:pPr marL="0" indent="0" algn="ctr">
              <a:buNone/>
            </a:pPr>
            <a:endParaRPr lang="en-US" sz="4400" dirty="0"/>
          </a:p>
          <a:p>
            <a:pPr marL="0" indent="0" algn="ctr">
              <a:buNone/>
            </a:pPr>
            <a:endParaRPr lang="en-US" sz="4400" dirty="0"/>
          </a:p>
          <a:p>
            <a:pPr marL="0" indent="0" algn="ctr">
              <a:buNone/>
            </a:pPr>
            <a:r>
              <a:rPr lang="en-US" sz="4400" dirty="0"/>
              <a:t>What are you thinking about?</a:t>
            </a:r>
          </a:p>
        </p:txBody>
      </p:sp>
    </p:spTree>
    <p:extLst>
      <p:ext uri="{BB962C8B-B14F-4D97-AF65-F5344CB8AC3E}">
        <p14:creationId xmlns:p14="http://schemas.microsoft.com/office/powerpoint/2010/main" val="406601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5E33E-7B26-426E-B14F-1AA8FF6B2178}"/>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3F42482C-9750-4C10-8F21-18F386A24439}"/>
              </a:ext>
            </a:extLst>
          </p:cNvPr>
          <p:cNvSpPr>
            <a:spLocks noGrp="1"/>
          </p:cNvSpPr>
          <p:nvPr>
            <p:ph idx="1"/>
          </p:nvPr>
        </p:nvSpPr>
        <p:spPr/>
        <p:txBody>
          <a:bodyPr>
            <a:normAutofit/>
          </a:bodyPr>
          <a:lstStyle/>
          <a:p>
            <a:pPr marL="0" indent="0" algn="ctr">
              <a:buNone/>
            </a:pPr>
            <a:endParaRPr lang="en-US" sz="4000" dirty="0"/>
          </a:p>
          <a:p>
            <a:pPr marL="0" indent="0" algn="ctr">
              <a:buNone/>
            </a:pPr>
            <a:endParaRPr lang="en-US" sz="4000" dirty="0"/>
          </a:p>
          <a:p>
            <a:pPr marL="0" indent="0" algn="ctr">
              <a:buNone/>
            </a:pPr>
            <a:r>
              <a:rPr lang="en-US" sz="4000" dirty="0"/>
              <a:t>What do you spend your time doing?</a:t>
            </a:r>
          </a:p>
        </p:txBody>
      </p:sp>
    </p:spTree>
    <p:extLst>
      <p:ext uri="{BB962C8B-B14F-4D97-AF65-F5344CB8AC3E}">
        <p14:creationId xmlns:p14="http://schemas.microsoft.com/office/powerpoint/2010/main" val="3714677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24463-7F20-4FD6-9142-ABC7DEC94F37}"/>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0400E3D9-DA67-485D-9779-207DBBCED854}"/>
              </a:ext>
            </a:extLst>
          </p:cNvPr>
          <p:cNvSpPr>
            <a:spLocks noGrp="1"/>
          </p:cNvSpPr>
          <p:nvPr>
            <p:ph idx="1"/>
          </p:nvPr>
        </p:nvSpPr>
        <p:spPr/>
        <p:txBody>
          <a:bodyPr>
            <a:normAutofit/>
          </a:bodyPr>
          <a:lstStyle/>
          <a:p>
            <a:pPr marL="0" indent="0" algn="ctr">
              <a:buNone/>
            </a:pPr>
            <a:endParaRPr lang="en-US" sz="4000" dirty="0"/>
          </a:p>
          <a:p>
            <a:pPr marL="0" indent="0" algn="ctr">
              <a:buNone/>
            </a:pPr>
            <a:endParaRPr lang="en-US" sz="4000" dirty="0"/>
          </a:p>
          <a:p>
            <a:pPr marL="0" indent="0" algn="ctr">
              <a:buNone/>
            </a:pPr>
            <a:r>
              <a:rPr lang="en-US" sz="4000" dirty="0"/>
              <a:t>What is your attitude?</a:t>
            </a:r>
          </a:p>
        </p:txBody>
      </p:sp>
    </p:spTree>
    <p:extLst>
      <p:ext uri="{BB962C8B-B14F-4D97-AF65-F5344CB8AC3E}">
        <p14:creationId xmlns:p14="http://schemas.microsoft.com/office/powerpoint/2010/main" val="13991020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179</TotalTime>
  <Words>276</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helvetica</vt:lpstr>
      <vt:lpstr>Vapor Trail</vt:lpstr>
      <vt:lpstr>Pack your bags</vt:lpstr>
      <vt:lpstr>PowerPoint Presentation</vt:lpstr>
      <vt:lpstr>Galatians 5:19-20 CEB</vt:lpstr>
      <vt:lpstr>Galatians 5:21 CEB</vt:lpstr>
      <vt:lpstr>Point one</vt:lpstr>
      <vt:lpstr>Romans 8:5-6 CEB</vt:lpstr>
      <vt:lpstr>Point one</vt:lpstr>
      <vt:lpstr>Point two</vt:lpstr>
      <vt:lpstr>POINT THREE</vt:lpstr>
      <vt:lpstr>Galatians 5:22-23 CEB </vt:lpstr>
      <vt:lpstr>Point four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Thomas</dc:creator>
  <cp:lastModifiedBy>Douglas Martin</cp:lastModifiedBy>
  <cp:revision>33</cp:revision>
  <dcterms:created xsi:type="dcterms:W3CDTF">2022-03-12T14:36:54Z</dcterms:created>
  <dcterms:modified xsi:type="dcterms:W3CDTF">2022-03-22T19:37:36Z</dcterms:modified>
</cp:coreProperties>
</file>