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2" r:id="rId4"/>
    <p:sldId id="273" r:id="rId5"/>
    <p:sldId id="274" r:id="rId6"/>
    <p:sldId id="275" r:id="rId7"/>
    <p:sldId id="276" r:id="rId8"/>
    <p:sldId id="277" r:id="rId9"/>
    <p:sldId id="278" r:id="rId10"/>
    <p:sldId id="284" r:id="rId11"/>
    <p:sldId id="285" r:id="rId12"/>
    <p:sldId id="281" r:id="rId13"/>
    <p:sldId id="288" r:id="rId14"/>
    <p:sldId id="289" r:id="rId15"/>
    <p:sldId id="279" r:id="rId16"/>
    <p:sldId id="286" r:id="rId17"/>
    <p:sldId id="291" r:id="rId18"/>
    <p:sldId id="287" r:id="rId19"/>
    <p:sldId id="282" r:id="rId20"/>
    <p:sldId id="290" r:id="rId21"/>
    <p:sldId id="292" r:id="rId22"/>
    <p:sldId id="283" r:id="rId23"/>
    <p:sldId id="293" r:id="rId24"/>
    <p:sldId id="294" r:id="rId25"/>
    <p:sldId id="280" r:id="rId26"/>
    <p:sldId id="295" r:id="rId27"/>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A5556"/>
    <a:srgbClr val="103738"/>
    <a:srgbClr val="144344"/>
    <a:srgbClr val="78C2A4"/>
    <a:srgbClr val="0D0B2F"/>
    <a:srgbClr val="6660DA"/>
    <a:srgbClr val="18155B"/>
    <a:srgbClr val="0E07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6B3AF1-508D-46D0-9335-279C22B0A611}" v="1" dt="2022-03-05T16:52:46.6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CF214390-1D95-412B-9613-DEFBBA630EF6}"/>
              </a:ext>
            </a:extLst>
          </p:cNvPr>
          <p:cNvSpPr>
            <a:spLocks noGrp="1"/>
          </p:cNvSpPr>
          <p:nvPr>
            <p:ph type="dt" sz="half" idx="10"/>
          </p:nvPr>
        </p:nvSpPr>
        <p:spPr/>
        <p:txBody>
          <a:bodyPr/>
          <a:lstStyle>
            <a:lvl1pPr>
              <a:defRPr/>
            </a:lvl1pPr>
          </a:lstStyle>
          <a:p>
            <a:pPr>
              <a:defRPr/>
            </a:pPr>
            <a:fld id="{D7BE58E0-5C21-4347-8039-B09926782037}" type="datetimeFigureOut">
              <a:rPr lang="en-US"/>
              <a:pPr>
                <a:defRPr/>
              </a:pPr>
              <a:t>3/5/2022</a:t>
            </a:fld>
            <a:endParaRPr lang="en-US"/>
          </a:p>
        </p:txBody>
      </p:sp>
      <p:sp>
        <p:nvSpPr>
          <p:cNvPr id="5" name="Footer Placeholder 4">
            <a:extLst>
              <a:ext uri="{FF2B5EF4-FFF2-40B4-BE49-F238E27FC236}">
                <a16:creationId xmlns:a16="http://schemas.microsoft.com/office/drawing/2014/main" id="{70DD9A6F-F180-4042-8934-C2B4062BE9D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BA85BF5-612E-4C15-ADB0-761B80F543E2}"/>
              </a:ext>
            </a:extLst>
          </p:cNvPr>
          <p:cNvSpPr>
            <a:spLocks noGrp="1"/>
          </p:cNvSpPr>
          <p:nvPr>
            <p:ph type="sldNum" sz="quarter" idx="12"/>
          </p:nvPr>
        </p:nvSpPr>
        <p:spPr/>
        <p:txBody>
          <a:bodyPr/>
          <a:lstStyle>
            <a:lvl1pPr>
              <a:defRPr/>
            </a:lvl1pPr>
          </a:lstStyle>
          <a:p>
            <a:fld id="{933259EF-BFBB-4B29-B36D-1CE1BD56A1A9}" type="slidenum">
              <a:rPr lang="en-US" altLang="en-US"/>
              <a:pPr/>
              <a:t>‹#›</a:t>
            </a:fld>
            <a:endParaRPr lang="en-US" altLang="en-US"/>
          </a:p>
        </p:txBody>
      </p:sp>
    </p:spTree>
    <p:extLst>
      <p:ext uri="{BB962C8B-B14F-4D97-AF65-F5344CB8AC3E}">
        <p14:creationId xmlns:p14="http://schemas.microsoft.com/office/powerpoint/2010/main" val="1493451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7665FD-AEEC-43A4-AD53-5085CC266C66}"/>
              </a:ext>
            </a:extLst>
          </p:cNvPr>
          <p:cNvSpPr>
            <a:spLocks noGrp="1"/>
          </p:cNvSpPr>
          <p:nvPr>
            <p:ph type="dt" sz="half" idx="10"/>
          </p:nvPr>
        </p:nvSpPr>
        <p:spPr/>
        <p:txBody>
          <a:bodyPr/>
          <a:lstStyle>
            <a:lvl1pPr>
              <a:defRPr/>
            </a:lvl1pPr>
          </a:lstStyle>
          <a:p>
            <a:pPr>
              <a:defRPr/>
            </a:pPr>
            <a:fld id="{634B1DA0-F1CF-4CCF-909D-696B494BC272}" type="datetimeFigureOut">
              <a:rPr lang="en-US"/>
              <a:pPr>
                <a:defRPr/>
              </a:pPr>
              <a:t>3/5/2022</a:t>
            </a:fld>
            <a:endParaRPr lang="en-US"/>
          </a:p>
        </p:txBody>
      </p:sp>
      <p:sp>
        <p:nvSpPr>
          <p:cNvPr id="5" name="Footer Placeholder 4">
            <a:extLst>
              <a:ext uri="{FF2B5EF4-FFF2-40B4-BE49-F238E27FC236}">
                <a16:creationId xmlns:a16="http://schemas.microsoft.com/office/drawing/2014/main" id="{1EBF7D3D-D372-49D4-8C12-92601DF3B5E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1C6A570-9835-43E8-866E-E5691B563CD8}"/>
              </a:ext>
            </a:extLst>
          </p:cNvPr>
          <p:cNvSpPr>
            <a:spLocks noGrp="1"/>
          </p:cNvSpPr>
          <p:nvPr>
            <p:ph type="sldNum" sz="quarter" idx="12"/>
          </p:nvPr>
        </p:nvSpPr>
        <p:spPr/>
        <p:txBody>
          <a:bodyPr/>
          <a:lstStyle>
            <a:lvl1pPr>
              <a:defRPr/>
            </a:lvl1pPr>
          </a:lstStyle>
          <a:p>
            <a:fld id="{DF734FFD-8C6C-4F8C-9874-61D6272C4921}" type="slidenum">
              <a:rPr lang="en-US" altLang="en-US"/>
              <a:pPr/>
              <a:t>‹#›</a:t>
            </a:fld>
            <a:endParaRPr lang="en-US" altLang="en-US"/>
          </a:p>
        </p:txBody>
      </p:sp>
    </p:spTree>
    <p:extLst>
      <p:ext uri="{BB962C8B-B14F-4D97-AF65-F5344CB8AC3E}">
        <p14:creationId xmlns:p14="http://schemas.microsoft.com/office/powerpoint/2010/main" val="338879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8039DE-9EBF-4A50-8B53-C61B4EFD0907}"/>
              </a:ext>
            </a:extLst>
          </p:cNvPr>
          <p:cNvSpPr>
            <a:spLocks noGrp="1"/>
          </p:cNvSpPr>
          <p:nvPr>
            <p:ph type="dt" sz="half" idx="10"/>
          </p:nvPr>
        </p:nvSpPr>
        <p:spPr/>
        <p:txBody>
          <a:bodyPr/>
          <a:lstStyle>
            <a:lvl1pPr>
              <a:defRPr/>
            </a:lvl1pPr>
          </a:lstStyle>
          <a:p>
            <a:pPr>
              <a:defRPr/>
            </a:pPr>
            <a:fld id="{142BE9F8-9C41-4D21-9DC0-34A43EE653D1}" type="datetimeFigureOut">
              <a:rPr lang="en-US"/>
              <a:pPr>
                <a:defRPr/>
              </a:pPr>
              <a:t>3/5/2022</a:t>
            </a:fld>
            <a:endParaRPr lang="en-US"/>
          </a:p>
        </p:txBody>
      </p:sp>
      <p:sp>
        <p:nvSpPr>
          <p:cNvPr id="5" name="Footer Placeholder 4">
            <a:extLst>
              <a:ext uri="{FF2B5EF4-FFF2-40B4-BE49-F238E27FC236}">
                <a16:creationId xmlns:a16="http://schemas.microsoft.com/office/drawing/2014/main" id="{751024DD-3196-420E-8883-6DAC9BB0EC5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955F662-F4D4-4D54-A001-C4ADA23BB89C}"/>
              </a:ext>
            </a:extLst>
          </p:cNvPr>
          <p:cNvSpPr>
            <a:spLocks noGrp="1"/>
          </p:cNvSpPr>
          <p:nvPr>
            <p:ph type="sldNum" sz="quarter" idx="12"/>
          </p:nvPr>
        </p:nvSpPr>
        <p:spPr/>
        <p:txBody>
          <a:bodyPr/>
          <a:lstStyle>
            <a:lvl1pPr>
              <a:defRPr/>
            </a:lvl1pPr>
          </a:lstStyle>
          <a:p>
            <a:fld id="{F7598A01-CDCF-4F0A-A1A2-3D2D2B9A2950}" type="slidenum">
              <a:rPr lang="en-US" altLang="en-US"/>
              <a:pPr/>
              <a:t>‹#›</a:t>
            </a:fld>
            <a:endParaRPr lang="en-US" altLang="en-US"/>
          </a:p>
        </p:txBody>
      </p:sp>
    </p:spTree>
    <p:extLst>
      <p:ext uri="{BB962C8B-B14F-4D97-AF65-F5344CB8AC3E}">
        <p14:creationId xmlns:p14="http://schemas.microsoft.com/office/powerpoint/2010/main" val="3934863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76044B-E352-4CD9-B64D-5AA1D9CFFE46}"/>
              </a:ext>
            </a:extLst>
          </p:cNvPr>
          <p:cNvSpPr>
            <a:spLocks noGrp="1"/>
          </p:cNvSpPr>
          <p:nvPr>
            <p:ph type="dt" sz="half" idx="10"/>
          </p:nvPr>
        </p:nvSpPr>
        <p:spPr/>
        <p:txBody>
          <a:bodyPr/>
          <a:lstStyle>
            <a:lvl1pPr>
              <a:defRPr/>
            </a:lvl1pPr>
          </a:lstStyle>
          <a:p>
            <a:pPr>
              <a:defRPr/>
            </a:pPr>
            <a:fld id="{6FF83C18-5977-4F2E-841F-8249FEB978E8}" type="datetimeFigureOut">
              <a:rPr lang="en-US"/>
              <a:pPr>
                <a:defRPr/>
              </a:pPr>
              <a:t>3/5/2022</a:t>
            </a:fld>
            <a:endParaRPr lang="en-US"/>
          </a:p>
        </p:txBody>
      </p:sp>
      <p:sp>
        <p:nvSpPr>
          <p:cNvPr id="5" name="Footer Placeholder 4">
            <a:extLst>
              <a:ext uri="{FF2B5EF4-FFF2-40B4-BE49-F238E27FC236}">
                <a16:creationId xmlns:a16="http://schemas.microsoft.com/office/drawing/2014/main" id="{6A0DB065-21DA-4B5E-8559-A1F6587074B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A2588F5-055E-46E1-99DD-C7144F63B903}"/>
              </a:ext>
            </a:extLst>
          </p:cNvPr>
          <p:cNvSpPr>
            <a:spLocks noGrp="1"/>
          </p:cNvSpPr>
          <p:nvPr>
            <p:ph type="sldNum" sz="quarter" idx="12"/>
          </p:nvPr>
        </p:nvSpPr>
        <p:spPr/>
        <p:txBody>
          <a:bodyPr/>
          <a:lstStyle>
            <a:lvl1pPr>
              <a:defRPr/>
            </a:lvl1pPr>
          </a:lstStyle>
          <a:p>
            <a:fld id="{D4DE5910-FEB1-4CB6-BFA3-712F4058DC04}" type="slidenum">
              <a:rPr lang="en-US" altLang="en-US"/>
              <a:pPr/>
              <a:t>‹#›</a:t>
            </a:fld>
            <a:endParaRPr lang="en-US" altLang="en-US"/>
          </a:p>
        </p:txBody>
      </p:sp>
    </p:spTree>
    <p:extLst>
      <p:ext uri="{BB962C8B-B14F-4D97-AF65-F5344CB8AC3E}">
        <p14:creationId xmlns:p14="http://schemas.microsoft.com/office/powerpoint/2010/main" val="2490644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C86D7E5-09FC-4F27-9A08-77495FD0C29A}"/>
              </a:ext>
            </a:extLst>
          </p:cNvPr>
          <p:cNvSpPr>
            <a:spLocks noGrp="1"/>
          </p:cNvSpPr>
          <p:nvPr>
            <p:ph type="dt" sz="half" idx="10"/>
          </p:nvPr>
        </p:nvSpPr>
        <p:spPr/>
        <p:txBody>
          <a:bodyPr/>
          <a:lstStyle>
            <a:lvl1pPr>
              <a:defRPr/>
            </a:lvl1pPr>
          </a:lstStyle>
          <a:p>
            <a:pPr>
              <a:defRPr/>
            </a:pPr>
            <a:fld id="{44C7D158-16FB-4768-8EFE-ED16DFE01021}" type="datetimeFigureOut">
              <a:rPr lang="en-US"/>
              <a:pPr>
                <a:defRPr/>
              </a:pPr>
              <a:t>3/5/2022</a:t>
            </a:fld>
            <a:endParaRPr lang="en-US"/>
          </a:p>
        </p:txBody>
      </p:sp>
      <p:sp>
        <p:nvSpPr>
          <p:cNvPr id="5" name="Footer Placeholder 4">
            <a:extLst>
              <a:ext uri="{FF2B5EF4-FFF2-40B4-BE49-F238E27FC236}">
                <a16:creationId xmlns:a16="http://schemas.microsoft.com/office/drawing/2014/main" id="{6EF3B825-EE7F-47CB-AB1B-355F65F98DF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F331EBF-18CC-4EDF-9F2A-5A191DAC1A58}"/>
              </a:ext>
            </a:extLst>
          </p:cNvPr>
          <p:cNvSpPr>
            <a:spLocks noGrp="1"/>
          </p:cNvSpPr>
          <p:nvPr>
            <p:ph type="sldNum" sz="quarter" idx="12"/>
          </p:nvPr>
        </p:nvSpPr>
        <p:spPr/>
        <p:txBody>
          <a:bodyPr/>
          <a:lstStyle>
            <a:lvl1pPr>
              <a:defRPr/>
            </a:lvl1pPr>
          </a:lstStyle>
          <a:p>
            <a:fld id="{CD7A7962-2213-4A8B-A105-5E5491D08A56}" type="slidenum">
              <a:rPr lang="en-US" altLang="en-US"/>
              <a:pPr/>
              <a:t>‹#›</a:t>
            </a:fld>
            <a:endParaRPr lang="en-US" altLang="en-US"/>
          </a:p>
        </p:txBody>
      </p:sp>
    </p:spTree>
    <p:extLst>
      <p:ext uri="{BB962C8B-B14F-4D97-AF65-F5344CB8AC3E}">
        <p14:creationId xmlns:p14="http://schemas.microsoft.com/office/powerpoint/2010/main" val="1351950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B2500BFA-13EA-402C-BFC3-58D00368FE09}"/>
              </a:ext>
            </a:extLst>
          </p:cNvPr>
          <p:cNvSpPr>
            <a:spLocks noGrp="1"/>
          </p:cNvSpPr>
          <p:nvPr>
            <p:ph type="dt" sz="half" idx="10"/>
          </p:nvPr>
        </p:nvSpPr>
        <p:spPr/>
        <p:txBody>
          <a:bodyPr/>
          <a:lstStyle>
            <a:lvl1pPr>
              <a:defRPr/>
            </a:lvl1pPr>
          </a:lstStyle>
          <a:p>
            <a:pPr>
              <a:defRPr/>
            </a:pPr>
            <a:fld id="{D2E5C8BD-BBCC-4CA1-8636-0949F16812C0}" type="datetimeFigureOut">
              <a:rPr lang="en-US"/>
              <a:pPr>
                <a:defRPr/>
              </a:pPr>
              <a:t>3/5/2022</a:t>
            </a:fld>
            <a:endParaRPr lang="en-US"/>
          </a:p>
        </p:txBody>
      </p:sp>
      <p:sp>
        <p:nvSpPr>
          <p:cNvPr id="6" name="Footer Placeholder 4">
            <a:extLst>
              <a:ext uri="{FF2B5EF4-FFF2-40B4-BE49-F238E27FC236}">
                <a16:creationId xmlns:a16="http://schemas.microsoft.com/office/drawing/2014/main" id="{EB35F003-C074-49D2-8983-58FE4DB2E79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06FE116-C8D6-4257-85E8-550CAFA73476}"/>
              </a:ext>
            </a:extLst>
          </p:cNvPr>
          <p:cNvSpPr>
            <a:spLocks noGrp="1"/>
          </p:cNvSpPr>
          <p:nvPr>
            <p:ph type="sldNum" sz="quarter" idx="12"/>
          </p:nvPr>
        </p:nvSpPr>
        <p:spPr/>
        <p:txBody>
          <a:bodyPr/>
          <a:lstStyle>
            <a:lvl1pPr>
              <a:defRPr/>
            </a:lvl1pPr>
          </a:lstStyle>
          <a:p>
            <a:fld id="{00688039-7A9B-4B30-B5B2-391C1A757545}" type="slidenum">
              <a:rPr lang="en-US" altLang="en-US"/>
              <a:pPr/>
              <a:t>‹#›</a:t>
            </a:fld>
            <a:endParaRPr lang="en-US" altLang="en-US"/>
          </a:p>
        </p:txBody>
      </p:sp>
    </p:spTree>
    <p:extLst>
      <p:ext uri="{BB962C8B-B14F-4D97-AF65-F5344CB8AC3E}">
        <p14:creationId xmlns:p14="http://schemas.microsoft.com/office/powerpoint/2010/main" val="2315322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007038B0-D10A-43AB-9212-767DC5519EFB}"/>
              </a:ext>
            </a:extLst>
          </p:cNvPr>
          <p:cNvSpPr>
            <a:spLocks noGrp="1"/>
          </p:cNvSpPr>
          <p:nvPr>
            <p:ph type="dt" sz="half" idx="10"/>
          </p:nvPr>
        </p:nvSpPr>
        <p:spPr/>
        <p:txBody>
          <a:bodyPr/>
          <a:lstStyle>
            <a:lvl1pPr>
              <a:defRPr/>
            </a:lvl1pPr>
          </a:lstStyle>
          <a:p>
            <a:pPr>
              <a:defRPr/>
            </a:pPr>
            <a:fld id="{041532B5-47D0-4E24-AFB3-B78BBDC63D29}" type="datetimeFigureOut">
              <a:rPr lang="en-US"/>
              <a:pPr>
                <a:defRPr/>
              </a:pPr>
              <a:t>3/5/2022</a:t>
            </a:fld>
            <a:endParaRPr lang="en-US"/>
          </a:p>
        </p:txBody>
      </p:sp>
      <p:sp>
        <p:nvSpPr>
          <p:cNvPr id="8" name="Footer Placeholder 4">
            <a:extLst>
              <a:ext uri="{FF2B5EF4-FFF2-40B4-BE49-F238E27FC236}">
                <a16:creationId xmlns:a16="http://schemas.microsoft.com/office/drawing/2014/main" id="{3D788E7F-479E-4D04-9FBC-E686C8BCDB3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4A3EE3C3-8CF0-48B3-8132-41FD215C3A74}"/>
              </a:ext>
            </a:extLst>
          </p:cNvPr>
          <p:cNvSpPr>
            <a:spLocks noGrp="1"/>
          </p:cNvSpPr>
          <p:nvPr>
            <p:ph type="sldNum" sz="quarter" idx="12"/>
          </p:nvPr>
        </p:nvSpPr>
        <p:spPr/>
        <p:txBody>
          <a:bodyPr/>
          <a:lstStyle>
            <a:lvl1pPr>
              <a:defRPr/>
            </a:lvl1pPr>
          </a:lstStyle>
          <a:p>
            <a:fld id="{86C34FCF-532E-454C-80F5-3D104051B50A}" type="slidenum">
              <a:rPr lang="en-US" altLang="en-US"/>
              <a:pPr/>
              <a:t>‹#›</a:t>
            </a:fld>
            <a:endParaRPr lang="en-US" altLang="en-US"/>
          </a:p>
        </p:txBody>
      </p:sp>
    </p:spTree>
    <p:extLst>
      <p:ext uri="{BB962C8B-B14F-4D97-AF65-F5344CB8AC3E}">
        <p14:creationId xmlns:p14="http://schemas.microsoft.com/office/powerpoint/2010/main" val="2357044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E1A7AD21-4A76-4A7D-8865-6739863CA0C4}"/>
              </a:ext>
            </a:extLst>
          </p:cNvPr>
          <p:cNvSpPr>
            <a:spLocks noGrp="1"/>
          </p:cNvSpPr>
          <p:nvPr>
            <p:ph type="dt" sz="half" idx="10"/>
          </p:nvPr>
        </p:nvSpPr>
        <p:spPr/>
        <p:txBody>
          <a:bodyPr/>
          <a:lstStyle>
            <a:lvl1pPr>
              <a:defRPr/>
            </a:lvl1pPr>
          </a:lstStyle>
          <a:p>
            <a:pPr>
              <a:defRPr/>
            </a:pPr>
            <a:fld id="{BE3C4B7A-C8E3-400E-8F11-7701FCFE3087}" type="datetimeFigureOut">
              <a:rPr lang="en-US"/>
              <a:pPr>
                <a:defRPr/>
              </a:pPr>
              <a:t>3/5/2022</a:t>
            </a:fld>
            <a:endParaRPr lang="en-US"/>
          </a:p>
        </p:txBody>
      </p:sp>
      <p:sp>
        <p:nvSpPr>
          <p:cNvPr id="4" name="Footer Placeholder 4">
            <a:extLst>
              <a:ext uri="{FF2B5EF4-FFF2-40B4-BE49-F238E27FC236}">
                <a16:creationId xmlns:a16="http://schemas.microsoft.com/office/drawing/2014/main" id="{D7F8E5B8-9A15-4FE9-BB53-535E6E97AF3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ADB5B0C5-6F1F-49E5-98F4-B82B7F9A40C3}"/>
              </a:ext>
            </a:extLst>
          </p:cNvPr>
          <p:cNvSpPr>
            <a:spLocks noGrp="1"/>
          </p:cNvSpPr>
          <p:nvPr>
            <p:ph type="sldNum" sz="quarter" idx="12"/>
          </p:nvPr>
        </p:nvSpPr>
        <p:spPr/>
        <p:txBody>
          <a:bodyPr/>
          <a:lstStyle>
            <a:lvl1pPr>
              <a:defRPr/>
            </a:lvl1pPr>
          </a:lstStyle>
          <a:p>
            <a:fld id="{BA17B76D-7834-453D-9542-3FA83BADEFCE}" type="slidenum">
              <a:rPr lang="en-US" altLang="en-US"/>
              <a:pPr/>
              <a:t>‹#›</a:t>
            </a:fld>
            <a:endParaRPr lang="en-US" altLang="en-US"/>
          </a:p>
        </p:txBody>
      </p:sp>
    </p:spTree>
    <p:extLst>
      <p:ext uri="{BB962C8B-B14F-4D97-AF65-F5344CB8AC3E}">
        <p14:creationId xmlns:p14="http://schemas.microsoft.com/office/powerpoint/2010/main" val="637675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59DB8AF-2B89-41AD-9437-FA82402F3076}"/>
              </a:ext>
            </a:extLst>
          </p:cNvPr>
          <p:cNvSpPr>
            <a:spLocks noGrp="1"/>
          </p:cNvSpPr>
          <p:nvPr>
            <p:ph type="dt" sz="half" idx="10"/>
          </p:nvPr>
        </p:nvSpPr>
        <p:spPr/>
        <p:txBody>
          <a:bodyPr/>
          <a:lstStyle>
            <a:lvl1pPr>
              <a:defRPr/>
            </a:lvl1pPr>
          </a:lstStyle>
          <a:p>
            <a:pPr>
              <a:defRPr/>
            </a:pPr>
            <a:fld id="{9FD09A12-F00D-42A5-89E0-F7DAF738F7EC}" type="datetimeFigureOut">
              <a:rPr lang="en-US"/>
              <a:pPr>
                <a:defRPr/>
              </a:pPr>
              <a:t>3/5/2022</a:t>
            </a:fld>
            <a:endParaRPr lang="en-US"/>
          </a:p>
        </p:txBody>
      </p:sp>
      <p:sp>
        <p:nvSpPr>
          <p:cNvPr id="3" name="Footer Placeholder 4">
            <a:extLst>
              <a:ext uri="{FF2B5EF4-FFF2-40B4-BE49-F238E27FC236}">
                <a16:creationId xmlns:a16="http://schemas.microsoft.com/office/drawing/2014/main" id="{2A97D17A-6D58-43E6-819B-AA9C837FACEE}"/>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974353AD-6B17-447A-894E-FA245DC28BA3}"/>
              </a:ext>
            </a:extLst>
          </p:cNvPr>
          <p:cNvSpPr>
            <a:spLocks noGrp="1"/>
          </p:cNvSpPr>
          <p:nvPr>
            <p:ph type="sldNum" sz="quarter" idx="12"/>
          </p:nvPr>
        </p:nvSpPr>
        <p:spPr/>
        <p:txBody>
          <a:bodyPr/>
          <a:lstStyle>
            <a:lvl1pPr>
              <a:defRPr/>
            </a:lvl1pPr>
          </a:lstStyle>
          <a:p>
            <a:fld id="{3D93AAFE-DB14-4A9F-85C4-FE7A8AFFC353}" type="slidenum">
              <a:rPr lang="en-US" altLang="en-US"/>
              <a:pPr/>
              <a:t>‹#›</a:t>
            </a:fld>
            <a:endParaRPr lang="en-US" altLang="en-US"/>
          </a:p>
        </p:txBody>
      </p:sp>
    </p:spTree>
    <p:extLst>
      <p:ext uri="{BB962C8B-B14F-4D97-AF65-F5344CB8AC3E}">
        <p14:creationId xmlns:p14="http://schemas.microsoft.com/office/powerpoint/2010/main" val="1078689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EAF0BB5-AAE3-4885-8905-F0F1E64AEB2E}"/>
              </a:ext>
            </a:extLst>
          </p:cNvPr>
          <p:cNvSpPr>
            <a:spLocks noGrp="1"/>
          </p:cNvSpPr>
          <p:nvPr>
            <p:ph type="dt" sz="half" idx="10"/>
          </p:nvPr>
        </p:nvSpPr>
        <p:spPr/>
        <p:txBody>
          <a:bodyPr/>
          <a:lstStyle>
            <a:lvl1pPr>
              <a:defRPr/>
            </a:lvl1pPr>
          </a:lstStyle>
          <a:p>
            <a:pPr>
              <a:defRPr/>
            </a:pPr>
            <a:fld id="{7A4F31A9-610C-4274-ABF4-A58B16577757}" type="datetimeFigureOut">
              <a:rPr lang="en-US"/>
              <a:pPr>
                <a:defRPr/>
              </a:pPr>
              <a:t>3/5/2022</a:t>
            </a:fld>
            <a:endParaRPr lang="en-US"/>
          </a:p>
        </p:txBody>
      </p:sp>
      <p:sp>
        <p:nvSpPr>
          <p:cNvPr id="6" name="Footer Placeholder 4">
            <a:extLst>
              <a:ext uri="{FF2B5EF4-FFF2-40B4-BE49-F238E27FC236}">
                <a16:creationId xmlns:a16="http://schemas.microsoft.com/office/drawing/2014/main" id="{87259345-62FF-46DA-8F22-7651B2B172A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D915F8C-909A-484F-A717-CF1F1B62FDC7}"/>
              </a:ext>
            </a:extLst>
          </p:cNvPr>
          <p:cNvSpPr>
            <a:spLocks noGrp="1"/>
          </p:cNvSpPr>
          <p:nvPr>
            <p:ph type="sldNum" sz="quarter" idx="12"/>
          </p:nvPr>
        </p:nvSpPr>
        <p:spPr/>
        <p:txBody>
          <a:bodyPr/>
          <a:lstStyle>
            <a:lvl1pPr>
              <a:defRPr/>
            </a:lvl1pPr>
          </a:lstStyle>
          <a:p>
            <a:fld id="{70BADA59-3A79-4AD2-80E9-9C260F868C49}" type="slidenum">
              <a:rPr lang="en-US" altLang="en-US"/>
              <a:pPr/>
              <a:t>‹#›</a:t>
            </a:fld>
            <a:endParaRPr lang="en-US" altLang="en-US"/>
          </a:p>
        </p:txBody>
      </p:sp>
    </p:spTree>
    <p:extLst>
      <p:ext uri="{BB962C8B-B14F-4D97-AF65-F5344CB8AC3E}">
        <p14:creationId xmlns:p14="http://schemas.microsoft.com/office/powerpoint/2010/main" val="2988322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78317A94-4066-49AD-AA59-3EA3A4BE3EEC}"/>
              </a:ext>
            </a:extLst>
          </p:cNvPr>
          <p:cNvSpPr>
            <a:spLocks noGrp="1"/>
          </p:cNvSpPr>
          <p:nvPr>
            <p:ph type="dt" sz="half" idx="10"/>
          </p:nvPr>
        </p:nvSpPr>
        <p:spPr/>
        <p:txBody>
          <a:bodyPr/>
          <a:lstStyle>
            <a:lvl1pPr>
              <a:defRPr/>
            </a:lvl1pPr>
          </a:lstStyle>
          <a:p>
            <a:pPr>
              <a:defRPr/>
            </a:pPr>
            <a:fld id="{6CCFEAEB-5DFE-463B-AA2C-49CDE7461905}" type="datetimeFigureOut">
              <a:rPr lang="en-US"/>
              <a:pPr>
                <a:defRPr/>
              </a:pPr>
              <a:t>3/5/2022</a:t>
            </a:fld>
            <a:endParaRPr lang="en-US"/>
          </a:p>
        </p:txBody>
      </p:sp>
      <p:sp>
        <p:nvSpPr>
          <p:cNvPr id="6" name="Footer Placeholder 4">
            <a:extLst>
              <a:ext uri="{FF2B5EF4-FFF2-40B4-BE49-F238E27FC236}">
                <a16:creationId xmlns:a16="http://schemas.microsoft.com/office/drawing/2014/main" id="{C26D3434-1953-4A1B-ACB4-92169E494BE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CB69AD6-02E3-4ECF-AA60-E8A931A76DF6}"/>
              </a:ext>
            </a:extLst>
          </p:cNvPr>
          <p:cNvSpPr>
            <a:spLocks noGrp="1"/>
          </p:cNvSpPr>
          <p:nvPr>
            <p:ph type="sldNum" sz="quarter" idx="12"/>
          </p:nvPr>
        </p:nvSpPr>
        <p:spPr/>
        <p:txBody>
          <a:bodyPr/>
          <a:lstStyle>
            <a:lvl1pPr>
              <a:defRPr/>
            </a:lvl1pPr>
          </a:lstStyle>
          <a:p>
            <a:fld id="{148024C9-D052-4A33-B669-ED1FFBDDCCA1}" type="slidenum">
              <a:rPr lang="en-US" altLang="en-US"/>
              <a:pPr/>
              <a:t>‹#›</a:t>
            </a:fld>
            <a:endParaRPr lang="en-US" altLang="en-US"/>
          </a:p>
        </p:txBody>
      </p:sp>
    </p:spTree>
    <p:extLst>
      <p:ext uri="{BB962C8B-B14F-4D97-AF65-F5344CB8AC3E}">
        <p14:creationId xmlns:p14="http://schemas.microsoft.com/office/powerpoint/2010/main" val="705514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923C3C7-1953-4B87-BC23-74EE1F4E8AF1}"/>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9BFB2881-C8AD-4034-969E-75BE059038C3}"/>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8BB4A1ED-5810-4400-A90D-31D2D1AD26B6}"/>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95FAEC7-E151-457A-91BF-CC6C865C93E1}" type="datetimeFigureOut">
              <a:rPr lang="en-US"/>
              <a:pPr>
                <a:defRPr/>
              </a:pPr>
              <a:t>3/5/2022</a:t>
            </a:fld>
            <a:endParaRPr lang="en-US"/>
          </a:p>
        </p:txBody>
      </p:sp>
      <p:sp>
        <p:nvSpPr>
          <p:cNvPr id="5" name="Footer Placeholder 4">
            <a:extLst>
              <a:ext uri="{FF2B5EF4-FFF2-40B4-BE49-F238E27FC236}">
                <a16:creationId xmlns:a16="http://schemas.microsoft.com/office/drawing/2014/main" id="{F80E123D-9355-40DA-A789-94288DE4BDD4}"/>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BE54C0A7-C27B-49CC-8818-697D8205F777}"/>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C1375F8E-B8AA-41AA-AF3E-45D5BCC6FAD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worship_God_24_elders presence of the Lord.jpg">
            <a:extLst>
              <a:ext uri="{FF2B5EF4-FFF2-40B4-BE49-F238E27FC236}">
                <a16:creationId xmlns:a16="http://schemas.microsoft.com/office/drawing/2014/main" id="{0993AE7B-98B6-4BA2-BF86-345E5891B14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itle 1">
            <a:extLst>
              <a:ext uri="{FF2B5EF4-FFF2-40B4-BE49-F238E27FC236}">
                <a16:creationId xmlns:a16="http://schemas.microsoft.com/office/drawing/2014/main" id="{D280805A-0364-43AB-A226-9883F372FE92}"/>
              </a:ext>
            </a:extLst>
          </p:cNvPr>
          <p:cNvSpPr>
            <a:spLocks noGrp="1"/>
          </p:cNvSpPr>
          <p:nvPr>
            <p:ph type="ctrTitle"/>
          </p:nvPr>
        </p:nvSpPr>
        <p:spPr>
          <a:xfrm>
            <a:off x="6705600" y="4648200"/>
            <a:ext cx="5219700" cy="1470025"/>
          </a:xfrm>
          <a:solidFill>
            <a:srgbClr val="1A5556"/>
          </a:solidFill>
        </p:spPr>
        <p:txBody>
          <a:bodyPr/>
          <a:lstStyle/>
          <a:p>
            <a:pPr eaLnBrk="1" hangingPunct="1"/>
            <a:r>
              <a:rPr lang="en-US" altLang="en-US" sz="7200" i="1">
                <a:solidFill>
                  <a:schemeClr val="bg1"/>
                </a:solidFill>
                <a:cs typeface="Arial" panose="020B0604020202020204" pitchFamily="34" charset="0"/>
              </a:rPr>
              <a:t>The Purpose</a:t>
            </a:r>
          </a:p>
        </p:txBody>
      </p:sp>
      <p:sp>
        <p:nvSpPr>
          <p:cNvPr id="5" name="Title 1">
            <a:extLst>
              <a:ext uri="{FF2B5EF4-FFF2-40B4-BE49-F238E27FC236}">
                <a16:creationId xmlns:a16="http://schemas.microsoft.com/office/drawing/2014/main" id="{7C79C9F8-708B-4802-8689-AF5EF16EB703}"/>
              </a:ext>
            </a:extLst>
          </p:cNvPr>
          <p:cNvSpPr txBox="1">
            <a:spLocks/>
          </p:cNvSpPr>
          <p:nvPr/>
        </p:nvSpPr>
        <p:spPr>
          <a:xfrm>
            <a:off x="838200" y="381000"/>
            <a:ext cx="2895600" cy="838200"/>
          </a:xfrm>
          <a:prstGeom prst="rect">
            <a:avLst/>
          </a:prstGeom>
          <a:solidFill>
            <a:srgbClr val="1A5556"/>
          </a:solidFill>
        </p:spPr>
        <p:txBody>
          <a:bodyPr anchor="ctr"/>
          <a:lstStyle/>
          <a:p>
            <a:pPr fontAlgn="auto">
              <a:spcAft>
                <a:spcPts val="0"/>
              </a:spcAft>
              <a:defRPr/>
            </a:pPr>
            <a:r>
              <a:rPr lang="en-US" sz="4800">
                <a:solidFill>
                  <a:schemeClr val="bg1"/>
                </a:solidFill>
                <a:latin typeface="+mj-lt"/>
                <a:ea typeface="+mj-ea"/>
              </a:rPr>
              <a:t>People of</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182159B-16F2-4F56-9234-C6F3345DBA1F}"/>
              </a:ext>
            </a:extLst>
          </p:cNvPr>
          <p:cNvSpPr/>
          <p:nvPr/>
        </p:nvSpPr>
        <p:spPr>
          <a:xfrm>
            <a:off x="3124198" y="0"/>
            <a:ext cx="9067802" cy="6858000"/>
          </a:xfrm>
          <a:prstGeom prst="rect">
            <a:avLst/>
          </a:prstGeom>
          <a:solidFill>
            <a:srgbClr val="103738"/>
          </a:solidFill>
          <a:ln>
            <a:solidFill>
              <a:srgbClr val="10373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274" name="TextBox 10">
            <a:extLst>
              <a:ext uri="{FF2B5EF4-FFF2-40B4-BE49-F238E27FC236}">
                <a16:creationId xmlns:a16="http://schemas.microsoft.com/office/drawing/2014/main" id="{CE0BFF27-FF19-492A-8695-407B049CF4DF}"/>
              </a:ext>
            </a:extLst>
          </p:cNvPr>
          <p:cNvSpPr txBox="1">
            <a:spLocks noChangeArrowheads="1"/>
          </p:cNvSpPr>
          <p:nvPr/>
        </p:nvSpPr>
        <p:spPr bwMode="auto">
          <a:xfrm>
            <a:off x="3886200" y="838201"/>
            <a:ext cx="7791450" cy="5539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6000">
                <a:solidFill>
                  <a:schemeClr val="bg1"/>
                </a:solidFill>
                <a:latin typeface="+mj-lt"/>
                <a:cs typeface="Times New Roman" panose="02020603050405020304" pitchFamily="18" charset="0"/>
              </a:rPr>
              <a:t>So God created man </a:t>
            </a:r>
            <a:r>
              <a:rPr lang="en-US" altLang="en-US" sz="6000" u="sng">
                <a:solidFill>
                  <a:schemeClr val="bg1"/>
                </a:solidFill>
                <a:latin typeface="+mj-lt"/>
                <a:cs typeface="Times New Roman" panose="02020603050405020304" pitchFamily="18" charset="0"/>
              </a:rPr>
              <a:t>in his own image</a:t>
            </a:r>
            <a:r>
              <a:rPr lang="en-US" altLang="en-US" sz="6000">
                <a:solidFill>
                  <a:schemeClr val="bg1"/>
                </a:solidFill>
                <a:latin typeface="+mj-lt"/>
                <a:cs typeface="Times New Roman" panose="02020603050405020304" pitchFamily="18" charset="0"/>
              </a:rPr>
              <a:t>, in the image of God he created him; male and female he created them. </a:t>
            </a:r>
          </a:p>
          <a:p>
            <a:pPr eaLnBrk="1" hangingPunct="1"/>
            <a:r>
              <a:rPr lang="en-US" altLang="en-US" sz="5400">
                <a:solidFill>
                  <a:schemeClr val="bg1"/>
                </a:solidFill>
                <a:latin typeface="+mj-lt"/>
                <a:cs typeface="Times New Roman" panose="02020603050405020304" pitchFamily="18" charset="0"/>
              </a:rPr>
              <a:t>			</a:t>
            </a:r>
            <a:r>
              <a:rPr lang="en-US" altLang="en-US" sz="3600">
                <a:solidFill>
                  <a:schemeClr val="bg1"/>
                </a:solidFill>
                <a:latin typeface="+mj-lt"/>
                <a:cs typeface="Times New Roman" panose="02020603050405020304" pitchFamily="18" charset="0"/>
              </a:rPr>
              <a:t>(Gen 1:27)</a:t>
            </a:r>
            <a:endParaRPr lang="en-US" altLang="en-US" sz="4400">
              <a:solidFill>
                <a:schemeClr val="bg1"/>
              </a:solidFill>
              <a:latin typeface="+mj-lt"/>
              <a:cs typeface="Times New Roman" panose="02020603050405020304" pitchFamily="18" charset="0"/>
            </a:endParaRPr>
          </a:p>
        </p:txBody>
      </p:sp>
      <p:sp>
        <p:nvSpPr>
          <p:cNvPr id="12" name="Rectangle 11">
            <a:extLst>
              <a:ext uri="{FF2B5EF4-FFF2-40B4-BE49-F238E27FC236}">
                <a16:creationId xmlns:a16="http://schemas.microsoft.com/office/drawing/2014/main" id="{AC2CE23F-B49C-4999-A400-C0C56FFA92CF}"/>
              </a:ext>
            </a:extLst>
          </p:cNvPr>
          <p:cNvSpPr/>
          <p:nvPr/>
        </p:nvSpPr>
        <p:spPr>
          <a:xfrm>
            <a:off x="0" y="0"/>
            <a:ext cx="3124200" cy="12954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a:extLst>
              <a:ext uri="{FF2B5EF4-FFF2-40B4-BE49-F238E27FC236}">
                <a16:creationId xmlns:a16="http://schemas.microsoft.com/office/drawing/2014/main" id="{E50B5435-8874-4774-9067-BCC43C4A2C6F}"/>
              </a:ext>
            </a:extLst>
          </p:cNvPr>
          <p:cNvSpPr/>
          <p:nvPr/>
        </p:nvSpPr>
        <p:spPr>
          <a:xfrm>
            <a:off x="0" y="4876800"/>
            <a:ext cx="3124200" cy="19812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4" name="Picture 3" descr="worship_God_24_elders presence of the Lord.jpg">
            <a:extLst>
              <a:ext uri="{FF2B5EF4-FFF2-40B4-BE49-F238E27FC236}">
                <a16:creationId xmlns:a16="http://schemas.microsoft.com/office/drawing/2014/main" id="{21A22E26-8C58-4567-A21A-717EA2955F6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95400"/>
            <a:ext cx="3124198"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
            <a:extLst>
              <a:ext uri="{FF2B5EF4-FFF2-40B4-BE49-F238E27FC236}">
                <a16:creationId xmlns:a16="http://schemas.microsoft.com/office/drawing/2014/main" id="{CC5BA21B-1338-4F9D-9891-AD1D5B0BBBBD}"/>
              </a:ext>
            </a:extLst>
          </p:cNvPr>
          <p:cNvSpPr txBox="1">
            <a:spLocks/>
          </p:cNvSpPr>
          <p:nvPr/>
        </p:nvSpPr>
        <p:spPr bwMode="auto">
          <a:xfrm>
            <a:off x="438151" y="5171298"/>
            <a:ext cx="2438399"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5400" i="1">
                <a:solidFill>
                  <a:schemeClr val="bg1"/>
                </a:solidFill>
                <a:cs typeface="Arial" panose="020B0604020202020204" pitchFamily="34" charset="0"/>
              </a:rPr>
              <a:t>The</a:t>
            </a:r>
            <a:br>
              <a:rPr lang="en-US" altLang="en-US" sz="5400" i="1">
                <a:solidFill>
                  <a:schemeClr val="bg1"/>
                </a:solidFill>
                <a:cs typeface="Arial" panose="020B0604020202020204" pitchFamily="34" charset="0"/>
              </a:rPr>
            </a:br>
            <a:r>
              <a:rPr lang="en-US" altLang="en-US" sz="5400" i="1">
                <a:solidFill>
                  <a:schemeClr val="bg1"/>
                </a:solidFill>
                <a:cs typeface="Arial" panose="020B0604020202020204" pitchFamily="34" charset="0"/>
              </a:rPr>
              <a:t>Purpose</a:t>
            </a:r>
          </a:p>
        </p:txBody>
      </p:sp>
      <p:sp>
        <p:nvSpPr>
          <p:cNvPr id="16" name="Title 1">
            <a:extLst>
              <a:ext uri="{FF2B5EF4-FFF2-40B4-BE49-F238E27FC236}">
                <a16:creationId xmlns:a16="http://schemas.microsoft.com/office/drawing/2014/main" id="{7EE8F69D-9E69-4702-B00B-17C9CB835E2C}"/>
              </a:ext>
            </a:extLst>
          </p:cNvPr>
          <p:cNvSpPr txBox="1">
            <a:spLocks/>
          </p:cNvSpPr>
          <p:nvPr/>
        </p:nvSpPr>
        <p:spPr>
          <a:xfrm>
            <a:off x="514350" y="216677"/>
            <a:ext cx="2133600" cy="838200"/>
          </a:xfrm>
          <a:prstGeom prst="rect">
            <a:avLst/>
          </a:prstGeom>
        </p:spPr>
        <p:txBody>
          <a:bodyPr anchor="ctr"/>
          <a:lstStyle/>
          <a:p>
            <a:pPr fontAlgn="auto">
              <a:spcAft>
                <a:spcPts val="0"/>
              </a:spcAft>
              <a:defRPr/>
            </a:pPr>
            <a:r>
              <a:rPr lang="en-US" sz="3600">
                <a:solidFill>
                  <a:schemeClr val="bg1"/>
                </a:solidFill>
                <a:latin typeface="+mj-lt"/>
                <a:ea typeface="+mj-ea"/>
              </a:rPr>
              <a:t>People of</a:t>
            </a:r>
          </a:p>
        </p:txBody>
      </p:sp>
      <p:sp>
        <p:nvSpPr>
          <p:cNvPr id="17" name="Rectangle 16">
            <a:extLst>
              <a:ext uri="{FF2B5EF4-FFF2-40B4-BE49-F238E27FC236}">
                <a16:creationId xmlns:a16="http://schemas.microsoft.com/office/drawing/2014/main" id="{F9BBE567-951E-4A0C-8228-9FA849A8A4DD}"/>
              </a:ext>
            </a:extLst>
          </p:cNvPr>
          <p:cNvSpPr/>
          <p:nvPr/>
        </p:nvSpPr>
        <p:spPr>
          <a:xfrm>
            <a:off x="0" y="4038600"/>
            <a:ext cx="3124200" cy="838200"/>
          </a:xfrm>
          <a:prstGeom prst="rect">
            <a:avLst/>
          </a:prstGeom>
          <a:solidFill>
            <a:srgbClr val="78C2A4"/>
          </a:solidFill>
          <a:ln>
            <a:solidFill>
              <a:srgbClr val="78C2A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TextBox 9">
            <a:extLst>
              <a:ext uri="{FF2B5EF4-FFF2-40B4-BE49-F238E27FC236}">
                <a16:creationId xmlns:a16="http://schemas.microsoft.com/office/drawing/2014/main" id="{7963AA15-57F0-46DF-ACC4-EEFB207A8227}"/>
              </a:ext>
            </a:extLst>
          </p:cNvPr>
          <p:cNvSpPr txBox="1">
            <a:spLocks noChangeArrowheads="1"/>
          </p:cNvSpPr>
          <p:nvPr/>
        </p:nvSpPr>
        <p:spPr bwMode="auto">
          <a:xfrm>
            <a:off x="342899" y="4127955"/>
            <a:ext cx="24384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a:solidFill>
                  <a:schemeClr val="bg1"/>
                </a:solidFill>
                <a:latin typeface="+mj-lt"/>
                <a:cs typeface="Times New Roman" panose="02020603050405020304" pitchFamily="18" charset="0"/>
              </a:rPr>
              <a:t>POINT 1</a:t>
            </a:r>
            <a:endParaRPr lang="en-US" altLang="en-US" sz="4800" b="1">
              <a:solidFill>
                <a:schemeClr val="bg1"/>
              </a:solidFill>
              <a:latin typeface="+mj-lt"/>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321A39B-6FDD-4C46-BBCF-C75015E646A1}"/>
              </a:ext>
            </a:extLst>
          </p:cNvPr>
          <p:cNvSpPr/>
          <p:nvPr/>
        </p:nvSpPr>
        <p:spPr>
          <a:xfrm>
            <a:off x="3124198" y="0"/>
            <a:ext cx="9067802" cy="6858000"/>
          </a:xfrm>
          <a:prstGeom prst="rect">
            <a:avLst/>
          </a:prstGeom>
          <a:solidFill>
            <a:srgbClr val="103738"/>
          </a:solidFill>
          <a:ln>
            <a:solidFill>
              <a:srgbClr val="10373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298" name="TextBox 10">
            <a:extLst>
              <a:ext uri="{FF2B5EF4-FFF2-40B4-BE49-F238E27FC236}">
                <a16:creationId xmlns:a16="http://schemas.microsoft.com/office/drawing/2014/main" id="{5B9EBB4B-D6BD-42D2-8240-44D1362FE662}"/>
              </a:ext>
            </a:extLst>
          </p:cNvPr>
          <p:cNvSpPr txBox="1">
            <a:spLocks noChangeArrowheads="1"/>
          </p:cNvSpPr>
          <p:nvPr/>
        </p:nvSpPr>
        <p:spPr bwMode="auto">
          <a:xfrm>
            <a:off x="3848101" y="1016314"/>
            <a:ext cx="80010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4400">
                <a:solidFill>
                  <a:schemeClr val="bg1"/>
                </a:solidFill>
                <a:latin typeface="+mj-lt"/>
                <a:cs typeface="Times New Roman" panose="02020603050405020304" pitchFamily="18" charset="0"/>
              </a:rPr>
              <a:t>Humanity is:</a:t>
            </a:r>
          </a:p>
          <a:p>
            <a:pPr eaLnBrk="1" hangingPunct="1"/>
            <a:endParaRPr lang="en-US" altLang="en-US" sz="4400">
              <a:solidFill>
                <a:schemeClr val="bg1"/>
              </a:solidFill>
              <a:latin typeface="+mj-lt"/>
              <a:cs typeface="Times New Roman" panose="02020603050405020304" pitchFamily="18" charset="0"/>
            </a:endParaRPr>
          </a:p>
          <a:p>
            <a:pPr eaLnBrk="1" hangingPunct="1"/>
            <a:r>
              <a:rPr lang="en-US" altLang="en-US" sz="4400">
                <a:solidFill>
                  <a:schemeClr val="bg1"/>
                </a:solidFill>
                <a:latin typeface="+mj-lt"/>
                <a:cs typeface="Times New Roman" panose="02020603050405020304" pitchFamily="18" charset="0"/>
              </a:rPr>
              <a:t>	Unique among creation</a:t>
            </a:r>
          </a:p>
          <a:p>
            <a:pPr eaLnBrk="1" hangingPunct="1"/>
            <a:r>
              <a:rPr lang="en-US" altLang="en-US" sz="4400">
                <a:solidFill>
                  <a:schemeClr val="bg1"/>
                </a:solidFill>
                <a:latin typeface="+mj-lt"/>
                <a:cs typeface="Times New Roman" panose="02020603050405020304" pitchFamily="18" charset="0"/>
              </a:rPr>
              <a:t>	Representation of God</a:t>
            </a:r>
          </a:p>
          <a:p>
            <a:pPr eaLnBrk="1" hangingPunct="1"/>
            <a:r>
              <a:rPr lang="en-US" altLang="en-US" sz="4400">
                <a:solidFill>
                  <a:schemeClr val="bg1"/>
                </a:solidFill>
                <a:latin typeface="+mj-lt"/>
                <a:cs typeface="Times New Roman" panose="02020603050405020304" pitchFamily="18" charset="0"/>
              </a:rPr>
              <a:t>	Given choice</a:t>
            </a:r>
          </a:p>
          <a:p>
            <a:pPr eaLnBrk="1" hangingPunct="1"/>
            <a:r>
              <a:rPr lang="en-US" altLang="en-US" sz="4400">
                <a:solidFill>
                  <a:schemeClr val="bg1"/>
                </a:solidFill>
                <a:latin typeface="Times New Roman" panose="02020603050405020304" pitchFamily="18" charset="0"/>
                <a:cs typeface="Times New Roman" panose="02020603050405020304" pitchFamily="18" charset="0"/>
              </a:rPr>
              <a:t>	</a:t>
            </a:r>
          </a:p>
        </p:txBody>
      </p:sp>
      <p:sp>
        <p:nvSpPr>
          <p:cNvPr id="12" name="Rectangle 11">
            <a:extLst>
              <a:ext uri="{FF2B5EF4-FFF2-40B4-BE49-F238E27FC236}">
                <a16:creationId xmlns:a16="http://schemas.microsoft.com/office/drawing/2014/main" id="{180783D3-C55A-44A2-BFA7-D67A1608F4D9}"/>
              </a:ext>
            </a:extLst>
          </p:cNvPr>
          <p:cNvSpPr/>
          <p:nvPr/>
        </p:nvSpPr>
        <p:spPr>
          <a:xfrm>
            <a:off x="0" y="0"/>
            <a:ext cx="3124200" cy="12954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a:extLst>
              <a:ext uri="{FF2B5EF4-FFF2-40B4-BE49-F238E27FC236}">
                <a16:creationId xmlns:a16="http://schemas.microsoft.com/office/drawing/2014/main" id="{487CF074-A44A-4151-8F59-2E02F2F1C567}"/>
              </a:ext>
            </a:extLst>
          </p:cNvPr>
          <p:cNvSpPr/>
          <p:nvPr/>
        </p:nvSpPr>
        <p:spPr>
          <a:xfrm>
            <a:off x="0" y="4876800"/>
            <a:ext cx="3124200" cy="19812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4" name="Picture 3" descr="worship_God_24_elders presence of the Lord.jpg">
            <a:extLst>
              <a:ext uri="{FF2B5EF4-FFF2-40B4-BE49-F238E27FC236}">
                <a16:creationId xmlns:a16="http://schemas.microsoft.com/office/drawing/2014/main" id="{AB5BC017-5E97-4F1D-879B-69C39822E30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95400"/>
            <a:ext cx="3124198"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
            <a:extLst>
              <a:ext uri="{FF2B5EF4-FFF2-40B4-BE49-F238E27FC236}">
                <a16:creationId xmlns:a16="http://schemas.microsoft.com/office/drawing/2014/main" id="{EEC66D99-2F48-4F17-B443-B29940796098}"/>
              </a:ext>
            </a:extLst>
          </p:cNvPr>
          <p:cNvSpPr txBox="1">
            <a:spLocks/>
          </p:cNvSpPr>
          <p:nvPr/>
        </p:nvSpPr>
        <p:spPr bwMode="auto">
          <a:xfrm>
            <a:off x="438151" y="5171298"/>
            <a:ext cx="2438399"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5400" i="1">
                <a:solidFill>
                  <a:schemeClr val="bg1"/>
                </a:solidFill>
                <a:cs typeface="Arial" panose="020B0604020202020204" pitchFamily="34" charset="0"/>
              </a:rPr>
              <a:t>The</a:t>
            </a:r>
            <a:br>
              <a:rPr lang="en-US" altLang="en-US" sz="5400" i="1">
                <a:solidFill>
                  <a:schemeClr val="bg1"/>
                </a:solidFill>
                <a:cs typeface="Arial" panose="020B0604020202020204" pitchFamily="34" charset="0"/>
              </a:rPr>
            </a:br>
            <a:r>
              <a:rPr lang="en-US" altLang="en-US" sz="5400" i="1">
                <a:solidFill>
                  <a:schemeClr val="bg1"/>
                </a:solidFill>
                <a:cs typeface="Arial" panose="020B0604020202020204" pitchFamily="34" charset="0"/>
              </a:rPr>
              <a:t>Purpose</a:t>
            </a:r>
          </a:p>
        </p:txBody>
      </p:sp>
      <p:sp>
        <p:nvSpPr>
          <p:cNvPr id="16" name="Title 1">
            <a:extLst>
              <a:ext uri="{FF2B5EF4-FFF2-40B4-BE49-F238E27FC236}">
                <a16:creationId xmlns:a16="http://schemas.microsoft.com/office/drawing/2014/main" id="{13D897A5-2E17-4E8F-95B8-D874220E69F2}"/>
              </a:ext>
            </a:extLst>
          </p:cNvPr>
          <p:cNvSpPr txBox="1">
            <a:spLocks/>
          </p:cNvSpPr>
          <p:nvPr/>
        </p:nvSpPr>
        <p:spPr>
          <a:xfrm>
            <a:off x="514350" y="216677"/>
            <a:ext cx="2133600" cy="838200"/>
          </a:xfrm>
          <a:prstGeom prst="rect">
            <a:avLst/>
          </a:prstGeom>
        </p:spPr>
        <p:txBody>
          <a:bodyPr anchor="ctr"/>
          <a:lstStyle/>
          <a:p>
            <a:pPr fontAlgn="auto">
              <a:spcAft>
                <a:spcPts val="0"/>
              </a:spcAft>
              <a:defRPr/>
            </a:pPr>
            <a:r>
              <a:rPr lang="en-US" sz="3600">
                <a:solidFill>
                  <a:schemeClr val="bg1"/>
                </a:solidFill>
                <a:latin typeface="+mj-lt"/>
                <a:ea typeface="+mj-ea"/>
              </a:rPr>
              <a:t>People of</a:t>
            </a:r>
          </a:p>
        </p:txBody>
      </p:sp>
      <p:sp>
        <p:nvSpPr>
          <p:cNvPr id="17" name="Rectangle 16">
            <a:extLst>
              <a:ext uri="{FF2B5EF4-FFF2-40B4-BE49-F238E27FC236}">
                <a16:creationId xmlns:a16="http://schemas.microsoft.com/office/drawing/2014/main" id="{8A7B72DD-5F48-4983-9746-F7F3CD7BB2F3}"/>
              </a:ext>
            </a:extLst>
          </p:cNvPr>
          <p:cNvSpPr/>
          <p:nvPr/>
        </p:nvSpPr>
        <p:spPr>
          <a:xfrm>
            <a:off x="0" y="4038600"/>
            <a:ext cx="3124200" cy="838200"/>
          </a:xfrm>
          <a:prstGeom prst="rect">
            <a:avLst/>
          </a:prstGeom>
          <a:solidFill>
            <a:srgbClr val="78C2A4"/>
          </a:solidFill>
          <a:ln>
            <a:solidFill>
              <a:srgbClr val="78C2A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TextBox 9">
            <a:extLst>
              <a:ext uri="{FF2B5EF4-FFF2-40B4-BE49-F238E27FC236}">
                <a16:creationId xmlns:a16="http://schemas.microsoft.com/office/drawing/2014/main" id="{CAA3B59A-FA52-4377-948E-C253F7D8D37D}"/>
              </a:ext>
            </a:extLst>
          </p:cNvPr>
          <p:cNvSpPr txBox="1">
            <a:spLocks noChangeArrowheads="1"/>
          </p:cNvSpPr>
          <p:nvPr/>
        </p:nvSpPr>
        <p:spPr bwMode="auto">
          <a:xfrm>
            <a:off x="342899" y="4127955"/>
            <a:ext cx="24384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a:solidFill>
                  <a:schemeClr val="bg1"/>
                </a:solidFill>
                <a:latin typeface="+mj-lt"/>
                <a:cs typeface="Times New Roman" panose="02020603050405020304" pitchFamily="18" charset="0"/>
              </a:rPr>
              <a:t>POINT 1</a:t>
            </a:r>
            <a:endParaRPr lang="en-US" altLang="en-US" sz="4800" b="1">
              <a:solidFill>
                <a:schemeClr val="bg1"/>
              </a:solidFill>
              <a:latin typeface="+mj-lt"/>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5C93997-F605-450D-86BA-60FAAB356217}"/>
              </a:ext>
            </a:extLst>
          </p:cNvPr>
          <p:cNvSpPr/>
          <p:nvPr/>
        </p:nvSpPr>
        <p:spPr>
          <a:xfrm>
            <a:off x="3124198" y="0"/>
            <a:ext cx="9067802" cy="6858000"/>
          </a:xfrm>
          <a:prstGeom prst="rect">
            <a:avLst/>
          </a:prstGeom>
          <a:solidFill>
            <a:srgbClr val="103738"/>
          </a:solidFill>
          <a:ln>
            <a:solidFill>
              <a:srgbClr val="10373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322" name="TextBox 10">
            <a:extLst>
              <a:ext uri="{FF2B5EF4-FFF2-40B4-BE49-F238E27FC236}">
                <a16:creationId xmlns:a16="http://schemas.microsoft.com/office/drawing/2014/main" id="{88579B7E-14B2-42DD-8FDA-2EAF7D5DF329}"/>
              </a:ext>
            </a:extLst>
          </p:cNvPr>
          <p:cNvSpPr txBox="1">
            <a:spLocks noChangeArrowheads="1"/>
          </p:cNvSpPr>
          <p:nvPr/>
        </p:nvSpPr>
        <p:spPr bwMode="auto">
          <a:xfrm>
            <a:off x="4788438" y="728260"/>
            <a:ext cx="5791200" cy="5401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1500">
                <a:solidFill>
                  <a:schemeClr val="bg1"/>
                </a:solidFill>
                <a:latin typeface="+mj-lt"/>
                <a:cs typeface="Times New Roman" panose="02020603050405020304" pitchFamily="18" charset="0"/>
              </a:rPr>
              <a:t>TROPHY </a:t>
            </a:r>
          </a:p>
          <a:p>
            <a:pPr algn="ctr" eaLnBrk="1" hangingPunct="1"/>
            <a:r>
              <a:rPr lang="en-US" altLang="en-US" sz="11500">
                <a:solidFill>
                  <a:schemeClr val="bg1"/>
                </a:solidFill>
                <a:latin typeface="+mj-lt"/>
                <a:cs typeface="Times New Roman" panose="02020603050405020304" pitchFamily="18" charset="0"/>
              </a:rPr>
              <a:t>OF MERCY</a:t>
            </a:r>
          </a:p>
        </p:txBody>
      </p:sp>
      <p:sp>
        <p:nvSpPr>
          <p:cNvPr id="16" name="Rectangle 15">
            <a:extLst>
              <a:ext uri="{FF2B5EF4-FFF2-40B4-BE49-F238E27FC236}">
                <a16:creationId xmlns:a16="http://schemas.microsoft.com/office/drawing/2014/main" id="{2CEB2DF6-63D0-4C06-9FEB-DC5F239A2A2B}"/>
              </a:ext>
            </a:extLst>
          </p:cNvPr>
          <p:cNvSpPr/>
          <p:nvPr/>
        </p:nvSpPr>
        <p:spPr>
          <a:xfrm>
            <a:off x="0" y="0"/>
            <a:ext cx="3124200" cy="12954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Rectangle 16">
            <a:extLst>
              <a:ext uri="{FF2B5EF4-FFF2-40B4-BE49-F238E27FC236}">
                <a16:creationId xmlns:a16="http://schemas.microsoft.com/office/drawing/2014/main" id="{5B6ED4D7-33E9-4F67-BC86-003B06264DD6}"/>
              </a:ext>
            </a:extLst>
          </p:cNvPr>
          <p:cNvSpPr/>
          <p:nvPr/>
        </p:nvSpPr>
        <p:spPr>
          <a:xfrm>
            <a:off x="0" y="4876800"/>
            <a:ext cx="3124200" cy="19812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8" name="Picture 3" descr="worship_God_24_elders presence of the Lord.jpg">
            <a:extLst>
              <a:ext uri="{FF2B5EF4-FFF2-40B4-BE49-F238E27FC236}">
                <a16:creationId xmlns:a16="http://schemas.microsoft.com/office/drawing/2014/main" id="{2FBBAECC-373F-4DF4-BAA9-E7CA292530C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95400"/>
            <a:ext cx="3124198"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itle 1">
            <a:extLst>
              <a:ext uri="{FF2B5EF4-FFF2-40B4-BE49-F238E27FC236}">
                <a16:creationId xmlns:a16="http://schemas.microsoft.com/office/drawing/2014/main" id="{A23056D9-BB99-4730-ACF6-517FAC2443DF}"/>
              </a:ext>
            </a:extLst>
          </p:cNvPr>
          <p:cNvSpPr txBox="1">
            <a:spLocks/>
          </p:cNvSpPr>
          <p:nvPr/>
        </p:nvSpPr>
        <p:spPr bwMode="auto">
          <a:xfrm>
            <a:off x="438151" y="5171298"/>
            <a:ext cx="2438399"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5400" i="1">
                <a:solidFill>
                  <a:schemeClr val="bg1"/>
                </a:solidFill>
                <a:cs typeface="Arial" panose="020B0604020202020204" pitchFamily="34" charset="0"/>
              </a:rPr>
              <a:t>The</a:t>
            </a:r>
            <a:br>
              <a:rPr lang="en-US" altLang="en-US" sz="5400" i="1">
                <a:solidFill>
                  <a:schemeClr val="bg1"/>
                </a:solidFill>
                <a:cs typeface="Arial" panose="020B0604020202020204" pitchFamily="34" charset="0"/>
              </a:rPr>
            </a:br>
            <a:r>
              <a:rPr lang="en-US" altLang="en-US" sz="5400" i="1">
                <a:solidFill>
                  <a:schemeClr val="bg1"/>
                </a:solidFill>
                <a:cs typeface="Arial" panose="020B0604020202020204" pitchFamily="34" charset="0"/>
              </a:rPr>
              <a:t>Purpose</a:t>
            </a:r>
          </a:p>
        </p:txBody>
      </p:sp>
      <p:sp>
        <p:nvSpPr>
          <p:cNvPr id="20" name="Title 1">
            <a:extLst>
              <a:ext uri="{FF2B5EF4-FFF2-40B4-BE49-F238E27FC236}">
                <a16:creationId xmlns:a16="http://schemas.microsoft.com/office/drawing/2014/main" id="{7B38BE2B-E689-43B7-8A94-B7850A91100B}"/>
              </a:ext>
            </a:extLst>
          </p:cNvPr>
          <p:cNvSpPr txBox="1">
            <a:spLocks/>
          </p:cNvSpPr>
          <p:nvPr/>
        </p:nvSpPr>
        <p:spPr>
          <a:xfrm>
            <a:off x="514350" y="216677"/>
            <a:ext cx="2133600" cy="838200"/>
          </a:xfrm>
          <a:prstGeom prst="rect">
            <a:avLst/>
          </a:prstGeom>
        </p:spPr>
        <p:txBody>
          <a:bodyPr anchor="ctr"/>
          <a:lstStyle/>
          <a:p>
            <a:pPr fontAlgn="auto">
              <a:spcAft>
                <a:spcPts val="0"/>
              </a:spcAft>
              <a:defRPr/>
            </a:pPr>
            <a:r>
              <a:rPr lang="en-US" sz="3600">
                <a:solidFill>
                  <a:schemeClr val="bg1"/>
                </a:solidFill>
                <a:latin typeface="+mj-lt"/>
                <a:ea typeface="+mj-ea"/>
              </a:rPr>
              <a:t>People of</a:t>
            </a:r>
          </a:p>
        </p:txBody>
      </p:sp>
      <p:sp>
        <p:nvSpPr>
          <p:cNvPr id="21" name="Rectangle 20">
            <a:extLst>
              <a:ext uri="{FF2B5EF4-FFF2-40B4-BE49-F238E27FC236}">
                <a16:creationId xmlns:a16="http://schemas.microsoft.com/office/drawing/2014/main" id="{59607176-63D7-40D6-9663-CC799F4A6B3A}"/>
              </a:ext>
            </a:extLst>
          </p:cNvPr>
          <p:cNvSpPr/>
          <p:nvPr/>
        </p:nvSpPr>
        <p:spPr>
          <a:xfrm>
            <a:off x="0" y="4038600"/>
            <a:ext cx="3124200" cy="838200"/>
          </a:xfrm>
          <a:prstGeom prst="rect">
            <a:avLst/>
          </a:prstGeom>
          <a:solidFill>
            <a:srgbClr val="78C2A4"/>
          </a:solidFill>
          <a:ln>
            <a:solidFill>
              <a:srgbClr val="78C2A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TextBox 9">
            <a:extLst>
              <a:ext uri="{FF2B5EF4-FFF2-40B4-BE49-F238E27FC236}">
                <a16:creationId xmlns:a16="http://schemas.microsoft.com/office/drawing/2014/main" id="{D73EFAA9-07AC-4FA2-B49C-6FCEC1C27585}"/>
              </a:ext>
            </a:extLst>
          </p:cNvPr>
          <p:cNvSpPr txBox="1">
            <a:spLocks noChangeArrowheads="1"/>
          </p:cNvSpPr>
          <p:nvPr/>
        </p:nvSpPr>
        <p:spPr bwMode="auto">
          <a:xfrm>
            <a:off x="342899" y="4127955"/>
            <a:ext cx="24384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a:solidFill>
                  <a:schemeClr val="bg1"/>
                </a:solidFill>
                <a:latin typeface="+mj-lt"/>
                <a:cs typeface="Times New Roman" panose="02020603050405020304" pitchFamily="18" charset="0"/>
              </a:rPr>
              <a:t>POINT 2</a:t>
            </a:r>
            <a:endParaRPr lang="en-US" altLang="en-US" sz="4800" b="1">
              <a:solidFill>
                <a:schemeClr val="bg1"/>
              </a:solidFill>
              <a:latin typeface="+mj-lt"/>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F7847F6C-11DB-4C1C-B762-A58635D451D0}"/>
              </a:ext>
            </a:extLst>
          </p:cNvPr>
          <p:cNvSpPr txBox="1">
            <a:spLocks/>
          </p:cNvSpPr>
          <p:nvPr/>
        </p:nvSpPr>
        <p:spPr>
          <a:xfrm>
            <a:off x="1524000" y="0"/>
            <a:ext cx="8458200" cy="838200"/>
          </a:xfrm>
          <a:prstGeom prst="rect">
            <a:avLst/>
          </a:prstGeom>
        </p:spPr>
        <p:txBody>
          <a:bodyPr anchor="ctr"/>
          <a:lstStyle/>
          <a:p>
            <a:pPr fontAlgn="auto">
              <a:spcAft>
                <a:spcPts val="0"/>
              </a:spcAft>
              <a:defRPr/>
            </a:pPr>
            <a:r>
              <a:rPr lang="en-US" sz="3600">
                <a:solidFill>
                  <a:schemeClr val="bg1"/>
                </a:solidFill>
                <a:ea typeface="+mj-ea"/>
              </a:rPr>
              <a:t>People of</a:t>
            </a:r>
          </a:p>
        </p:txBody>
      </p:sp>
      <p:sp>
        <p:nvSpPr>
          <p:cNvPr id="9" name="Rectangle 8">
            <a:extLst>
              <a:ext uri="{FF2B5EF4-FFF2-40B4-BE49-F238E27FC236}">
                <a16:creationId xmlns:a16="http://schemas.microsoft.com/office/drawing/2014/main" id="{8DC93262-8ECD-4F02-A2DB-F061880593DB}"/>
              </a:ext>
            </a:extLst>
          </p:cNvPr>
          <p:cNvSpPr/>
          <p:nvPr/>
        </p:nvSpPr>
        <p:spPr>
          <a:xfrm>
            <a:off x="3120955" y="0"/>
            <a:ext cx="9067802" cy="6858000"/>
          </a:xfrm>
          <a:prstGeom prst="rect">
            <a:avLst/>
          </a:prstGeom>
          <a:solidFill>
            <a:srgbClr val="103738"/>
          </a:solidFill>
          <a:ln>
            <a:solidFill>
              <a:srgbClr val="10373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346" name="TextBox 10">
            <a:extLst>
              <a:ext uri="{FF2B5EF4-FFF2-40B4-BE49-F238E27FC236}">
                <a16:creationId xmlns:a16="http://schemas.microsoft.com/office/drawing/2014/main" id="{441F4B8E-31A1-4860-B41F-AB2CACDBAED8}"/>
              </a:ext>
            </a:extLst>
          </p:cNvPr>
          <p:cNvSpPr txBox="1">
            <a:spLocks noChangeArrowheads="1"/>
          </p:cNvSpPr>
          <p:nvPr/>
        </p:nvSpPr>
        <p:spPr bwMode="auto">
          <a:xfrm>
            <a:off x="3886201" y="457201"/>
            <a:ext cx="7867648" cy="590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5400">
                <a:solidFill>
                  <a:schemeClr val="bg1"/>
                </a:solidFill>
                <a:latin typeface="+mj-lt"/>
                <a:cs typeface="Times New Roman" panose="02020603050405020304" pitchFamily="18" charset="0"/>
              </a:rPr>
              <a:t>What if he did this to make the riches of his glory known to the </a:t>
            </a:r>
            <a:r>
              <a:rPr lang="en-US" altLang="en-US" sz="5400" u="sng">
                <a:solidFill>
                  <a:schemeClr val="bg1"/>
                </a:solidFill>
                <a:latin typeface="+mj-lt"/>
                <a:cs typeface="Times New Roman" panose="02020603050405020304" pitchFamily="18" charset="0"/>
              </a:rPr>
              <a:t>objects of his mercy</a:t>
            </a:r>
            <a:r>
              <a:rPr lang="en-US" altLang="en-US" sz="5400">
                <a:solidFill>
                  <a:schemeClr val="bg1"/>
                </a:solidFill>
                <a:latin typeface="+mj-lt"/>
                <a:cs typeface="Times New Roman" panose="02020603050405020304" pitchFamily="18" charset="0"/>
              </a:rPr>
              <a:t>, whom he prepared in advance for glory – even us whom he even called.						</a:t>
            </a:r>
            <a:r>
              <a:rPr lang="en-US" altLang="en-US" sz="3600">
                <a:solidFill>
                  <a:schemeClr val="bg1"/>
                </a:solidFill>
                <a:latin typeface="+mj-lt"/>
                <a:cs typeface="Times New Roman" panose="02020603050405020304" pitchFamily="18" charset="0"/>
              </a:rPr>
              <a:t>(Rom 9:23,24)</a:t>
            </a:r>
            <a:endParaRPr lang="en-US" altLang="en-US" sz="4400">
              <a:solidFill>
                <a:schemeClr val="bg1"/>
              </a:solidFill>
              <a:latin typeface="+mj-lt"/>
              <a:cs typeface="Times New Roman" panose="02020603050405020304" pitchFamily="18" charset="0"/>
            </a:endParaRPr>
          </a:p>
        </p:txBody>
      </p:sp>
      <p:sp>
        <p:nvSpPr>
          <p:cNvPr id="12" name="Rectangle 11">
            <a:extLst>
              <a:ext uri="{FF2B5EF4-FFF2-40B4-BE49-F238E27FC236}">
                <a16:creationId xmlns:a16="http://schemas.microsoft.com/office/drawing/2014/main" id="{57E26B8F-B33F-40F7-8AA1-CB7FC7940DD9}"/>
              </a:ext>
            </a:extLst>
          </p:cNvPr>
          <p:cNvSpPr/>
          <p:nvPr/>
        </p:nvSpPr>
        <p:spPr>
          <a:xfrm>
            <a:off x="0" y="0"/>
            <a:ext cx="3124200" cy="12954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a:extLst>
              <a:ext uri="{FF2B5EF4-FFF2-40B4-BE49-F238E27FC236}">
                <a16:creationId xmlns:a16="http://schemas.microsoft.com/office/drawing/2014/main" id="{23CC131D-6D97-4586-8C5A-55F1EE32247D}"/>
              </a:ext>
            </a:extLst>
          </p:cNvPr>
          <p:cNvSpPr/>
          <p:nvPr/>
        </p:nvSpPr>
        <p:spPr>
          <a:xfrm>
            <a:off x="0" y="4876800"/>
            <a:ext cx="3124200" cy="19812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4" name="Picture 3" descr="worship_God_24_elders presence of the Lord.jpg">
            <a:extLst>
              <a:ext uri="{FF2B5EF4-FFF2-40B4-BE49-F238E27FC236}">
                <a16:creationId xmlns:a16="http://schemas.microsoft.com/office/drawing/2014/main" id="{839BD18A-8598-45F5-8CFC-2427E894C45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95400"/>
            <a:ext cx="3124198"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
            <a:extLst>
              <a:ext uri="{FF2B5EF4-FFF2-40B4-BE49-F238E27FC236}">
                <a16:creationId xmlns:a16="http://schemas.microsoft.com/office/drawing/2014/main" id="{6DC23D15-AEE1-44BF-BAB9-4DA70970EA8E}"/>
              </a:ext>
            </a:extLst>
          </p:cNvPr>
          <p:cNvSpPr txBox="1">
            <a:spLocks/>
          </p:cNvSpPr>
          <p:nvPr/>
        </p:nvSpPr>
        <p:spPr bwMode="auto">
          <a:xfrm>
            <a:off x="438151" y="5171298"/>
            <a:ext cx="2438399"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5400" i="1">
                <a:solidFill>
                  <a:schemeClr val="bg1"/>
                </a:solidFill>
                <a:cs typeface="Arial" panose="020B0604020202020204" pitchFamily="34" charset="0"/>
              </a:rPr>
              <a:t>The</a:t>
            </a:r>
            <a:br>
              <a:rPr lang="en-US" altLang="en-US" sz="5400" i="1">
                <a:solidFill>
                  <a:schemeClr val="bg1"/>
                </a:solidFill>
                <a:cs typeface="Arial" panose="020B0604020202020204" pitchFamily="34" charset="0"/>
              </a:rPr>
            </a:br>
            <a:r>
              <a:rPr lang="en-US" altLang="en-US" sz="5400" i="1">
                <a:solidFill>
                  <a:schemeClr val="bg1"/>
                </a:solidFill>
                <a:cs typeface="Arial" panose="020B0604020202020204" pitchFamily="34" charset="0"/>
              </a:rPr>
              <a:t>Purpose</a:t>
            </a:r>
          </a:p>
        </p:txBody>
      </p:sp>
      <p:sp>
        <p:nvSpPr>
          <p:cNvPr id="16" name="Title 1">
            <a:extLst>
              <a:ext uri="{FF2B5EF4-FFF2-40B4-BE49-F238E27FC236}">
                <a16:creationId xmlns:a16="http://schemas.microsoft.com/office/drawing/2014/main" id="{D88F1AB8-AAAE-43AF-A6EA-1AC6FAC16BF6}"/>
              </a:ext>
            </a:extLst>
          </p:cNvPr>
          <p:cNvSpPr txBox="1">
            <a:spLocks/>
          </p:cNvSpPr>
          <p:nvPr/>
        </p:nvSpPr>
        <p:spPr>
          <a:xfrm>
            <a:off x="514350" y="216677"/>
            <a:ext cx="2133600" cy="838200"/>
          </a:xfrm>
          <a:prstGeom prst="rect">
            <a:avLst/>
          </a:prstGeom>
        </p:spPr>
        <p:txBody>
          <a:bodyPr anchor="ctr"/>
          <a:lstStyle/>
          <a:p>
            <a:pPr fontAlgn="auto">
              <a:spcAft>
                <a:spcPts val="0"/>
              </a:spcAft>
              <a:defRPr/>
            </a:pPr>
            <a:r>
              <a:rPr lang="en-US" sz="3600">
                <a:solidFill>
                  <a:schemeClr val="bg1"/>
                </a:solidFill>
                <a:latin typeface="+mj-lt"/>
                <a:ea typeface="+mj-ea"/>
              </a:rPr>
              <a:t>People of</a:t>
            </a:r>
          </a:p>
        </p:txBody>
      </p:sp>
      <p:sp>
        <p:nvSpPr>
          <p:cNvPr id="17" name="Rectangle 16">
            <a:extLst>
              <a:ext uri="{FF2B5EF4-FFF2-40B4-BE49-F238E27FC236}">
                <a16:creationId xmlns:a16="http://schemas.microsoft.com/office/drawing/2014/main" id="{3F41C5D5-5419-4F93-A30E-67F324856E62}"/>
              </a:ext>
            </a:extLst>
          </p:cNvPr>
          <p:cNvSpPr/>
          <p:nvPr/>
        </p:nvSpPr>
        <p:spPr>
          <a:xfrm>
            <a:off x="0" y="4038600"/>
            <a:ext cx="3124200" cy="838200"/>
          </a:xfrm>
          <a:prstGeom prst="rect">
            <a:avLst/>
          </a:prstGeom>
          <a:solidFill>
            <a:srgbClr val="78C2A4"/>
          </a:solidFill>
          <a:ln>
            <a:solidFill>
              <a:srgbClr val="78C2A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TextBox 9">
            <a:extLst>
              <a:ext uri="{FF2B5EF4-FFF2-40B4-BE49-F238E27FC236}">
                <a16:creationId xmlns:a16="http://schemas.microsoft.com/office/drawing/2014/main" id="{2B6EBF33-AA00-4063-8AA6-98538676C1CE}"/>
              </a:ext>
            </a:extLst>
          </p:cNvPr>
          <p:cNvSpPr txBox="1">
            <a:spLocks noChangeArrowheads="1"/>
          </p:cNvSpPr>
          <p:nvPr/>
        </p:nvSpPr>
        <p:spPr bwMode="auto">
          <a:xfrm>
            <a:off x="342899" y="4127955"/>
            <a:ext cx="24384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a:solidFill>
                  <a:schemeClr val="bg1"/>
                </a:solidFill>
                <a:latin typeface="+mj-lt"/>
                <a:cs typeface="Times New Roman" panose="02020603050405020304" pitchFamily="18" charset="0"/>
              </a:rPr>
              <a:t>POINT 2</a:t>
            </a:r>
            <a:endParaRPr lang="en-US" altLang="en-US" sz="4800" b="1">
              <a:solidFill>
                <a:schemeClr val="bg1"/>
              </a:solidFill>
              <a:latin typeface="+mj-lt"/>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A31D461-B7A7-44BC-9BFC-1D3AA1853852}"/>
              </a:ext>
            </a:extLst>
          </p:cNvPr>
          <p:cNvSpPr txBox="1">
            <a:spLocks/>
          </p:cNvSpPr>
          <p:nvPr/>
        </p:nvSpPr>
        <p:spPr>
          <a:xfrm>
            <a:off x="1524000" y="0"/>
            <a:ext cx="8458200" cy="838200"/>
          </a:xfrm>
          <a:prstGeom prst="rect">
            <a:avLst/>
          </a:prstGeom>
        </p:spPr>
        <p:txBody>
          <a:bodyPr anchor="ctr"/>
          <a:lstStyle/>
          <a:p>
            <a:pPr fontAlgn="auto">
              <a:spcAft>
                <a:spcPts val="0"/>
              </a:spcAft>
              <a:defRPr/>
            </a:pPr>
            <a:r>
              <a:rPr lang="en-US" sz="3600">
                <a:solidFill>
                  <a:schemeClr val="bg1"/>
                </a:solidFill>
                <a:ea typeface="+mj-ea"/>
              </a:rPr>
              <a:t>People of</a:t>
            </a:r>
          </a:p>
        </p:txBody>
      </p:sp>
      <p:sp>
        <p:nvSpPr>
          <p:cNvPr id="9" name="Rectangle 8">
            <a:extLst>
              <a:ext uri="{FF2B5EF4-FFF2-40B4-BE49-F238E27FC236}">
                <a16:creationId xmlns:a16="http://schemas.microsoft.com/office/drawing/2014/main" id="{DB7D2F98-FFAE-44C7-9FE0-1687823BE269}"/>
              </a:ext>
            </a:extLst>
          </p:cNvPr>
          <p:cNvSpPr/>
          <p:nvPr/>
        </p:nvSpPr>
        <p:spPr>
          <a:xfrm>
            <a:off x="3124198" y="0"/>
            <a:ext cx="9067802" cy="6858000"/>
          </a:xfrm>
          <a:prstGeom prst="rect">
            <a:avLst/>
          </a:prstGeom>
          <a:solidFill>
            <a:srgbClr val="103738"/>
          </a:solidFill>
          <a:ln>
            <a:solidFill>
              <a:srgbClr val="10373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370" name="TextBox 10">
            <a:extLst>
              <a:ext uri="{FF2B5EF4-FFF2-40B4-BE49-F238E27FC236}">
                <a16:creationId xmlns:a16="http://schemas.microsoft.com/office/drawing/2014/main" id="{28A80305-158C-4D46-9E5C-C88E1D8C277A}"/>
              </a:ext>
            </a:extLst>
          </p:cNvPr>
          <p:cNvSpPr txBox="1">
            <a:spLocks noChangeArrowheads="1"/>
          </p:cNvSpPr>
          <p:nvPr/>
        </p:nvSpPr>
        <p:spPr bwMode="auto">
          <a:xfrm>
            <a:off x="3657601" y="457200"/>
            <a:ext cx="8191500" cy="590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5400">
                <a:solidFill>
                  <a:schemeClr val="bg1"/>
                </a:solidFill>
                <a:latin typeface="+mj-lt"/>
                <a:cs typeface="Times New Roman" panose="02020603050405020304" pitchFamily="18" charset="0"/>
              </a:rPr>
              <a:t>Mercy – despite our disobedience and ignorance we can come by faith and as a result the angels can see examples of God’s mercy – we failed and Jesus succeeded!!</a:t>
            </a:r>
            <a:endParaRPr lang="en-US" altLang="en-US" sz="4800">
              <a:solidFill>
                <a:schemeClr val="bg1"/>
              </a:solidFill>
              <a:latin typeface="+mj-lt"/>
              <a:cs typeface="Times New Roman" panose="02020603050405020304" pitchFamily="18" charset="0"/>
            </a:endParaRPr>
          </a:p>
        </p:txBody>
      </p:sp>
      <p:sp>
        <p:nvSpPr>
          <p:cNvPr id="12" name="Rectangle 11">
            <a:extLst>
              <a:ext uri="{FF2B5EF4-FFF2-40B4-BE49-F238E27FC236}">
                <a16:creationId xmlns:a16="http://schemas.microsoft.com/office/drawing/2014/main" id="{01C17FB6-9509-4F55-9C74-2D645A547C0A}"/>
              </a:ext>
            </a:extLst>
          </p:cNvPr>
          <p:cNvSpPr/>
          <p:nvPr/>
        </p:nvSpPr>
        <p:spPr>
          <a:xfrm>
            <a:off x="0" y="0"/>
            <a:ext cx="3124200" cy="12954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a:extLst>
              <a:ext uri="{FF2B5EF4-FFF2-40B4-BE49-F238E27FC236}">
                <a16:creationId xmlns:a16="http://schemas.microsoft.com/office/drawing/2014/main" id="{3D49FF0D-1086-40F9-9FE4-7C3680F778B7}"/>
              </a:ext>
            </a:extLst>
          </p:cNvPr>
          <p:cNvSpPr/>
          <p:nvPr/>
        </p:nvSpPr>
        <p:spPr>
          <a:xfrm>
            <a:off x="0" y="4876800"/>
            <a:ext cx="3124200" cy="19812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4" name="Picture 3" descr="worship_God_24_elders presence of the Lord.jpg">
            <a:extLst>
              <a:ext uri="{FF2B5EF4-FFF2-40B4-BE49-F238E27FC236}">
                <a16:creationId xmlns:a16="http://schemas.microsoft.com/office/drawing/2014/main" id="{97411649-A18E-42BF-8F1C-C94908DFEB1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95400"/>
            <a:ext cx="3124198"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
            <a:extLst>
              <a:ext uri="{FF2B5EF4-FFF2-40B4-BE49-F238E27FC236}">
                <a16:creationId xmlns:a16="http://schemas.microsoft.com/office/drawing/2014/main" id="{354F21DA-8357-40FF-A8F7-1F6B7232942C}"/>
              </a:ext>
            </a:extLst>
          </p:cNvPr>
          <p:cNvSpPr txBox="1">
            <a:spLocks/>
          </p:cNvSpPr>
          <p:nvPr/>
        </p:nvSpPr>
        <p:spPr bwMode="auto">
          <a:xfrm>
            <a:off x="438151" y="5171298"/>
            <a:ext cx="2438399"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5400" i="1">
                <a:solidFill>
                  <a:schemeClr val="bg1"/>
                </a:solidFill>
                <a:cs typeface="Arial" panose="020B0604020202020204" pitchFamily="34" charset="0"/>
              </a:rPr>
              <a:t>The</a:t>
            </a:r>
            <a:br>
              <a:rPr lang="en-US" altLang="en-US" sz="5400" i="1">
                <a:solidFill>
                  <a:schemeClr val="bg1"/>
                </a:solidFill>
                <a:cs typeface="Arial" panose="020B0604020202020204" pitchFamily="34" charset="0"/>
              </a:rPr>
            </a:br>
            <a:r>
              <a:rPr lang="en-US" altLang="en-US" sz="5400" i="1">
                <a:solidFill>
                  <a:schemeClr val="bg1"/>
                </a:solidFill>
                <a:cs typeface="Arial" panose="020B0604020202020204" pitchFamily="34" charset="0"/>
              </a:rPr>
              <a:t>Purpose</a:t>
            </a:r>
          </a:p>
        </p:txBody>
      </p:sp>
      <p:sp>
        <p:nvSpPr>
          <p:cNvPr id="16" name="Title 1">
            <a:extLst>
              <a:ext uri="{FF2B5EF4-FFF2-40B4-BE49-F238E27FC236}">
                <a16:creationId xmlns:a16="http://schemas.microsoft.com/office/drawing/2014/main" id="{56DC199A-C01D-40F2-8ABF-A43D8A340ED3}"/>
              </a:ext>
            </a:extLst>
          </p:cNvPr>
          <p:cNvSpPr txBox="1">
            <a:spLocks/>
          </p:cNvSpPr>
          <p:nvPr/>
        </p:nvSpPr>
        <p:spPr>
          <a:xfrm>
            <a:off x="514350" y="216677"/>
            <a:ext cx="2133600" cy="838200"/>
          </a:xfrm>
          <a:prstGeom prst="rect">
            <a:avLst/>
          </a:prstGeom>
        </p:spPr>
        <p:txBody>
          <a:bodyPr anchor="ctr"/>
          <a:lstStyle/>
          <a:p>
            <a:pPr fontAlgn="auto">
              <a:spcAft>
                <a:spcPts val="0"/>
              </a:spcAft>
              <a:defRPr/>
            </a:pPr>
            <a:r>
              <a:rPr lang="en-US" sz="3600">
                <a:solidFill>
                  <a:schemeClr val="bg1"/>
                </a:solidFill>
                <a:latin typeface="+mj-lt"/>
                <a:ea typeface="+mj-ea"/>
              </a:rPr>
              <a:t>People of</a:t>
            </a:r>
          </a:p>
        </p:txBody>
      </p:sp>
      <p:sp>
        <p:nvSpPr>
          <p:cNvPr id="17" name="Rectangle 16">
            <a:extLst>
              <a:ext uri="{FF2B5EF4-FFF2-40B4-BE49-F238E27FC236}">
                <a16:creationId xmlns:a16="http://schemas.microsoft.com/office/drawing/2014/main" id="{81A95836-3CEF-48EB-982F-FBF9655AA57E}"/>
              </a:ext>
            </a:extLst>
          </p:cNvPr>
          <p:cNvSpPr/>
          <p:nvPr/>
        </p:nvSpPr>
        <p:spPr>
          <a:xfrm>
            <a:off x="0" y="4038600"/>
            <a:ext cx="3124200" cy="838200"/>
          </a:xfrm>
          <a:prstGeom prst="rect">
            <a:avLst/>
          </a:prstGeom>
          <a:solidFill>
            <a:srgbClr val="78C2A4"/>
          </a:solidFill>
          <a:ln>
            <a:solidFill>
              <a:srgbClr val="78C2A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TextBox 9">
            <a:extLst>
              <a:ext uri="{FF2B5EF4-FFF2-40B4-BE49-F238E27FC236}">
                <a16:creationId xmlns:a16="http://schemas.microsoft.com/office/drawing/2014/main" id="{B04A8846-C392-4EF8-8612-40AF739F9741}"/>
              </a:ext>
            </a:extLst>
          </p:cNvPr>
          <p:cNvSpPr txBox="1">
            <a:spLocks noChangeArrowheads="1"/>
          </p:cNvSpPr>
          <p:nvPr/>
        </p:nvSpPr>
        <p:spPr bwMode="auto">
          <a:xfrm>
            <a:off x="342899" y="4127955"/>
            <a:ext cx="24384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a:solidFill>
                  <a:schemeClr val="bg1"/>
                </a:solidFill>
                <a:latin typeface="+mj-lt"/>
                <a:cs typeface="Times New Roman" panose="02020603050405020304" pitchFamily="18" charset="0"/>
              </a:rPr>
              <a:t>POINT 2</a:t>
            </a:r>
            <a:endParaRPr lang="en-US" altLang="en-US" sz="4800" b="1">
              <a:solidFill>
                <a:schemeClr val="bg1"/>
              </a:solidFill>
              <a:latin typeface="+mj-lt"/>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C5407D5-3601-40CA-A4CE-995D256FF815}"/>
              </a:ext>
            </a:extLst>
          </p:cNvPr>
          <p:cNvSpPr txBox="1">
            <a:spLocks/>
          </p:cNvSpPr>
          <p:nvPr/>
        </p:nvSpPr>
        <p:spPr>
          <a:xfrm>
            <a:off x="1524000" y="0"/>
            <a:ext cx="8458200" cy="838200"/>
          </a:xfrm>
          <a:prstGeom prst="rect">
            <a:avLst/>
          </a:prstGeom>
        </p:spPr>
        <p:txBody>
          <a:bodyPr anchor="ctr"/>
          <a:lstStyle/>
          <a:p>
            <a:pPr fontAlgn="auto">
              <a:spcAft>
                <a:spcPts val="0"/>
              </a:spcAft>
              <a:defRPr/>
            </a:pPr>
            <a:r>
              <a:rPr lang="en-US" sz="3600">
                <a:solidFill>
                  <a:schemeClr val="bg1"/>
                </a:solidFill>
                <a:ea typeface="+mj-ea"/>
              </a:rPr>
              <a:t>People of</a:t>
            </a:r>
          </a:p>
        </p:txBody>
      </p:sp>
      <p:sp>
        <p:nvSpPr>
          <p:cNvPr id="9" name="Rectangle 8">
            <a:extLst>
              <a:ext uri="{FF2B5EF4-FFF2-40B4-BE49-F238E27FC236}">
                <a16:creationId xmlns:a16="http://schemas.microsoft.com/office/drawing/2014/main" id="{DA678682-BC0E-4A70-9828-A288399328B6}"/>
              </a:ext>
            </a:extLst>
          </p:cNvPr>
          <p:cNvSpPr/>
          <p:nvPr/>
        </p:nvSpPr>
        <p:spPr>
          <a:xfrm>
            <a:off x="3124198" y="0"/>
            <a:ext cx="9067802" cy="6858000"/>
          </a:xfrm>
          <a:prstGeom prst="rect">
            <a:avLst/>
          </a:prstGeom>
          <a:solidFill>
            <a:srgbClr val="103738"/>
          </a:solidFill>
          <a:ln>
            <a:solidFill>
              <a:srgbClr val="10373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394" name="TextBox 10">
            <a:extLst>
              <a:ext uri="{FF2B5EF4-FFF2-40B4-BE49-F238E27FC236}">
                <a16:creationId xmlns:a16="http://schemas.microsoft.com/office/drawing/2014/main" id="{0DB5319E-CC61-4DB4-8A0C-E6664FEA9AE7}"/>
              </a:ext>
            </a:extLst>
          </p:cNvPr>
          <p:cNvSpPr txBox="1">
            <a:spLocks noChangeArrowheads="1"/>
          </p:cNvSpPr>
          <p:nvPr/>
        </p:nvSpPr>
        <p:spPr bwMode="auto">
          <a:xfrm>
            <a:off x="4267200" y="1539535"/>
            <a:ext cx="6934200" cy="363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1500">
                <a:solidFill>
                  <a:schemeClr val="bg1"/>
                </a:solidFill>
                <a:latin typeface="+mj-lt"/>
                <a:cs typeface="Times New Roman" panose="02020603050405020304" pitchFamily="18" charset="0"/>
              </a:rPr>
              <a:t>GLORY</a:t>
            </a:r>
          </a:p>
          <a:p>
            <a:pPr algn="ctr" eaLnBrk="1" hangingPunct="1"/>
            <a:r>
              <a:rPr lang="en-US" altLang="en-US" sz="11500">
                <a:solidFill>
                  <a:schemeClr val="bg1"/>
                </a:solidFill>
                <a:latin typeface="+mj-lt"/>
                <a:cs typeface="Times New Roman" panose="02020603050405020304" pitchFamily="18" charset="0"/>
              </a:rPr>
              <a:t>REFLECTOR</a:t>
            </a:r>
          </a:p>
        </p:txBody>
      </p:sp>
      <p:sp>
        <p:nvSpPr>
          <p:cNvPr id="12" name="Rectangle 11">
            <a:extLst>
              <a:ext uri="{FF2B5EF4-FFF2-40B4-BE49-F238E27FC236}">
                <a16:creationId xmlns:a16="http://schemas.microsoft.com/office/drawing/2014/main" id="{34C3F194-AC47-447D-92BD-767D357B592A}"/>
              </a:ext>
            </a:extLst>
          </p:cNvPr>
          <p:cNvSpPr/>
          <p:nvPr/>
        </p:nvSpPr>
        <p:spPr>
          <a:xfrm>
            <a:off x="0" y="0"/>
            <a:ext cx="3124200" cy="12954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a:extLst>
              <a:ext uri="{FF2B5EF4-FFF2-40B4-BE49-F238E27FC236}">
                <a16:creationId xmlns:a16="http://schemas.microsoft.com/office/drawing/2014/main" id="{41F625E0-186D-499E-A843-A3939EC965D0}"/>
              </a:ext>
            </a:extLst>
          </p:cNvPr>
          <p:cNvSpPr/>
          <p:nvPr/>
        </p:nvSpPr>
        <p:spPr>
          <a:xfrm>
            <a:off x="0" y="4876800"/>
            <a:ext cx="3124200" cy="19812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4" name="Picture 3" descr="worship_God_24_elders presence of the Lord.jpg">
            <a:extLst>
              <a:ext uri="{FF2B5EF4-FFF2-40B4-BE49-F238E27FC236}">
                <a16:creationId xmlns:a16="http://schemas.microsoft.com/office/drawing/2014/main" id="{58E982D6-4D00-4A0F-A0C1-95358A5B0B9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95400"/>
            <a:ext cx="3124198"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
            <a:extLst>
              <a:ext uri="{FF2B5EF4-FFF2-40B4-BE49-F238E27FC236}">
                <a16:creationId xmlns:a16="http://schemas.microsoft.com/office/drawing/2014/main" id="{A7D94531-D14E-4FF0-BCF9-178CB7C78AB6}"/>
              </a:ext>
            </a:extLst>
          </p:cNvPr>
          <p:cNvSpPr txBox="1">
            <a:spLocks/>
          </p:cNvSpPr>
          <p:nvPr/>
        </p:nvSpPr>
        <p:spPr bwMode="auto">
          <a:xfrm>
            <a:off x="438151" y="5171298"/>
            <a:ext cx="2438399"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5400" i="1">
                <a:solidFill>
                  <a:schemeClr val="bg1"/>
                </a:solidFill>
                <a:cs typeface="Arial" panose="020B0604020202020204" pitchFamily="34" charset="0"/>
              </a:rPr>
              <a:t>The</a:t>
            </a:r>
            <a:br>
              <a:rPr lang="en-US" altLang="en-US" sz="5400" i="1">
                <a:solidFill>
                  <a:schemeClr val="bg1"/>
                </a:solidFill>
                <a:cs typeface="Arial" panose="020B0604020202020204" pitchFamily="34" charset="0"/>
              </a:rPr>
            </a:br>
            <a:r>
              <a:rPr lang="en-US" altLang="en-US" sz="5400" i="1">
                <a:solidFill>
                  <a:schemeClr val="bg1"/>
                </a:solidFill>
                <a:cs typeface="Arial" panose="020B0604020202020204" pitchFamily="34" charset="0"/>
              </a:rPr>
              <a:t>Purpose</a:t>
            </a:r>
          </a:p>
        </p:txBody>
      </p:sp>
      <p:sp>
        <p:nvSpPr>
          <p:cNvPr id="16" name="Title 1">
            <a:extLst>
              <a:ext uri="{FF2B5EF4-FFF2-40B4-BE49-F238E27FC236}">
                <a16:creationId xmlns:a16="http://schemas.microsoft.com/office/drawing/2014/main" id="{FD35FE8E-86BF-4C80-B359-0990C74EC827}"/>
              </a:ext>
            </a:extLst>
          </p:cNvPr>
          <p:cNvSpPr txBox="1">
            <a:spLocks/>
          </p:cNvSpPr>
          <p:nvPr/>
        </p:nvSpPr>
        <p:spPr>
          <a:xfrm>
            <a:off x="514350" y="216677"/>
            <a:ext cx="2133600" cy="838200"/>
          </a:xfrm>
          <a:prstGeom prst="rect">
            <a:avLst/>
          </a:prstGeom>
        </p:spPr>
        <p:txBody>
          <a:bodyPr anchor="ctr"/>
          <a:lstStyle/>
          <a:p>
            <a:pPr fontAlgn="auto">
              <a:spcAft>
                <a:spcPts val="0"/>
              </a:spcAft>
              <a:defRPr/>
            </a:pPr>
            <a:r>
              <a:rPr lang="en-US" sz="3600">
                <a:solidFill>
                  <a:schemeClr val="bg1"/>
                </a:solidFill>
                <a:latin typeface="+mj-lt"/>
                <a:ea typeface="+mj-ea"/>
              </a:rPr>
              <a:t>People of</a:t>
            </a:r>
          </a:p>
        </p:txBody>
      </p:sp>
      <p:sp>
        <p:nvSpPr>
          <p:cNvPr id="17" name="Rectangle 16">
            <a:extLst>
              <a:ext uri="{FF2B5EF4-FFF2-40B4-BE49-F238E27FC236}">
                <a16:creationId xmlns:a16="http://schemas.microsoft.com/office/drawing/2014/main" id="{6E69FF49-D6BA-4A36-B812-B6B6443341AC}"/>
              </a:ext>
            </a:extLst>
          </p:cNvPr>
          <p:cNvSpPr/>
          <p:nvPr/>
        </p:nvSpPr>
        <p:spPr>
          <a:xfrm>
            <a:off x="0" y="4038600"/>
            <a:ext cx="3124200" cy="838200"/>
          </a:xfrm>
          <a:prstGeom prst="rect">
            <a:avLst/>
          </a:prstGeom>
          <a:solidFill>
            <a:srgbClr val="78C2A4"/>
          </a:solidFill>
          <a:ln>
            <a:solidFill>
              <a:srgbClr val="78C2A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TextBox 9">
            <a:extLst>
              <a:ext uri="{FF2B5EF4-FFF2-40B4-BE49-F238E27FC236}">
                <a16:creationId xmlns:a16="http://schemas.microsoft.com/office/drawing/2014/main" id="{06690225-A2E8-4E01-B60C-A5D6D5B9C083}"/>
              </a:ext>
            </a:extLst>
          </p:cNvPr>
          <p:cNvSpPr txBox="1">
            <a:spLocks noChangeArrowheads="1"/>
          </p:cNvSpPr>
          <p:nvPr/>
        </p:nvSpPr>
        <p:spPr bwMode="auto">
          <a:xfrm>
            <a:off x="342899" y="4127955"/>
            <a:ext cx="24384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a:solidFill>
                  <a:schemeClr val="bg1"/>
                </a:solidFill>
                <a:latin typeface="+mj-lt"/>
                <a:cs typeface="Times New Roman" panose="02020603050405020304" pitchFamily="18" charset="0"/>
              </a:rPr>
              <a:t>POINT 3</a:t>
            </a:r>
            <a:endParaRPr lang="en-US" altLang="en-US" sz="4800" b="1">
              <a:solidFill>
                <a:schemeClr val="bg1"/>
              </a:solidFill>
              <a:latin typeface="+mj-lt"/>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2DA6A648-06F0-4FB2-AA9B-D59803D4A7B5}"/>
              </a:ext>
            </a:extLst>
          </p:cNvPr>
          <p:cNvSpPr txBox="1">
            <a:spLocks/>
          </p:cNvSpPr>
          <p:nvPr/>
        </p:nvSpPr>
        <p:spPr>
          <a:xfrm>
            <a:off x="1524000" y="0"/>
            <a:ext cx="8458200" cy="838200"/>
          </a:xfrm>
          <a:prstGeom prst="rect">
            <a:avLst/>
          </a:prstGeom>
        </p:spPr>
        <p:txBody>
          <a:bodyPr anchor="ctr"/>
          <a:lstStyle/>
          <a:p>
            <a:pPr fontAlgn="auto">
              <a:spcAft>
                <a:spcPts val="0"/>
              </a:spcAft>
              <a:defRPr/>
            </a:pPr>
            <a:r>
              <a:rPr lang="en-US" sz="3600">
                <a:solidFill>
                  <a:schemeClr val="bg1"/>
                </a:solidFill>
                <a:ea typeface="+mj-ea"/>
              </a:rPr>
              <a:t>People of</a:t>
            </a:r>
          </a:p>
        </p:txBody>
      </p:sp>
      <p:sp>
        <p:nvSpPr>
          <p:cNvPr id="9" name="Rectangle 8">
            <a:extLst>
              <a:ext uri="{FF2B5EF4-FFF2-40B4-BE49-F238E27FC236}">
                <a16:creationId xmlns:a16="http://schemas.microsoft.com/office/drawing/2014/main" id="{97E88797-92DA-4F85-9263-F681F0598A0E}"/>
              </a:ext>
            </a:extLst>
          </p:cNvPr>
          <p:cNvSpPr/>
          <p:nvPr/>
        </p:nvSpPr>
        <p:spPr>
          <a:xfrm>
            <a:off x="3124198" y="0"/>
            <a:ext cx="9067802" cy="6858000"/>
          </a:xfrm>
          <a:prstGeom prst="rect">
            <a:avLst/>
          </a:prstGeom>
          <a:solidFill>
            <a:srgbClr val="103738"/>
          </a:solidFill>
          <a:ln>
            <a:solidFill>
              <a:srgbClr val="10373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418" name="TextBox 10">
            <a:extLst>
              <a:ext uri="{FF2B5EF4-FFF2-40B4-BE49-F238E27FC236}">
                <a16:creationId xmlns:a16="http://schemas.microsoft.com/office/drawing/2014/main" id="{3BDC6585-784B-491A-821C-31E272B9E099}"/>
              </a:ext>
            </a:extLst>
          </p:cNvPr>
          <p:cNvSpPr txBox="1">
            <a:spLocks noChangeArrowheads="1"/>
          </p:cNvSpPr>
          <p:nvPr/>
        </p:nvSpPr>
        <p:spPr bwMode="auto">
          <a:xfrm>
            <a:off x="3475202" y="197346"/>
            <a:ext cx="8496304" cy="6463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6000">
                <a:solidFill>
                  <a:schemeClr val="bg1"/>
                </a:solidFill>
                <a:latin typeface="+mj-lt"/>
                <a:cs typeface="Times New Roman" panose="02020603050405020304" pitchFamily="18" charset="0"/>
              </a:rPr>
              <a:t>Bring my sons from afar and my daughters from the ends of the earth-everyone who is called by my name, whom I created </a:t>
            </a:r>
            <a:r>
              <a:rPr lang="en-US" altLang="en-US" sz="6000" u="sng">
                <a:solidFill>
                  <a:schemeClr val="bg1"/>
                </a:solidFill>
                <a:latin typeface="+mj-lt"/>
                <a:cs typeface="Times New Roman" panose="02020603050405020304" pitchFamily="18" charset="0"/>
              </a:rPr>
              <a:t>for my glory</a:t>
            </a:r>
            <a:r>
              <a:rPr lang="en-US" altLang="en-US" sz="6000">
                <a:solidFill>
                  <a:schemeClr val="bg1"/>
                </a:solidFill>
                <a:latin typeface="+mj-lt"/>
                <a:cs typeface="Times New Roman" panose="02020603050405020304" pitchFamily="18" charset="0"/>
              </a:rPr>
              <a:t>…</a:t>
            </a:r>
          </a:p>
          <a:p>
            <a:pPr eaLnBrk="1" hangingPunct="1"/>
            <a:r>
              <a:rPr lang="en-US" altLang="en-US" sz="5400">
                <a:solidFill>
                  <a:schemeClr val="bg1"/>
                </a:solidFill>
                <a:latin typeface="Times New Roman" panose="02020603050405020304" pitchFamily="18" charset="0"/>
                <a:cs typeface="Times New Roman" panose="02020603050405020304" pitchFamily="18" charset="0"/>
              </a:rPr>
              <a:t>							</a:t>
            </a:r>
            <a:r>
              <a:rPr lang="en-US" altLang="en-US" sz="3600">
                <a:solidFill>
                  <a:schemeClr val="bg1"/>
                </a:solidFill>
                <a:latin typeface="+mj-lt"/>
                <a:cs typeface="Times New Roman" panose="02020603050405020304" pitchFamily="18" charset="0"/>
              </a:rPr>
              <a:t>(Isa 43:7)</a:t>
            </a:r>
            <a:endParaRPr lang="en-US" altLang="en-US" sz="4400">
              <a:solidFill>
                <a:schemeClr val="bg1"/>
              </a:solidFill>
              <a:latin typeface="+mj-lt"/>
              <a:cs typeface="Times New Roman" panose="02020603050405020304" pitchFamily="18" charset="0"/>
            </a:endParaRPr>
          </a:p>
        </p:txBody>
      </p:sp>
      <p:sp>
        <p:nvSpPr>
          <p:cNvPr id="12" name="Rectangle 11">
            <a:extLst>
              <a:ext uri="{FF2B5EF4-FFF2-40B4-BE49-F238E27FC236}">
                <a16:creationId xmlns:a16="http://schemas.microsoft.com/office/drawing/2014/main" id="{CA628E47-E3A5-4A8E-B545-EBAB490ED779}"/>
              </a:ext>
            </a:extLst>
          </p:cNvPr>
          <p:cNvSpPr/>
          <p:nvPr/>
        </p:nvSpPr>
        <p:spPr>
          <a:xfrm>
            <a:off x="0" y="0"/>
            <a:ext cx="3124200" cy="12954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a:extLst>
              <a:ext uri="{FF2B5EF4-FFF2-40B4-BE49-F238E27FC236}">
                <a16:creationId xmlns:a16="http://schemas.microsoft.com/office/drawing/2014/main" id="{0C0EBE25-4FFF-4233-90D1-DEADE9405983}"/>
              </a:ext>
            </a:extLst>
          </p:cNvPr>
          <p:cNvSpPr/>
          <p:nvPr/>
        </p:nvSpPr>
        <p:spPr>
          <a:xfrm>
            <a:off x="0" y="4876800"/>
            <a:ext cx="3124200" cy="19812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4" name="Picture 3" descr="worship_God_24_elders presence of the Lord.jpg">
            <a:extLst>
              <a:ext uri="{FF2B5EF4-FFF2-40B4-BE49-F238E27FC236}">
                <a16:creationId xmlns:a16="http://schemas.microsoft.com/office/drawing/2014/main" id="{4AC0CE8B-08AF-4608-9090-5CC290D5CC1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95400"/>
            <a:ext cx="3124198"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
            <a:extLst>
              <a:ext uri="{FF2B5EF4-FFF2-40B4-BE49-F238E27FC236}">
                <a16:creationId xmlns:a16="http://schemas.microsoft.com/office/drawing/2014/main" id="{5472463E-E685-47C8-8E05-52591383FB6C}"/>
              </a:ext>
            </a:extLst>
          </p:cNvPr>
          <p:cNvSpPr txBox="1">
            <a:spLocks/>
          </p:cNvSpPr>
          <p:nvPr/>
        </p:nvSpPr>
        <p:spPr bwMode="auto">
          <a:xfrm>
            <a:off x="438151" y="5171298"/>
            <a:ext cx="2438399"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5400" i="1">
                <a:solidFill>
                  <a:schemeClr val="bg1"/>
                </a:solidFill>
                <a:cs typeface="Arial" panose="020B0604020202020204" pitchFamily="34" charset="0"/>
              </a:rPr>
              <a:t>The</a:t>
            </a:r>
            <a:br>
              <a:rPr lang="en-US" altLang="en-US" sz="5400" i="1">
                <a:solidFill>
                  <a:schemeClr val="bg1"/>
                </a:solidFill>
                <a:cs typeface="Arial" panose="020B0604020202020204" pitchFamily="34" charset="0"/>
              </a:rPr>
            </a:br>
            <a:r>
              <a:rPr lang="en-US" altLang="en-US" sz="5400" i="1">
                <a:solidFill>
                  <a:schemeClr val="bg1"/>
                </a:solidFill>
                <a:cs typeface="Arial" panose="020B0604020202020204" pitchFamily="34" charset="0"/>
              </a:rPr>
              <a:t>Purpose</a:t>
            </a:r>
          </a:p>
        </p:txBody>
      </p:sp>
      <p:sp>
        <p:nvSpPr>
          <p:cNvPr id="16" name="Title 1">
            <a:extLst>
              <a:ext uri="{FF2B5EF4-FFF2-40B4-BE49-F238E27FC236}">
                <a16:creationId xmlns:a16="http://schemas.microsoft.com/office/drawing/2014/main" id="{EB16C49D-B498-4F45-BA0E-5F10510C78C9}"/>
              </a:ext>
            </a:extLst>
          </p:cNvPr>
          <p:cNvSpPr txBox="1">
            <a:spLocks/>
          </p:cNvSpPr>
          <p:nvPr/>
        </p:nvSpPr>
        <p:spPr>
          <a:xfrm>
            <a:off x="514350" y="216677"/>
            <a:ext cx="2133600" cy="838200"/>
          </a:xfrm>
          <a:prstGeom prst="rect">
            <a:avLst/>
          </a:prstGeom>
        </p:spPr>
        <p:txBody>
          <a:bodyPr anchor="ctr"/>
          <a:lstStyle/>
          <a:p>
            <a:pPr fontAlgn="auto">
              <a:spcAft>
                <a:spcPts val="0"/>
              </a:spcAft>
              <a:defRPr/>
            </a:pPr>
            <a:r>
              <a:rPr lang="en-US" sz="3600">
                <a:solidFill>
                  <a:schemeClr val="bg1"/>
                </a:solidFill>
                <a:latin typeface="+mj-lt"/>
                <a:ea typeface="+mj-ea"/>
              </a:rPr>
              <a:t>People of</a:t>
            </a:r>
          </a:p>
        </p:txBody>
      </p:sp>
      <p:sp>
        <p:nvSpPr>
          <p:cNvPr id="17" name="Rectangle 16">
            <a:extLst>
              <a:ext uri="{FF2B5EF4-FFF2-40B4-BE49-F238E27FC236}">
                <a16:creationId xmlns:a16="http://schemas.microsoft.com/office/drawing/2014/main" id="{70098104-ABD5-477C-8436-9E03032CF3D8}"/>
              </a:ext>
            </a:extLst>
          </p:cNvPr>
          <p:cNvSpPr/>
          <p:nvPr/>
        </p:nvSpPr>
        <p:spPr>
          <a:xfrm>
            <a:off x="0" y="4038600"/>
            <a:ext cx="3124200" cy="838200"/>
          </a:xfrm>
          <a:prstGeom prst="rect">
            <a:avLst/>
          </a:prstGeom>
          <a:solidFill>
            <a:srgbClr val="78C2A4"/>
          </a:solidFill>
          <a:ln>
            <a:solidFill>
              <a:srgbClr val="78C2A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TextBox 9">
            <a:extLst>
              <a:ext uri="{FF2B5EF4-FFF2-40B4-BE49-F238E27FC236}">
                <a16:creationId xmlns:a16="http://schemas.microsoft.com/office/drawing/2014/main" id="{7C910763-980E-4D93-980C-85D6F5A791CA}"/>
              </a:ext>
            </a:extLst>
          </p:cNvPr>
          <p:cNvSpPr txBox="1">
            <a:spLocks noChangeArrowheads="1"/>
          </p:cNvSpPr>
          <p:nvPr/>
        </p:nvSpPr>
        <p:spPr bwMode="auto">
          <a:xfrm>
            <a:off x="342899" y="4127955"/>
            <a:ext cx="24384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a:solidFill>
                  <a:schemeClr val="bg1"/>
                </a:solidFill>
                <a:latin typeface="+mj-lt"/>
                <a:cs typeface="Times New Roman" panose="02020603050405020304" pitchFamily="18" charset="0"/>
              </a:rPr>
              <a:t>POINT 3</a:t>
            </a:r>
            <a:endParaRPr lang="en-US" altLang="en-US" sz="4800" b="1">
              <a:solidFill>
                <a:schemeClr val="bg1"/>
              </a:solidFill>
              <a:latin typeface="+mj-lt"/>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0AB491F-F768-4677-9F49-4B476D509F06}"/>
              </a:ext>
            </a:extLst>
          </p:cNvPr>
          <p:cNvSpPr txBox="1">
            <a:spLocks/>
          </p:cNvSpPr>
          <p:nvPr/>
        </p:nvSpPr>
        <p:spPr>
          <a:xfrm>
            <a:off x="1524000" y="0"/>
            <a:ext cx="8458200" cy="838200"/>
          </a:xfrm>
          <a:prstGeom prst="rect">
            <a:avLst/>
          </a:prstGeom>
        </p:spPr>
        <p:txBody>
          <a:bodyPr anchor="ctr"/>
          <a:lstStyle/>
          <a:p>
            <a:pPr fontAlgn="auto">
              <a:spcAft>
                <a:spcPts val="0"/>
              </a:spcAft>
              <a:defRPr/>
            </a:pPr>
            <a:r>
              <a:rPr lang="en-US" sz="3600">
                <a:solidFill>
                  <a:schemeClr val="bg1"/>
                </a:solidFill>
                <a:ea typeface="+mj-ea"/>
              </a:rPr>
              <a:t>People of</a:t>
            </a:r>
          </a:p>
        </p:txBody>
      </p:sp>
      <p:sp>
        <p:nvSpPr>
          <p:cNvPr id="9" name="Rectangle 8">
            <a:extLst>
              <a:ext uri="{FF2B5EF4-FFF2-40B4-BE49-F238E27FC236}">
                <a16:creationId xmlns:a16="http://schemas.microsoft.com/office/drawing/2014/main" id="{003DCF71-9C5E-4435-9A9D-9E30708E6BAA}"/>
              </a:ext>
            </a:extLst>
          </p:cNvPr>
          <p:cNvSpPr/>
          <p:nvPr/>
        </p:nvSpPr>
        <p:spPr>
          <a:xfrm>
            <a:off x="3124198" y="0"/>
            <a:ext cx="9067802" cy="6858000"/>
          </a:xfrm>
          <a:prstGeom prst="rect">
            <a:avLst/>
          </a:prstGeom>
          <a:solidFill>
            <a:srgbClr val="103738"/>
          </a:solidFill>
          <a:ln>
            <a:solidFill>
              <a:srgbClr val="10373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442" name="TextBox 10">
            <a:extLst>
              <a:ext uri="{FF2B5EF4-FFF2-40B4-BE49-F238E27FC236}">
                <a16:creationId xmlns:a16="http://schemas.microsoft.com/office/drawing/2014/main" id="{EB7B0EAF-B84F-4979-A5BE-2091D6A2A2BF}"/>
              </a:ext>
            </a:extLst>
          </p:cNvPr>
          <p:cNvSpPr txBox="1">
            <a:spLocks noChangeArrowheads="1"/>
          </p:cNvSpPr>
          <p:nvPr/>
        </p:nvSpPr>
        <p:spPr bwMode="auto">
          <a:xfrm>
            <a:off x="3600445" y="457201"/>
            <a:ext cx="8248655" cy="590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5400">
                <a:solidFill>
                  <a:schemeClr val="bg1"/>
                </a:solidFill>
                <a:latin typeface="+mj-lt"/>
                <a:cs typeface="Times New Roman" panose="02020603050405020304" pitchFamily="18" charset="0"/>
              </a:rPr>
              <a:t>Therefore, I urge you in view of God’s mercy, to offer yourselves as living sacrifices…be transformed by the renewing of your mind…prove the will of God…</a:t>
            </a:r>
            <a:r>
              <a:rPr lang="en-US" altLang="en-US" sz="4800">
                <a:solidFill>
                  <a:schemeClr val="bg1"/>
                </a:solidFill>
                <a:latin typeface="+mj-lt"/>
                <a:cs typeface="Times New Roman" panose="02020603050405020304" pitchFamily="18" charset="0"/>
              </a:rPr>
              <a:t>	</a:t>
            </a:r>
            <a:r>
              <a:rPr lang="en-US" altLang="en-US" sz="5400">
                <a:solidFill>
                  <a:schemeClr val="bg1"/>
                </a:solidFill>
                <a:latin typeface="+mj-lt"/>
                <a:cs typeface="Times New Roman" panose="02020603050405020304" pitchFamily="18" charset="0"/>
              </a:rPr>
              <a:t>			</a:t>
            </a:r>
            <a:r>
              <a:rPr lang="en-US" altLang="en-US" sz="3600">
                <a:solidFill>
                  <a:schemeClr val="bg1"/>
                </a:solidFill>
                <a:latin typeface="+mj-lt"/>
                <a:cs typeface="Times New Roman" panose="02020603050405020304" pitchFamily="18" charset="0"/>
              </a:rPr>
              <a:t>(Rom 12:1,2)</a:t>
            </a:r>
            <a:endParaRPr lang="en-US" altLang="en-US" sz="4400">
              <a:solidFill>
                <a:schemeClr val="bg1"/>
              </a:solidFill>
              <a:latin typeface="+mj-lt"/>
              <a:cs typeface="Times New Roman" panose="02020603050405020304" pitchFamily="18" charset="0"/>
            </a:endParaRPr>
          </a:p>
        </p:txBody>
      </p:sp>
      <p:sp>
        <p:nvSpPr>
          <p:cNvPr id="12" name="Rectangle 11">
            <a:extLst>
              <a:ext uri="{FF2B5EF4-FFF2-40B4-BE49-F238E27FC236}">
                <a16:creationId xmlns:a16="http://schemas.microsoft.com/office/drawing/2014/main" id="{F57D92BE-9691-4277-8D3E-90E7634F0E82}"/>
              </a:ext>
            </a:extLst>
          </p:cNvPr>
          <p:cNvSpPr/>
          <p:nvPr/>
        </p:nvSpPr>
        <p:spPr>
          <a:xfrm>
            <a:off x="0" y="0"/>
            <a:ext cx="3124200" cy="12954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a:extLst>
              <a:ext uri="{FF2B5EF4-FFF2-40B4-BE49-F238E27FC236}">
                <a16:creationId xmlns:a16="http://schemas.microsoft.com/office/drawing/2014/main" id="{2EE953C1-0038-4BDB-97BD-827AC82C5BF6}"/>
              </a:ext>
            </a:extLst>
          </p:cNvPr>
          <p:cNvSpPr/>
          <p:nvPr/>
        </p:nvSpPr>
        <p:spPr>
          <a:xfrm>
            <a:off x="0" y="4876800"/>
            <a:ext cx="3124200" cy="19812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4" name="Picture 3" descr="worship_God_24_elders presence of the Lord.jpg">
            <a:extLst>
              <a:ext uri="{FF2B5EF4-FFF2-40B4-BE49-F238E27FC236}">
                <a16:creationId xmlns:a16="http://schemas.microsoft.com/office/drawing/2014/main" id="{2A217DF1-563C-41F1-ABE0-6957B5AAA08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95400"/>
            <a:ext cx="3124198"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
            <a:extLst>
              <a:ext uri="{FF2B5EF4-FFF2-40B4-BE49-F238E27FC236}">
                <a16:creationId xmlns:a16="http://schemas.microsoft.com/office/drawing/2014/main" id="{7B00BD35-385E-46D3-A0A4-81198C420C32}"/>
              </a:ext>
            </a:extLst>
          </p:cNvPr>
          <p:cNvSpPr txBox="1">
            <a:spLocks/>
          </p:cNvSpPr>
          <p:nvPr/>
        </p:nvSpPr>
        <p:spPr bwMode="auto">
          <a:xfrm>
            <a:off x="438151" y="5171298"/>
            <a:ext cx="2438399"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5400" i="1">
                <a:solidFill>
                  <a:schemeClr val="bg1"/>
                </a:solidFill>
                <a:cs typeface="Arial" panose="020B0604020202020204" pitchFamily="34" charset="0"/>
              </a:rPr>
              <a:t>The</a:t>
            </a:r>
            <a:br>
              <a:rPr lang="en-US" altLang="en-US" sz="5400" i="1">
                <a:solidFill>
                  <a:schemeClr val="bg1"/>
                </a:solidFill>
                <a:cs typeface="Arial" panose="020B0604020202020204" pitchFamily="34" charset="0"/>
              </a:rPr>
            </a:br>
            <a:r>
              <a:rPr lang="en-US" altLang="en-US" sz="5400" i="1">
                <a:solidFill>
                  <a:schemeClr val="bg1"/>
                </a:solidFill>
                <a:cs typeface="Arial" panose="020B0604020202020204" pitchFamily="34" charset="0"/>
              </a:rPr>
              <a:t>Purpose</a:t>
            </a:r>
          </a:p>
        </p:txBody>
      </p:sp>
      <p:sp>
        <p:nvSpPr>
          <p:cNvPr id="16" name="Title 1">
            <a:extLst>
              <a:ext uri="{FF2B5EF4-FFF2-40B4-BE49-F238E27FC236}">
                <a16:creationId xmlns:a16="http://schemas.microsoft.com/office/drawing/2014/main" id="{836851CD-CDAB-4EDC-AA35-AF5F24E5FC0F}"/>
              </a:ext>
            </a:extLst>
          </p:cNvPr>
          <p:cNvSpPr txBox="1">
            <a:spLocks/>
          </p:cNvSpPr>
          <p:nvPr/>
        </p:nvSpPr>
        <p:spPr>
          <a:xfrm>
            <a:off x="514350" y="216677"/>
            <a:ext cx="2133600" cy="838200"/>
          </a:xfrm>
          <a:prstGeom prst="rect">
            <a:avLst/>
          </a:prstGeom>
        </p:spPr>
        <p:txBody>
          <a:bodyPr anchor="ctr"/>
          <a:lstStyle/>
          <a:p>
            <a:pPr fontAlgn="auto">
              <a:spcAft>
                <a:spcPts val="0"/>
              </a:spcAft>
              <a:defRPr/>
            </a:pPr>
            <a:r>
              <a:rPr lang="en-US" sz="3600">
                <a:solidFill>
                  <a:schemeClr val="bg1"/>
                </a:solidFill>
                <a:latin typeface="+mj-lt"/>
                <a:ea typeface="+mj-ea"/>
              </a:rPr>
              <a:t>People of</a:t>
            </a:r>
          </a:p>
        </p:txBody>
      </p:sp>
      <p:sp>
        <p:nvSpPr>
          <p:cNvPr id="17" name="Rectangle 16">
            <a:extLst>
              <a:ext uri="{FF2B5EF4-FFF2-40B4-BE49-F238E27FC236}">
                <a16:creationId xmlns:a16="http://schemas.microsoft.com/office/drawing/2014/main" id="{CE42EC6C-6BB5-4AC7-AC20-308F7907F50C}"/>
              </a:ext>
            </a:extLst>
          </p:cNvPr>
          <p:cNvSpPr/>
          <p:nvPr/>
        </p:nvSpPr>
        <p:spPr>
          <a:xfrm>
            <a:off x="0" y="4038600"/>
            <a:ext cx="3124200" cy="838200"/>
          </a:xfrm>
          <a:prstGeom prst="rect">
            <a:avLst/>
          </a:prstGeom>
          <a:solidFill>
            <a:srgbClr val="78C2A4"/>
          </a:solidFill>
          <a:ln>
            <a:solidFill>
              <a:srgbClr val="78C2A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TextBox 9">
            <a:extLst>
              <a:ext uri="{FF2B5EF4-FFF2-40B4-BE49-F238E27FC236}">
                <a16:creationId xmlns:a16="http://schemas.microsoft.com/office/drawing/2014/main" id="{0948A8B8-4877-4092-BF77-34C31BA0A841}"/>
              </a:ext>
            </a:extLst>
          </p:cNvPr>
          <p:cNvSpPr txBox="1">
            <a:spLocks noChangeArrowheads="1"/>
          </p:cNvSpPr>
          <p:nvPr/>
        </p:nvSpPr>
        <p:spPr bwMode="auto">
          <a:xfrm>
            <a:off x="342899" y="4127955"/>
            <a:ext cx="24384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a:solidFill>
                  <a:schemeClr val="bg1"/>
                </a:solidFill>
                <a:latin typeface="+mj-lt"/>
                <a:cs typeface="Times New Roman" panose="02020603050405020304" pitchFamily="18" charset="0"/>
              </a:rPr>
              <a:t>POINT 3</a:t>
            </a:r>
            <a:endParaRPr lang="en-US" altLang="en-US" sz="4800" b="1">
              <a:solidFill>
                <a:schemeClr val="bg1"/>
              </a:solidFill>
              <a:latin typeface="+mj-lt"/>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5D44820-3952-4C32-80F9-840F7295A5E0}"/>
              </a:ext>
            </a:extLst>
          </p:cNvPr>
          <p:cNvSpPr txBox="1">
            <a:spLocks/>
          </p:cNvSpPr>
          <p:nvPr/>
        </p:nvSpPr>
        <p:spPr>
          <a:xfrm>
            <a:off x="1524000" y="0"/>
            <a:ext cx="8458200" cy="838200"/>
          </a:xfrm>
          <a:prstGeom prst="rect">
            <a:avLst/>
          </a:prstGeom>
        </p:spPr>
        <p:txBody>
          <a:bodyPr anchor="ctr"/>
          <a:lstStyle/>
          <a:p>
            <a:pPr fontAlgn="auto">
              <a:spcAft>
                <a:spcPts val="0"/>
              </a:spcAft>
              <a:defRPr/>
            </a:pPr>
            <a:r>
              <a:rPr lang="en-US" sz="3600">
                <a:solidFill>
                  <a:schemeClr val="bg1"/>
                </a:solidFill>
                <a:ea typeface="+mj-ea"/>
              </a:rPr>
              <a:t>People of</a:t>
            </a:r>
          </a:p>
        </p:txBody>
      </p:sp>
      <p:sp>
        <p:nvSpPr>
          <p:cNvPr id="9" name="Rectangle 8">
            <a:extLst>
              <a:ext uri="{FF2B5EF4-FFF2-40B4-BE49-F238E27FC236}">
                <a16:creationId xmlns:a16="http://schemas.microsoft.com/office/drawing/2014/main" id="{AA0F0770-C426-4CCD-9E31-6A6686CFE278}"/>
              </a:ext>
            </a:extLst>
          </p:cNvPr>
          <p:cNvSpPr/>
          <p:nvPr/>
        </p:nvSpPr>
        <p:spPr>
          <a:xfrm>
            <a:off x="3124198" y="0"/>
            <a:ext cx="9067802" cy="6858000"/>
          </a:xfrm>
          <a:prstGeom prst="rect">
            <a:avLst/>
          </a:prstGeom>
          <a:solidFill>
            <a:srgbClr val="103738"/>
          </a:solidFill>
          <a:ln>
            <a:solidFill>
              <a:srgbClr val="10373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466" name="TextBox 10">
            <a:extLst>
              <a:ext uri="{FF2B5EF4-FFF2-40B4-BE49-F238E27FC236}">
                <a16:creationId xmlns:a16="http://schemas.microsoft.com/office/drawing/2014/main" id="{CC28155C-63E9-4B53-8E9C-12E4A692CA0E}"/>
              </a:ext>
            </a:extLst>
          </p:cNvPr>
          <p:cNvSpPr txBox="1">
            <a:spLocks noChangeArrowheads="1"/>
          </p:cNvSpPr>
          <p:nvPr/>
        </p:nvSpPr>
        <p:spPr bwMode="auto">
          <a:xfrm>
            <a:off x="4267200" y="457201"/>
            <a:ext cx="617220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4800">
                <a:solidFill>
                  <a:schemeClr val="bg1"/>
                </a:solidFill>
                <a:latin typeface="+mj-lt"/>
                <a:cs typeface="Times New Roman" panose="02020603050405020304" pitchFamily="18" charset="0"/>
              </a:rPr>
              <a:t>The believer is unique. Because of the believer the world sees the glory of God…</a:t>
            </a:r>
          </a:p>
          <a:p>
            <a:pPr eaLnBrk="1" hangingPunct="1"/>
            <a:endParaRPr lang="en-US" altLang="en-US" sz="4800">
              <a:solidFill>
                <a:schemeClr val="bg1"/>
              </a:solidFill>
              <a:latin typeface="+mj-lt"/>
              <a:cs typeface="Times New Roman" panose="02020603050405020304" pitchFamily="18" charset="0"/>
            </a:endParaRPr>
          </a:p>
          <a:p>
            <a:pPr eaLnBrk="1" hangingPunct="1"/>
            <a:r>
              <a:rPr lang="en-US" altLang="en-US" sz="4800">
                <a:solidFill>
                  <a:schemeClr val="bg1"/>
                </a:solidFill>
                <a:latin typeface="+mj-lt"/>
                <a:cs typeface="Times New Roman" panose="02020603050405020304" pitchFamily="18" charset="0"/>
              </a:rPr>
              <a:t>	We give God glory</a:t>
            </a:r>
          </a:p>
          <a:p>
            <a:pPr eaLnBrk="1" hangingPunct="1"/>
            <a:r>
              <a:rPr lang="en-US" altLang="en-US" sz="4800">
                <a:solidFill>
                  <a:schemeClr val="bg1"/>
                </a:solidFill>
                <a:latin typeface="+mj-lt"/>
                <a:cs typeface="Times New Roman" panose="02020603050405020304" pitchFamily="18" charset="0"/>
              </a:rPr>
              <a:t>	We reflect His glory</a:t>
            </a:r>
            <a:endParaRPr lang="en-US" altLang="en-US" sz="4400">
              <a:solidFill>
                <a:schemeClr val="bg1"/>
              </a:solidFill>
              <a:latin typeface="+mj-lt"/>
              <a:cs typeface="Times New Roman" panose="02020603050405020304" pitchFamily="18" charset="0"/>
            </a:endParaRPr>
          </a:p>
        </p:txBody>
      </p:sp>
      <p:sp>
        <p:nvSpPr>
          <p:cNvPr id="12" name="Rectangle 11">
            <a:extLst>
              <a:ext uri="{FF2B5EF4-FFF2-40B4-BE49-F238E27FC236}">
                <a16:creationId xmlns:a16="http://schemas.microsoft.com/office/drawing/2014/main" id="{5A4381BB-19C8-49E9-B23B-E51197B03D04}"/>
              </a:ext>
            </a:extLst>
          </p:cNvPr>
          <p:cNvSpPr/>
          <p:nvPr/>
        </p:nvSpPr>
        <p:spPr>
          <a:xfrm>
            <a:off x="0" y="0"/>
            <a:ext cx="3124200" cy="12954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a:extLst>
              <a:ext uri="{FF2B5EF4-FFF2-40B4-BE49-F238E27FC236}">
                <a16:creationId xmlns:a16="http://schemas.microsoft.com/office/drawing/2014/main" id="{740217A1-F664-4E30-98B6-3F9A75CD1ECA}"/>
              </a:ext>
            </a:extLst>
          </p:cNvPr>
          <p:cNvSpPr/>
          <p:nvPr/>
        </p:nvSpPr>
        <p:spPr>
          <a:xfrm>
            <a:off x="0" y="4876800"/>
            <a:ext cx="3124200" cy="19812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4" name="Picture 3" descr="worship_God_24_elders presence of the Lord.jpg">
            <a:extLst>
              <a:ext uri="{FF2B5EF4-FFF2-40B4-BE49-F238E27FC236}">
                <a16:creationId xmlns:a16="http://schemas.microsoft.com/office/drawing/2014/main" id="{C5C870C0-5B10-420A-91C7-29912A1742F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95400"/>
            <a:ext cx="3124198"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
            <a:extLst>
              <a:ext uri="{FF2B5EF4-FFF2-40B4-BE49-F238E27FC236}">
                <a16:creationId xmlns:a16="http://schemas.microsoft.com/office/drawing/2014/main" id="{B435DA4D-6D9C-4958-89EA-0A13A06506EE}"/>
              </a:ext>
            </a:extLst>
          </p:cNvPr>
          <p:cNvSpPr txBox="1">
            <a:spLocks/>
          </p:cNvSpPr>
          <p:nvPr/>
        </p:nvSpPr>
        <p:spPr bwMode="auto">
          <a:xfrm>
            <a:off x="438151" y="5171298"/>
            <a:ext cx="2438399"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5400" i="1">
                <a:solidFill>
                  <a:schemeClr val="bg1"/>
                </a:solidFill>
                <a:cs typeface="Arial" panose="020B0604020202020204" pitchFamily="34" charset="0"/>
              </a:rPr>
              <a:t>The</a:t>
            </a:r>
            <a:br>
              <a:rPr lang="en-US" altLang="en-US" sz="5400" i="1">
                <a:solidFill>
                  <a:schemeClr val="bg1"/>
                </a:solidFill>
                <a:cs typeface="Arial" panose="020B0604020202020204" pitchFamily="34" charset="0"/>
              </a:rPr>
            </a:br>
            <a:r>
              <a:rPr lang="en-US" altLang="en-US" sz="5400" i="1">
                <a:solidFill>
                  <a:schemeClr val="bg1"/>
                </a:solidFill>
                <a:cs typeface="Arial" panose="020B0604020202020204" pitchFamily="34" charset="0"/>
              </a:rPr>
              <a:t>Purpose</a:t>
            </a:r>
          </a:p>
        </p:txBody>
      </p:sp>
      <p:sp>
        <p:nvSpPr>
          <p:cNvPr id="16" name="Title 1">
            <a:extLst>
              <a:ext uri="{FF2B5EF4-FFF2-40B4-BE49-F238E27FC236}">
                <a16:creationId xmlns:a16="http://schemas.microsoft.com/office/drawing/2014/main" id="{668328DE-4C48-4725-AE72-375D0360A04B}"/>
              </a:ext>
            </a:extLst>
          </p:cNvPr>
          <p:cNvSpPr txBox="1">
            <a:spLocks/>
          </p:cNvSpPr>
          <p:nvPr/>
        </p:nvSpPr>
        <p:spPr>
          <a:xfrm>
            <a:off x="514350" y="216677"/>
            <a:ext cx="2133600" cy="838200"/>
          </a:xfrm>
          <a:prstGeom prst="rect">
            <a:avLst/>
          </a:prstGeom>
        </p:spPr>
        <p:txBody>
          <a:bodyPr anchor="ctr"/>
          <a:lstStyle/>
          <a:p>
            <a:pPr fontAlgn="auto">
              <a:spcAft>
                <a:spcPts val="0"/>
              </a:spcAft>
              <a:defRPr/>
            </a:pPr>
            <a:r>
              <a:rPr lang="en-US" sz="3600">
                <a:solidFill>
                  <a:schemeClr val="bg1"/>
                </a:solidFill>
                <a:latin typeface="+mj-lt"/>
                <a:ea typeface="+mj-ea"/>
              </a:rPr>
              <a:t>People of</a:t>
            </a:r>
          </a:p>
        </p:txBody>
      </p:sp>
      <p:sp>
        <p:nvSpPr>
          <p:cNvPr id="17" name="Rectangle 16">
            <a:extLst>
              <a:ext uri="{FF2B5EF4-FFF2-40B4-BE49-F238E27FC236}">
                <a16:creationId xmlns:a16="http://schemas.microsoft.com/office/drawing/2014/main" id="{F6B3EB23-1873-4089-B822-7A059466E603}"/>
              </a:ext>
            </a:extLst>
          </p:cNvPr>
          <p:cNvSpPr/>
          <p:nvPr/>
        </p:nvSpPr>
        <p:spPr>
          <a:xfrm>
            <a:off x="0" y="4038600"/>
            <a:ext cx="3124200" cy="838200"/>
          </a:xfrm>
          <a:prstGeom prst="rect">
            <a:avLst/>
          </a:prstGeom>
          <a:solidFill>
            <a:srgbClr val="78C2A4"/>
          </a:solidFill>
          <a:ln>
            <a:solidFill>
              <a:srgbClr val="78C2A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TextBox 9">
            <a:extLst>
              <a:ext uri="{FF2B5EF4-FFF2-40B4-BE49-F238E27FC236}">
                <a16:creationId xmlns:a16="http://schemas.microsoft.com/office/drawing/2014/main" id="{407EE17F-E33D-4BAD-A140-BED66FC91FC3}"/>
              </a:ext>
            </a:extLst>
          </p:cNvPr>
          <p:cNvSpPr txBox="1">
            <a:spLocks noChangeArrowheads="1"/>
          </p:cNvSpPr>
          <p:nvPr/>
        </p:nvSpPr>
        <p:spPr bwMode="auto">
          <a:xfrm>
            <a:off x="342899" y="4127955"/>
            <a:ext cx="24384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a:solidFill>
                  <a:schemeClr val="bg1"/>
                </a:solidFill>
                <a:latin typeface="+mj-lt"/>
                <a:cs typeface="Times New Roman" panose="02020603050405020304" pitchFamily="18" charset="0"/>
              </a:rPr>
              <a:t>POINT 3</a:t>
            </a:r>
            <a:endParaRPr lang="en-US" altLang="en-US" sz="4800" b="1">
              <a:solidFill>
                <a:schemeClr val="bg1"/>
              </a:solidFill>
              <a:latin typeface="+mj-lt"/>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A0682D4-74E2-40CF-A62C-953CC717F9BE}"/>
              </a:ext>
            </a:extLst>
          </p:cNvPr>
          <p:cNvSpPr txBox="1">
            <a:spLocks/>
          </p:cNvSpPr>
          <p:nvPr/>
        </p:nvSpPr>
        <p:spPr>
          <a:xfrm>
            <a:off x="1524000" y="0"/>
            <a:ext cx="8458200" cy="838200"/>
          </a:xfrm>
          <a:prstGeom prst="rect">
            <a:avLst/>
          </a:prstGeom>
        </p:spPr>
        <p:txBody>
          <a:bodyPr anchor="ctr"/>
          <a:lstStyle/>
          <a:p>
            <a:pPr fontAlgn="auto">
              <a:spcAft>
                <a:spcPts val="0"/>
              </a:spcAft>
              <a:defRPr/>
            </a:pPr>
            <a:r>
              <a:rPr lang="en-US" sz="3600">
                <a:solidFill>
                  <a:schemeClr val="bg1"/>
                </a:solidFill>
                <a:ea typeface="+mj-ea"/>
              </a:rPr>
              <a:t>People of</a:t>
            </a:r>
          </a:p>
        </p:txBody>
      </p:sp>
      <p:sp>
        <p:nvSpPr>
          <p:cNvPr id="9" name="Rectangle 8">
            <a:extLst>
              <a:ext uri="{FF2B5EF4-FFF2-40B4-BE49-F238E27FC236}">
                <a16:creationId xmlns:a16="http://schemas.microsoft.com/office/drawing/2014/main" id="{35124F1D-D374-41E6-B359-35B77256A849}"/>
              </a:ext>
            </a:extLst>
          </p:cNvPr>
          <p:cNvSpPr/>
          <p:nvPr/>
        </p:nvSpPr>
        <p:spPr>
          <a:xfrm>
            <a:off x="3124198" y="0"/>
            <a:ext cx="9067802" cy="6858000"/>
          </a:xfrm>
          <a:prstGeom prst="rect">
            <a:avLst/>
          </a:prstGeom>
          <a:solidFill>
            <a:srgbClr val="103738"/>
          </a:solidFill>
          <a:ln>
            <a:solidFill>
              <a:srgbClr val="10373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490" name="TextBox 10">
            <a:extLst>
              <a:ext uri="{FF2B5EF4-FFF2-40B4-BE49-F238E27FC236}">
                <a16:creationId xmlns:a16="http://schemas.microsoft.com/office/drawing/2014/main" id="{F220214D-24ED-44DB-9016-E8E5FE3E4FC8}"/>
              </a:ext>
            </a:extLst>
          </p:cNvPr>
          <p:cNvSpPr txBox="1">
            <a:spLocks noChangeArrowheads="1"/>
          </p:cNvSpPr>
          <p:nvPr/>
        </p:nvSpPr>
        <p:spPr bwMode="auto">
          <a:xfrm>
            <a:off x="5334000" y="1539535"/>
            <a:ext cx="5791200" cy="363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1500">
                <a:solidFill>
                  <a:schemeClr val="bg1"/>
                </a:solidFill>
                <a:latin typeface="+mj-lt"/>
                <a:cs typeface="Times New Roman" panose="02020603050405020304" pitchFamily="18" charset="0"/>
              </a:rPr>
              <a:t>GRACE</a:t>
            </a:r>
          </a:p>
          <a:p>
            <a:pPr eaLnBrk="1" hangingPunct="1"/>
            <a:r>
              <a:rPr lang="en-US" altLang="en-US" sz="11500">
                <a:solidFill>
                  <a:schemeClr val="bg1"/>
                </a:solidFill>
                <a:latin typeface="+mj-lt"/>
                <a:cs typeface="Times New Roman" panose="02020603050405020304" pitchFamily="18" charset="0"/>
              </a:rPr>
              <a:t>AGENT</a:t>
            </a:r>
          </a:p>
        </p:txBody>
      </p:sp>
      <p:sp>
        <p:nvSpPr>
          <p:cNvPr id="12" name="Rectangle 11">
            <a:extLst>
              <a:ext uri="{FF2B5EF4-FFF2-40B4-BE49-F238E27FC236}">
                <a16:creationId xmlns:a16="http://schemas.microsoft.com/office/drawing/2014/main" id="{11A51953-C09E-4596-9997-A701772A8E29}"/>
              </a:ext>
            </a:extLst>
          </p:cNvPr>
          <p:cNvSpPr/>
          <p:nvPr/>
        </p:nvSpPr>
        <p:spPr>
          <a:xfrm>
            <a:off x="0" y="0"/>
            <a:ext cx="3124200" cy="12954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a:extLst>
              <a:ext uri="{FF2B5EF4-FFF2-40B4-BE49-F238E27FC236}">
                <a16:creationId xmlns:a16="http://schemas.microsoft.com/office/drawing/2014/main" id="{DA257B89-B6A8-4D52-8665-9DF0A2F9EBEB}"/>
              </a:ext>
            </a:extLst>
          </p:cNvPr>
          <p:cNvSpPr/>
          <p:nvPr/>
        </p:nvSpPr>
        <p:spPr>
          <a:xfrm>
            <a:off x="0" y="4876800"/>
            <a:ext cx="3124200" cy="19812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4" name="Picture 3" descr="worship_God_24_elders presence of the Lord.jpg">
            <a:extLst>
              <a:ext uri="{FF2B5EF4-FFF2-40B4-BE49-F238E27FC236}">
                <a16:creationId xmlns:a16="http://schemas.microsoft.com/office/drawing/2014/main" id="{4E66CB0D-4BAE-4F14-B519-2680F6FC2B1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95400"/>
            <a:ext cx="3124198"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
            <a:extLst>
              <a:ext uri="{FF2B5EF4-FFF2-40B4-BE49-F238E27FC236}">
                <a16:creationId xmlns:a16="http://schemas.microsoft.com/office/drawing/2014/main" id="{9DC7887A-1E99-42D7-9297-26C4E39BEFF1}"/>
              </a:ext>
            </a:extLst>
          </p:cNvPr>
          <p:cNvSpPr txBox="1">
            <a:spLocks/>
          </p:cNvSpPr>
          <p:nvPr/>
        </p:nvSpPr>
        <p:spPr bwMode="auto">
          <a:xfrm>
            <a:off x="438151" y="5171298"/>
            <a:ext cx="2438399"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5400" i="1">
                <a:solidFill>
                  <a:schemeClr val="bg1"/>
                </a:solidFill>
                <a:cs typeface="Arial" panose="020B0604020202020204" pitchFamily="34" charset="0"/>
              </a:rPr>
              <a:t>The</a:t>
            </a:r>
            <a:br>
              <a:rPr lang="en-US" altLang="en-US" sz="5400" i="1">
                <a:solidFill>
                  <a:schemeClr val="bg1"/>
                </a:solidFill>
                <a:cs typeface="Arial" panose="020B0604020202020204" pitchFamily="34" charset="0"/>
              </a:rPr>
            </a:br>
            <a:r>
              <a:rPr lang="en-US" altLang="en-US" sz="5400" i="1">
                <a:solidFill>
                  <a:schemeClr val="bg1"/>
                </a:solidFill>
                <a:cs typeface="Arial" panose="020B0604020202020204" pitchFamily="34" charset="0"/>
              </a:rPr>
              <a:t>Purpose</a:t>
            </a:r>
          </a:p>
        </p:txBody>
      </p:sp>
      <p:sp>
        <p:nvSpPr>
          <p:cNvPr id="16" name="Title 1">
            <a:extLst>
              <a:ext uri="{FF2B5EF4-FFF2-40B4-BE49-F238E27FC236}">
                <a16:creationId xmlns:a16="http://schemas.microsoft.com/office/drawing/2014/main" id="{B88CC10E-83CA-42F9-827A-D609330AD22A}"/>
              </a:ext>
            </a:extLst>
          </p:cNvPr>
          <p:cNvSpPr txBox="1">
            <a:spLocks/>
          </p:cNvSpPr>
          <p:nvPr/>
        </p:nvSpPr>
        <p:spPr>
          <a:xfrm>
            <a:off x="514350" y="216677"/>
            <a:ext cx="2133600" cy="838200"/>
          </a:xfrm>
          <a:prstGeom prst="rect">
            <a:avLst/>
          </a:prstGeom>
        </p:spPr>
        <p:txBody>
          <a:bodyPr anchor="ctr"/>
          <a:lstStyle/>
          <a:p>
            <a:pPr fontAlgn="auto">
              <a:spcAft>
                <a:spcPts val="0"/>
              </a:spcAft>
              <a:defRPr/>
            </a:pPr>
            <a:r>
              <a:rPr lang="en-US" sz="3600">
                <a:solidFill>
                  <a:schemeClr val="bg1"/>
                </a:solidFill>
                <a:latin typeface="+mj-lt"/>
                <a:ea typeface="+mj-ea"/>
              </a:rPr>
              <a:t>People of</a:t>
            </a:r>
          </a:p>
        </p:txBody>
      </p:sp>
      <p:sp>
        <p:nvSpPr>
          <p:cNvPr id="17" name="Rectangle 16">
            <a:extLst>
              <a:ext uri="{FF2B5EF4-FFF2-40B4-BE49-F238E27FC236}">
                <a16:creationId xmlns:a16="http://schemas.microsoft.com/office/drawing/2014/main" id="{2E7A7703-DB5E-4CD0-9712-7C00214ED8C4}"/>
              </a:ext>
            </a:extLst>
          </p:cNvPr>
          <p:cNvSpPr/>
          <p:nvPr/>
        </p:nvSpPr>
        <p:spPr>
          <a:xfrm>
            <a:off x="0" y="4038600"/>
            <a:ext cx="3124200" cy="838200"/>
          </a:xfrm>
          <a:prstGeom prst="rect">
            <a:avLst/>
          </a:prstGeom>
          <a:solidFill>
            <a:srgbClr val="78C2A4"/>
          </a:solidFill>
          <a:ln>
            <a:solidFill>
              <a:srgbClr val="78C2A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TextBox 9">
            <a:extLst>
              <a:ext uri="{FF2B5EF4-FFF2-40B4-BE49-F238E27FC236}">
                <a16:creationId xmlns:a16="http://schemas.microsoft.com/office/drawing/2014/main" id="{183929EB-75B6-4A29-A0B1-24D80243DAB8}"/>
              </a:ext>
            </a:extLst>
          </p:cNvPr>
          <p:cNvSpPr txBox="1">
            <a:spLocks noChangeArrowheads="1"/>
          </p:cNvSpPr>
          <p:nvPr/>
        </p:nvSpPr>
        <p:spPr bwMode="auto">
          <a:xfrm>
            <a:off x="342899" y="4127955"/>
            <a:ext cx="24384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a:solidFill>
                  <a:schemeClr val="bg1"/>
                </a:solidFill>
                <a:latin typeface="+mj-lt"/>
                <a:cs typeface="Times New Roman" panose="02020603050405020304" pitchFamily="18" charset="0"/>
              </a:rPr>
              <a:t>POINT 4</a:t>
            </a:r>
            <a:endParaRPr lang="en-US" altLang="en-US" sz="4800" b="1">
              <a:solidFill>
                <a:schemeClr val="bg1"/>
              </a:solidFill>
              <a:latin typeface="+mj-lt"/>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3219317-C8FC-4D73-BF52-FAA2E05FBAF6}"/>
              </a:ext>
            </a:extLst>
          </p:cNvPr>
          <p:cNvSpPr/>
          <p:nvPr/>
        </p:nvSpPr>
        <p:spPr>
          <a:xfrm>
            <a:off x="0" y="0"/>
            <a:ext cx="3124200" cy="12954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a:extLst>
              <a:ext uri="{FF2B5EF4-FFF2-40B4-BE49-F238E27FC236}">
                <a16:creationId xmlns:a16="http://schemas.microsoft.com/office/drawing/2014/main" id="{881A89EB-1E28-488B-9E55-928C97413546}"/>
              </a:ext>
            </a:extLst>
          </p:cNvPr>
          <p:cNvSpPr/>
          <p:nvPr/>
        </p:nvSpPr>
        <p:spPr>
          <a:xfrm>
            <a:off x="0" y="4876800"/>
            <a:ext cx="3124200" cy="19812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3076" name="Picture 3" descr="worship_God_24_elders presence of the Lord.jpg">
            <a:extLst>
              <a:ext uri="{FF2B5EF4-FFF2-40B4-BE49-F238E27FC236}">
                <a16:creationId xmlns:a16="http://schemas.microsoft.com/office/drawing/2014/main" id="{5F1A9E16-39FF-41C2-B724-F131D951360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95400"/>
            <a:ext cx="3124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Title 1">
            <a:extLst>
              <a:ext uri="{FF2B5EF4-FFF2-40B4-BE49-F238E27FC236}">
                <a16:creationId xmlns:a16="http://schemas.microsoft.com/office/drawing/2014/main" id="{C7DBC44E-AF6F-4B24-BCC4-3678C74FFBF1}"/>
              </a:ext>
            </a:extLst>
          </p:cNvPr>
          <p:cNvSpPr>
            <a:spLocks noGrp="1"/>
          </p:cNvSpPr>
          <p:nvPr>
            <p:ph type="ctrTitle"/>
          </p:nvPr>
        </p:nvSpPr>
        <p:spPr>
          <a:xfrm>
            <a:off x="438151" y="5171298"/>
            <a:ext cx="2438399" cy="1470025"/>
          </a:xfrm>
        </p:spPr>
        <p:txBody>
          <a:bodyPr/>
          <a:lstStyle/>
          <a:p>
            <a:pPr eaLnBrk="1" hangingPunct="1"/>
            <a:r>
              <a:rPr lang="en-US" altLang="en-US" sz="5400" i="1">
                <a:solidFill>
                  <a:schemeClr val="bg1"/>
                </a:solidFill>
                <a:cs typeface="Arial" panose="020B0604020202020204" pitchFamily="34" charset="0"/>
              </a:rPr>
              <a:t>The</a:t>
            </a:r>
            <a:br>
              <a:rPr lang="en-US" altLang="en-US" sz="5400" i="1">
                <a:solidFill>
                  <a:schemeClr val="bg1"/>
                </a:solidFill>
                <a:cs typeface="Arial" panose="020B0604020202020204" pitchFamily="34" charset="0"/>
              </a:rPr>
            </a:br>
            <a:r>
              <a:rPr lang="en-US" altLang="en-US" sz="5400" i="1">
                <a:solidFill>
                  <a:schemeClr val="bg1"/>
                </a:solidFill>
                <a:cs typeface="Arial" panose="020B0604020202020204" pitchFamily="34" charset="0"/>
              </a:rPr>
              <a:t>Purpose</a:t>
            </a:r>
          </a:p>
        </p:txBody>
      </p:sp>
      <p:sp>
        <p:nvSpPr>
          <p:cNvPr id="5" name="Title 1">
            <a:extLst>
              <a:ext uri="{FF2B5EF4-FFF2-40B4-BE49-F238E27FC236}">
                <a16:creationId xmlns:a16="http://schemas.microsoft.com/office/drawing/2014/main" id="{C91F43D6-2542-4B08-81DA-BEFDCE4F918D}"/>
              </a:ext>
            </a:extLst>
          </p:cNvPr>
          <p:cNvSpPr txBox="1">
            <a:spLocks/>
          </p:cNvSpPr>
          <p:nvPr/>
        </p:nvSpPr>
        <p:spPr>
          <a:xfrm>
            <a:off x="514350" y="216677"/>
            <a:ext cx="2133600" cy="838200"/>
          </a:xfrm>
          <a:prstGeom prst="rect">
            <a:avLst/>
          </a:prstGeom>
        </p:spPr>
        <p:txBody>
          <a:bodyPr anchor="ctr"/>
          <a:lstStyle/>
          <a:p>
            <a:pPr fontAlgn="auto">
              <a:spcAft>
                <a:spcPts val="0"/>
              </a:spcAft>
              <a:defRPr/>
            </a:pPr>
            <a:r>
              <a:rPr lang="en-US" sz="3600">
                <a:solidFill>
                  <a:schemeClr val="bg1"/>
                </a:solidFill>
                <a:latin typeface="+mj-lt"/>
                <a:ea typeface="+mj-ea"/>
              </a:rPr>
              <a:t>People of</a:t>
            </a:r>
          </a:p>
        </p:txBody>
      </p:sp>
      <p:sp>
        <p:nvSpPr>
          <p:cNvPr id="8" name="Rectangle 7">
            <a:extLst>
              <a:ext uri="{FF2B5EF4-FFF2-40B4-BE49-F238E27FC236}">
                <a16:creationId xmlns:a16="http://schemas.microsoft.com/office/drawing/2014/main" id="{435E5EDE-F65E-4023-9FA3-23C424D27987}"/>
              </a:ext>
            </a:extLst>
          </p:cNvPr>
          <p:cNvSpPr/>
          <p:nvPr/>
        </p:nvSpPr>
        <p:spPr>
          <a:xfrm>
            <a:off x="0" y="4038600"/>
            <a:ext cx="3124200" cy="838200"/>
          </a:xfrm>
          <a:prstGeom prst="rect">
            <a:avLst/>
          </a:prstGeom>
          <a:solidFill>
            <a:srgbClr val="78C2A4"/>
          </a:solidFill>
          <a:ln>
            <a:solidFill>
              <a:srgbClr val="78C2A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a:extLst>
              <a:ext uri="{FF2B5EF4-FFF2-40B4-BE49-F238E27FC236}">
                <a16:creationId xmlns:a16="http://schemas.microsoft.com/office/drawing/2014/main" id="{584DF4D6-EB3F-427D-B261-0D75C936E006}"/>
              </a:ext>
            </a:extLst>
          </p:cNvPr>
          <p:cNvSpPr/>
          <p:nvPr/>
        </p:nvSpPr>
        <p:spPr>
          <a:xfrm>
            <a:off x="3124200" y="0"/>
            <a:ext cx="9067799" cy="6858000"/>
          </a:xfrm>
          <a:prstGeom prst="rect">
            <a:avLst/>
          </a:prstGeom>
          <a:solidFill>
            <a:srgbClr val="103738"/>
          </a:solidFill>
          <a:ln>
            <a:solidFill>
              <a:srgbClr val="10373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81" name="TextBox 9">
            <a:extLst>
              <a:ext uri="{FF2B5EF4-FFF2-40B4-BE49-F238E27FC236}">
                <a16:creationId xmlns:a16="http://schemas.microsoft.com/office/drawing/2014/main" id="{08E231D6-A91E-46D5-B037-2BA78594E7F0}"/>
              </a:ext>
            </a:extLst>
          </p:cNvPr>
          <p:cNvSpPr txBox="1">
            <a:spLocks noChangeArrowheads="1"/>
          </p:cNvSpPr>
          <p:nvPr/>
        </p:nvSpPr>
        <p:spPr bwMode="auto">
          <a:xfrm>
            <a:off x="342899" y="4127955"/>
            <a:ext cx="24384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a:solidFill>
                  <a:schemeClr val="bg1"/>
                </a:solidFill>
                <a:latin typeface="+mj-lt"/>
                <a:cs typeface="Times New Roman" panose="02020603050405020304" pitchFamily="18" charset="0"/>
              </a:rPr>
              <a:t>Isa 46:9-10</a:t>
            </a:r>
            <a:endParaRPr lang="en-US" altLang="en-US" sz="4800" b="1">
              <a:solidFill>
                <a:schemeClr val="bg1"/>
              </a:solidFill>
              <a:latin typeface="+mj-lt"/>
              <a:cs typeface="Times New Roman" panose="02020603050405020304" pitchFamily="18" charset="0"/>
            </a:endParaRPr>
          </a:p>
        </p:txBody>
      </p:sp>
      <p:sp>
        <p:nvSpPr>
          <p:cNvPr id="3082" name="TextBox 10">
            <a:extLst>
              <a:ext uri="{FF2B5EF4-FFF2-40B4-BE49-F238E27FC236}">
                <a16:creationId xmlns:a16="http://schemas.microsoft.com/office/drawing/2014/main" id="{FC59AF6F-31F7-4CA7-AAB7-368EC05432EB}"/>
              </a:ext>
            </a:extLst>
          </p:cNvPr>
          <p:cNvSpPr txBox="1">
            <a:spLocks noChangeArrowheads="1"/>
          </p:cNvSpPr>
          <p:nvPr/>
        </p:nvSpPr>
        <p:spPr bwMode="auto">
          <a:xfrm>
            <a:off x="3619500" y="398269"/>
            <a:ext cx="8229600" cy="618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6600">
                <a:solidFill>
                  <a:schemeClr val="bg1"/>
                </a:solidFill>
                <a:latin typeface="+mj-lt"/>
                <a:cs typeface="Times New Roman" panose="02020603050405020304" pitchFamily="18" charset="0"/>
              </a:rPr>
              <a:t>Remember the former things, those of long ago;  I am God and there is no other; I am God and there is none like me.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411CA73-5AB3-4AF8-A072-DD49D9D83D41}"/>
              </a:ext>
            </a:extLst>
          </p:cNvPr>
          <p:cNvSpPr txBox="1">
            <a:spLocks/>
          </p:cNvSpPr>
          <p:nvPr/>
        </p:nvSpPr>
        <p:spPr>
          <a:xfrm>
            <a:off x="1524000" y="0"/>
            <a:ext cx="8458200" cy="838200"/>
          </a:xfrm>
          <a:prstGeom prst="rect">
            <a:avLst/>
          </a:prstGeom>
        </p:spPr>
        <p:txBody>
          <a:bodyPr anchor="ctr"/>
          <a:lstStyle/>
          <a:p>
            <a:pPr fontAlgn="auto">
              <a:spcAft>
                <a:spcPts val="0"/>
              </a:spcAft>
              <a:defRPr/>
            </a:pPr>
            <a:r>
              <a:rPr lang="en-US" sz="3600">
                <a:solidFill>
                  <a:schemeClr val="bg1"/>
                </a:solidFill>
                <a:ea typeface="+mj-ea"/>
              </a:rPr>
              <a:t>People of</a:t>
            </a:r>
          </a:p>
        </p:txBody>
      </p:sp>
      <p:sp>
        <p:nvSpPr>
          <p:cNvPr id="9" name="Rectangle 8">
            <a:extLst>
              <a:ext uri="{FF2B5EF4-FFF2-40B4-BE49-F238E27FC236}">
                <a16:creationId xmlns:a16="http://schemas.microsoft.com/office/drawing/2014/main" id="{16BB8E95-1935-4516-9698-F51698E12AE5}"/>
              </a:ext>
            </a:extLst>
          </p:cNvPr>
          <p:cNvSpPr/>
          <p:nvPr/>
        </p:nvSpPr>
        <p:spPr>
          <a:xfrm>
            <a:off x="3124198" y="0"/>
            <a:ext cx="9067802" cy="6858000"/>
          </a:xfrm>
          <a:prstGeom prst="rect">
            <a:avLst/>
          </a:prstGeom>
          <a:solidFill>
            <a:srgbClr val="103738"/>
          </a:solidFill>
          <a:ln>
            <a:solidFill>
              <a:srgbClr val="10373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514" name="TextBox 10">
            <a:extLst>
              <a:ext uri="{FF2B5EF4-FFF2-40B4-BE49-F238E27FC236}">
                <a16:creationId xmlns:a16="http://schemas.microsoft.com/office/drawing/2014/main" id="{4DFE66CF-6E82-4577-BA33-E4261824BF01}"/>
              </a:ext>
            </a:extLst>
          </p:cNvPr>
          <p:cNvSpPr txBox="1">
            <a:spLocks noChangeArrowheads="1"/>
          </p:cNvSpPr>
          <p:nvPr/>
        </p:nvSpPr>
        <p:spPr bwMode="auto">
          <a:xfrm>
            <a:off x="3600447" y="209550"/>
            <a:ext cx="8153402" cy="5847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4400">
                <a:solidFill>
                  <a:schemeClr val="bg1"/>
                </a:solidFill>
                <a:latin typeface="+mj-lt"/>
                <a:cs typeface="Times New Roman" panose="02020603050405020304" pitchFamily="18" charset="0"/>
              </a:rPr>
              <a:t>We have different gifts according to the grace given us…</a:t>
            </a:r>
            <a:r>
              <a:rPr lang="en-US" altLang="en-US" sz="5400">
                <a:solidFill>
                  <a:schemeClr val="bg1"/>
                </a:solidFill>
                <a:latin typeface="+mj-lt"/>
                <a:cs typeface="Times New Roman" panose="02020603050405020304" pitchFamily="18" charset="0"/>
              </a:rPr>
              <a:t>	</a:t>
            </a:r>
            <a:r>
              <a:rPr lang="en-US" altLang="en-US" sz="3600">
                <a:solidFill>
                  <a:schemeClr val="bg1"/>
                </a:solidFill>
                <a:latin typeface="+mj-lt"/>
                <a:cs typeface="Times New Roman" panose="02020603050405020304" pitchFamily="18" charset="0"/>
              </a:rPr>
              <a:t>(Rom 12:6)</a:t>
            </a:r>
          </a:p>
          <a:p>
            <a:pPr eaLnBrk="1" hangingPunct="1"/>
            <a:endParaRPr lang="en-US" altLang="en-US" sz="3600">
              <a:solidFill>
                <a:schemeClr val="bg1"/>
              </a:solidFill>
              <a:latin typeface="+mj-lt"/>
              <a:cs typeface="Times New Roman" panose="02020603050405020304" pitchFamily="18" charset="0"/>
            </a:endParaRPr>
          </a:p>
          <a:p>
            <a:pPr eaLnBrk="1" hangingPunct="1"/>
            <a:r>
              <a:rPr lang="en-US" altLang="en-US" sz="4800">
                <a:solidFill>
                  <a:schemeClr val="bg1"/>
                </a:solidFill>
                <a:latin typeface="+mj-lt"/>
                <a:cs typeface="Times New Roman" panose="02020603050405020304" pitchFamily="18" charset="0"/>
              </a:rPr>
              <a:t>And God is able to make all grace abound to you, so that in all things at all times, having all that you need, you will abound in every good work.</a:t>
            </a:r>
            <a:r>
              <a:rPr lang="en-US" altLang="en-US" sz="4000">
                <a:solidFill>
                  <a:schemeClr val="bg1"/>
                </a:solidFill>
                <a:latin typeface="+mj-lt"/>
                <a:cs typeface="Times New Roman" panose="02020603050405020304" pitchFamily="18" charset="0"/>
              </a:rPr>
              <a:t>	</a:t>
            </a:r>
            <a:r>
              <a:rPr lang="en-US" altLang="en-US" sz="3600">
                <a:solidFill>
                  <a:schemeClr val="bg1"/>
                </a:solidFill>
                <a:latin typeface="+mj-lt"/>
                <a:cs typeface="Times New Roman" panose="02020603050405020304" pitchFamily="18" charset="0"/>
              </a:rPr>
              <a:t>(2 Cor 9:6)</a:t>
            </a:r>
          </a:p>
        </p:txBody>
      </p:sp>
      <p:sp>
        <p:nvSpPr>
          <p:cNvPr id="12" name="Rectangle 11">
            <a:extLst>
              <a:ext uri="{FF2B5EF4-FFF2-40B4-BE49-F238E27FC236}">
                <a16:creationId xmlns:a16="http://schemas.microsoft.com/office/drawing/2014/main" id="{A6D36253-C85A-482F-B6D8-FF80227E0D40}"/>
              </a:ext>
            </a:extLst>
          </p:cNvPr>
          <p:cNvSpPr/>
          <p:nvPr/>
        </p:nvSpPr>
        <p:spPr>
          <a:xfrm>
            <a:off x="0" y="0"/>
            <a:ext cx="3124200" cy="12954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a:extLst>
              <a:ext uri="{FF2B5EF4-FFF2-40B4-BE49-F238E27FC236}">
                <a16:creationId xmlns:a16="http://schemas.microsoft.com/office/drawing/2014/main" id="{12FB432D-658D-472F-AC77-CA76E7C2603E}"/>
              </a:ext>
            </a:extLst>
          </p:cNvPr>
          <p:cNvSpPr/>
          <p:nvPr/>
        </p:nvSpPr>
        <p:spPr>
          <a:xfrm>
            <a:off x="0" y="4876800"/>
            <a:ext cx="3124200" cy="19812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4" name="Picture 3" descr="worship_God_24_elders presence of the Lord.jpg">
            <a:extLst>
              <a:ext uri="{FF2B5EF4-FFF2-40B4-BE49-F238E27FC236}">
                <a16:creationId xmlns:a16="http://schemas.microsoft.com/office/drawing/2014/main" id="{CD791708-D0A6-483B-AA25-17921FEE8B2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95400"/>
            <a:ext cx="3124198"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
            <a:extLst>
              <a:ext uri="{FF2B5EF4-FFF2-40B4-BE49-F238E27FC236}">
                <a16:creationId xmlns:a16="http://schemas.microsoft.com/office/drawing/2014/main" id="{4A685A6D-90B6-48EB-A136-99A30F28DCA9}"/>
              </a:ext>
            </a:extLst>
          </p:cNvPr>
          <p:cNvSpPr txBox="1">
            <a:spLocks/>
          </p:cNvSpPr>
          <p:nvPr/>
        </p:nvSpPr>
        <p:spPr bwMode="auto">
          <a:xfrm>
            <a:off x="438151" y="5171298"/>
            <a:ext cx="2438399"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5400" i="1">
                <a:solidFill>
                  <a:schemeClr val="bg1"/>
                </a:solidFill>
                <a:cs typeface="Arial" panose="020B0604020202020204" pitchFamily="34" charset="0"/>
              </a:rPr>
              <a:t>The</a:t>
            </a:r>
            <a:br>
              <a:rPr lang="en-US" altLang="en-US" sz="5400" i="1">
                <a:solidFill>
                  <a:schemeClr val="bg1"/>
                </a:solidFill>
                <a:cs typeface="Arial" panose="020B0604020202020204" pitchFamily="34" charset="0"/>
              </a:rPr>
            </a:br>
            <a:r>
              <a:rPr lang="en-US" altLang="en-US" sz="5400" i="1">
                <a:solidFill>
                  <a:schemeClr val="bg1"/>
                </a:solidFill>
                <a:cs typeface="Arial" panose="020B0604020202020204" pitchFamily="34" charset="0"/>
              </a:rPr>
              <a:t>Purpose</a:t>
            </a:r>
          </a:p>
        </p:txBody>
      </p:sp>
      <p:sp>
        <p:nvSpPr>
          <p:cNvPr id="16" name="Title 1">
            <a:extLst>
              <a:ext uri="{FF2B5EF4-FFF2-40B4-BE49-F238E27FC236}">
                <a16:creationId xmlns:a16="http://schemas.microsoft.com/office/drawing/2014/main" id="{F841F673-31E4-443C-B8BC-4D493A2318DC}"/>
              </a:ext>
            </a:extLst>
          </p:cNvPr>
          <p:cNvSpPr txBox="1">
            <a:spLocks/>
          </p:cNvSpPr>
          <p:nvPr/>
        </p:nvSpPr>
        <p:spPr>
          <a:xfrm>
            <a:off x="514350" y="216677"/>
            <a:ext cx="2133600" cy="838200"/>
          </a:xfrm>
          <a:prstGeom prst="rect">
            <a:avLst/>
          </a:prstGeom>
        </p:spPr>
        <p:txBody>
          <a:bodyPr anchor="ctr"/>
          <a:lstStyle/>
          <a:p>
            <a:pPr fontAlgn="auto">
              <a:spcAft>
                <a:spcPts val="0"/>
              </a:spcAft>
              <a:defRPr/>
            </a:pPr>
            <a:r>
              <a:rPr lang="en-US" sz="3600">
                <a:solidFill>
                  <a:schemeClr val="bg1"/>
                </a:solidFill>
                <a:latin typeface="+mj-lt"/>
                <a:ea typeface="+mj-ea"/>
              </a:rPr>
              <a:t>People of</a:t>
            </a:r>
          </a:p>
        </p:txBody>
      </p:sp>
      <p:sp>
        <p:nvSpPr>
          <p:cNvPr id="17" name="Rectangle 16">
            <a:extLst>
              <a:ext uri="{FF2B5EF4-FFF2-40B4-BE49-F238E27FC236}">
                <a16:creationId xmlns:a16="http://schemas.microsoft.com/office/drawing/2014/main" id="{A09B8187-1F42-4033-80E9-8F7F4BE7AB35}"/>
              </a:ext>
            </a:extLst>
          </p:cNvPr>
          <p:cNvSpPr/>
          <p:nvPr/>
        </p:nvSpPr>
        <p:spPr>
          <a:xfrm>
            <a:off x="0" y="4038600"/>
            <a:ext cx="3124200" cy="838200"/>
          </a:xfrm>
          <a:prstGeom prst="rect">
            <a:avLst/>
          </a:prstGeom>
          <a:solidFill>
            <a:srgbClr val="78C2A4"/>
          </a:solidFill>
          <a:ln>
            <a:solidFill>
              <a:srgbClr val="78C2A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TextBox 9">
            <a:extLst>
              <a:ext uri="{FF2B5EF4-FFF2-40B4-BE49-F238E27FC236}">
                <a16:creationId xmlns:a16="http://schemas.microsoft.com/office/drawing/2014/main" id="{E551647E-7243-4EDB-AB5F-9573C3C8DE63}"/>
              </a:ext>
            </a:extLst>
          </p:cNvPr>
          <p:cNvSpPr txBox="1">
            <a:spLocks noChangeArrowheads="1"/>
          </p:cNvSpPr>
          <p:nvPr/>
        </p:nvSpPr>
        <p:spPr bwMode="auto">
          <a:xfrm>
            <a:off x="342899" y="4127955"/>
            <a:ext cx="24384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a:solidFill>
                  <a:schemeClr val="bg1"/>
                </a:solidFill>
                <a:latin typeface="+mj-lt"/>
                <a:cs typeface="Times New Roman" panose="02020603050405020304" pitchFamily="18" charset="0"/>
              </a:rPr>
              <a:t>POINT 4</a:t>
            </a:r>
            <a:endParaRPr lang="en-US" altLang="en-US" sz="4800" b="1">
              <a:solidFill>
                <a:schemeClr val="bg1"/>
              </a:solidFill>
              <a:latin typeface="+mj-lt"/>
              <a:cs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F6C3C37D-ED6F-4798-858A-07E3BE5CA417}"/>
              </a:ext>
            </a:extLst>
          </p:cNvPr>
          <p:cNvSpPr txBox="1">
            <a:spLocks/>
          </p:cNvSpPr>
          <p:nvPr/>
        </p:nvSpPr>
        <p:spPr>
          <a:xfrm>
            <a:off x="1524000" y="0"/>
            <a:ext cx="8458200" cy="838200"/>
          </a:xfrm>
          <a:prstGeom prst="rect">
            <a:avLst/>
          </a:prstGeom>
        </p:spPr>
        <p:txBody>
          <a:bodyPr anchor="ctr"/>
          <a:lstStyle/>
          <a:p>
            <a:pPr fontAlgn="auto">
              <a:spcAft>
                <a:spcPts val="0"/>
              </a:spcAft>
              <a:defRPr/>
            </a:pPr>
            <a:r>
              <a:rPr lang="en-US" sz="3600">
                <a:solidFill>
                  <a:schemeClr val="bg1"/>
                </a:solidFill>
                <a:ea typeface="+mj-ea"/>
              </a:rPr>
              <a:t>People of</a:t>
            </a:r>
          </a:p>
        </p:txBody>
      </p:sp>
      <p:sp>
        <p:nvSpPr>
          <p:cNvPr id="9" name="Rectangle 8">
            <a:extLst>
              <a:ext uri="{FF2B5EF4-FFF2-40B4-BE49-F238E27FC236}">
                <a16:creationId xmlns:a16="http://schemas.microsoft.com/office/drawing/2014/main" id="{69804E7B-2F9D-42D0-A805-C32BC0B5C908}"/>
              </a:ext>
            </a:extLst>
          </p:cNvPr>
          <p:cNvSpPr/>
          <p:nvPr/>
        </p:nvSpPr>
        <p:spPr>
          <a:xfrm>
            <a:off x="3124198" y="0"/>
            <a:ext cx="9067802" cy="6858000"/>
          </a:xfrm>
          <a:prstGeom prst="rect">
            <a:avLst/>
          </a:prstGeom>
          <a:solidFill>
            <a:srgbClr val="103738"/>
          </a:solidFill>
          <a:ln>
            <a:solidFill>
              <a:srgbClr val="10373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538" name="TextBox 10">
            <a:extLst>
              <a:ext uri="{FF2B5EF4-FFF2-40B4-BE49-F238E27FC236}">
                <a16:creationId xmlns:a16="http://schemas.microsoft.com/office/drawing/2014/main" id="{6E50A173-161C-4409-9F02-C20ECB950913}"/>
              </a:ext>
            </a:extLst>
          </p:cNvPr>
          <p:cNvSpPr txBox="1">
            <a:spLocks noChangeArrowheads="1"/>
          </p:cNvSpPr>
          <p:nvPr/>
        </p:nvSpPr>
        <p:spPr bwMode="auto">
          <a:xfrm>
            <a:off x="3657600" y="533400"/>
            <a:ext cx="83058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4000">
                <a:solidFill>
                  <a:schemeClr val="bg1"/>
                </a:solidFill>
                <a:latin typeface="+mj-lt"/>
                <a:cs typeface="Times New Roman" panose="02020603050405020304" pitchFamily="18" charset="0"/>
              </a:rPr>
              <a:t>God’s power is to move through our:</a:t>
            </a:r>
          </a:p>
          <a:p>
            <a:pPr eaLnBrk="1" hangingPunct="1"/>
            <a:endParaRPr lang="en-US" altLang="en-US" sz="4000">
              <a:solidFill>
                <a:schemeClr val="bg1"/>
              </a:solidFill>
              <a:latin typeface="+mj-lt"/>
              <a:cs typeface="Times New Roman" panose="02020603050405020304" pitchFamily="18" charset="0"/>
            </a:endParaRPr>
          </a:p>
          <a:p>
            <a:pPr eaLnBrk="1" hangingPunct="1"/>
            <a:r>
              <a:rPr lang="en-US" altLang="en-US" sz="4000">
                <a:solidFill>
                  <a:schemeClr val="bg1"/>
                </a:solidFill>
                <a:latin typeface="+mj-lt"/>
                <a:cs typeface="Times New Roman" panose="02020603050405020304" pitchFamily="18" charset="0"/>
              </a:rPr>
              <a:t>	personality</a:t>
            </a:r>
          </a:p>
          <a:p>
            <a:pPr eaLnBrk="1" hangingPunct="1"/>
            <a:r>
              <a:rPr lang="en-US" altLang="en-US" sz="4000">
                <a:solidFill>
                  <a:schemeClr val="bg1"/>
                </a:solidFill>
                <a:latin typeface="+mj-lt"/>
                <a:cs typeface="Times New Roman" panose="02020603050405020304" pitchFamily="18" charset="0"/>
              </a:rPr>
              <a:t>	character</a:t>
            </a:r>
          </a:p>
          <a:p>
            <a:pPr eaLnBrk="1" hangingPunct="1"/>
            <a:r>
              <a:rPr lang="en-US" altLang="en-US" sz="4000">
                <a:solidFill>
                  <a:schemeClr val="bg1"/>
                </a:solidFill>
                <a:latin typeface="+mj-lt"/>
                <a:cs typeface="Times New Roman" panose="02020603050405020304" pitchFamily="18" charset="0"/>
              </a:rPr>
              <a:t>	ability</a:t>
            </a:r>
          </a:p>
          <a:p>
            <a:pPr eaLnBrk="1" hangingPunct="1"/>
            <a:r>
              <a:rPr lang="en-US" altLang="en-US" sz="4000">
                <a:solidFill>
                  <a:schemeClr val="bg1"/>
                </a:solidFill>
                <a:latin typeface="+mj-lt"/>
                <a:cs typeface="Times New Roman" panose="02020603050405020304" pitchFamily="18" charset="0"/>
              </a:rPr>
              <a:t>	spiritual gifts</a:t>
            </a:r>
          </a:p>
          <a:p>
            <a:pPr eaLnBrk="1" hangingPunct="1"/>
            <a:r>
              <a:rPr lang="en-US" altLang="en-US" sz="4000">
                <a:solidFill>
                  <a:schemeClr val="bg1"/>
                </a:solidFill>
                <a:latin typeface="+mj-lt"/>
                <a:cs typeface="Times New Roman" panose="02020603050405020304" pitchFamily="18" charset="0"/>
              </a:rPr>
              <a:t>	presence</a:t>
            </a:r>
          </a:p>
          <a:p>
            <a:pPr eaLnBrk="1" hangingPunct="1"/>
            <a:endParaRPr lang="en-US" altLang="en-US" sz="4000">
              <a:solidFill>
                <a:schemeClr val="bg1"/>
              </a:solidFill>
              <a:latin typeface="+mj-lt"/>
              <a:cs typeface="Times New Roman" panose="02020603050405020304" pitchFamily="18" charset="0"/>
            </a:endParaRPr>
          </a:p>
          <a:p>
            <a:pPr eaLnBrk="1" hangingPunct="1"/>
            <a:r>
              <a:rPr lang="en-US" altLang="en-US" sz="4000">
                <a:solidFill>
                  <a:schemeClr val="bg1"/>
                </a:solidFill>
                <a:latin typeface="+mj-lt"/>
                <a:cs typeface="Times New Roman" panose="02020603050405020304" pitchFamily="18" charset="0"/>
              </a:rPr>
              <a:t>…to touch others</a:t>
            </a:r>
            <a:endParaRPr lang="en-US" altLang="en-US" sz="3600">
              <a:solidFill>
                <a:schemeClr val="bg1"/>
              </a:solidFill>
              <a:latin typeface="+mj-lt"/>
              <a:cs typeface="Times New Roman" panose="02020603050405020304" pitchFamily="18" charset="0"/>
            </a:endParaRPr>
          </a:p>
        </p:txBody>
      </p:sp>
      <p:sp>
        <p:nvSpPr>
          <p:cNvPr id="12" name="Rectangle 11">
            <a:extLst>
              <a:ext uri="{FF2B5EF4-FFF2-40B4-BE49-F238E27FC236}">
                <a16:creationId xmlns:a16="http://schemas.microsoft.com/office/drawing/2014/main" id="{263BDD02-9BBA-44D7-AC6D-37A5451C240C}"/>
              </a:ext>
            </a:extLst>
          </p:cNvPr>
          <p:cNvSpPr/>
          <p:nvPr/>
        </p:nvSpPr>
        <p:spPr>
          <a:xfrm>
            <a:off x="0" y="0"/>
            <a:ext cx="3124200" cy="12954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a:extLst>
              <a:ext uri="{FF2B5EF4-FFF2-40B4-BE49-F238E27FC236}">
                <a16:creationId xmlns:a16="http://schemas.microsoft.com/office/drawing/2014/main" id="{3A5FC2C4-47F5-484E-BEB4-60803A217CCE}"/>
              </a:ext>
            </a:extLst>
          </p:cNvPr>
          <p:cNvSpPr/>
          <p:nvPr/>
        </p:nvSpPr>
        <p:spPr>
          <a:xfrm>
            <a:off x="0" y="4876800"/>
            <a:ext cx="3124200" cy="19812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4" name="Picture 3" descr="worship_God_24_elders presence of the Lord.jpg">
            <a:extLst>
              <a:ext uri="{FF2B5EF4-FFF2-40B4-BE49-F238E27FC236}">
                <a16:creationId xmlns:a16="http://schemas.microsoft.com/office/drawing/2014/main" id="{99347AE6-CF5A-4763-B8AC-3F7723F293F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95400"/>
            <a:ext cx="3124198"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
            <a:extLst>
              <a:ext uri="{FF2B5EF4-FFF2-40B4-BE49-F238E27FC236}">
                <a16:creationId xmlns:a16="http://schemas.microsoft.com/office/drawing/2014/main" id="{CD1F32AD-1FEE-4C60-8D56-16F415EB2D09}"/>
              </a:ext>
            </a:extLst>
          </p:cNvPr>
          <p:cNvSpPr txBox="1">
            <a:spLocks/>
          </p:cNvSpPr>
          <p:nvPr/>
        </p:nvSpPr>
        <p:spPr bwMode="auto">
          <a:xfrm>
            <a:off x="438151" y="5171298"/>
            <a:ext cx="2438399"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5400" i="1">
                <a:solidFill>
                  <a:schemeClr val="bg1"/>
                </a:solidFill>
                <a:cs typeface="Arial" panose="020B0604020202020204" pitchFamily="34" charset="0"/>
              </a:rPr>
              <a:t>The</a:t>
            </a:r>
            <a:br>
              <a:rPr lang="en-US" altLang="en-US" sz="5400" i="1">
                <a:solidFill>
                  <a:schemeClr val="bg1"/>
                </a:solidFill>
                <a:cs typeface="Arial" panose="020B0604020202020204" pitchFamily="34" charset="0"/>
              </a:rPr>
            </a:br>
            <a:r>
              <a:rPr lang="en-US" altLang="en-US" sz="5400" i="1">
                <a:solidFill>
                  <a:schemeClr val="bg1"/>
                </a:solidFill>
                <a:cs typeface="Arial" panose="020B0604020202020204" pitchFamily="34" charset="0"/>
              </a:rPr>
              <a:t>Purpose</a:t>
            </a:r>
          </a:p>
        </p:txBody>
      </p:sp>
      <p:sp>
        <p:nvSpPr>
          <p:cNvPr id="16" name="Title 1">
            <a:extLst>
              <a:ext uri="{FF2B5EF4-FFF2-40B4-BE49-F238E27FC236}">
                <a16:creationId xmlns:a16="http://schemas.microsoft.com/office/drawing/2014/main" id="{968AE89B-F190-4748-8A63-55C6D5E61BB8}"/>
              </a:ext>
            </a:extLst>
          </p:cNvPr>
          <p:cNvSpPr txBox="1">
            <a:spLocks/>
          </p:cNvSpPr>
          <p:nvPr/>
        </p:nvSpPr>
        <p:spPr>
          <a:xfrm>
            <a:off x="514350" y="216677"/>
            <a:ext cx="2133600" cy="838200"/>
          </a:xfrm>
          <a:prstGeom prst="rect">
            <a:avLst/>
          </a:prstGeom>
        </p:spPr>
        <p:txBody>
          <a:bodyPr anchor="ctr"/>
          <a:lstStyle/>
          <a:p>
            <a:pPr fontAlgn="auto">
              <a:spcAft>
                <a:spcPts val="0"/>
              </a:spcAft>
              <a:defRPr/>
            </a:pPr>
            <a:r>
              <a:rPr lang="en-US" sz="3600">
                <a:solidFill>
                  <a:schemeClr val="bg1"/>
                </a:solidFill>
                <a:latin typeface="+mj-lt"/>
                <a:ea typeface="+mj-ea"/>
              </a:rPr>
              <a:t>People of</a:t>
            </a:r>
          </a:p>
        </p:txBody>
      </p:sp>
      <p:sp>
        <p:nvSpPr>
          <p:cNvPr id="17" name="Rectangle 16">
            <a:extLst>
              <a:ext uri="{FF2B5EF4-FFF2-40B4-BE49-F238E27FC236}">
                <a16:creationId xmlns:a16="http://schemas.microsoft.com/office/drawing/2014/main" id="{4254FF38-E9BA-49A6-B386-77CE7E8CD9C6}"/>
              </a:ext>
            </a:extLst>
          </p:cNvPr>
          <p:cNvSpPr/>
          <p:nvPr/>
        </p:nvSpPr>
        <p:spPr>
          <a:xfrm>
            <a:off x="0" y="4038600"/>
            <a:ext cx="3124200" cy="838200"/>
          </a:xfrm>
          <a:prstGeom prst="rect">
            <a:avLst/>
          </a:prstGeom>
          <a:solidFill>
            <a:srgbClr val="78C2A4"/>
          </a:solidFill>
          <a:ln>
            <a:solidFill>
              <a:srgbClr val="78C2A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TextBox 9">
            <a:extLst>
              <a:ext uri="{FF2B5EF4-FFF2-40B4-BE49-F238E27FC236}">
                <a16:creationId xmlns:a16="http://schemas.microsoft.com/office/drawing/2014/main" id="{742961EF-422D-4E24-B50B-FA9410C5D0B9}"/>
              </a:ext>
            </a:extLst>
          </p:cNvPr>
          <p:cNvSpPr txBox="1">
            <a:spLocks noChangeArrowheads="1"/>
          </p:cNvSpPr>
          <p:nvPr/>
        </p:nvSpPr>
        <p:spPr bwMode="auto">
          <a:xfrm>
            <a:off x="342899" y="4127955"/>
            <a:ext cx="24384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a:solidFill>
                  <a:schemeClr val="bg1"/>
                </a:solidFill>
                <a:latin typeface="+mj-lt"/>
                <a:cs typeface="Times New Roman" panose="02020603050405020304" pitchFamily="18" charset="0"/>
              </a:rPr>
              <a:t>POINT 4</a:t>
            </a:r>
            <a:endParaRPr lang="en-US" altLang="en-US" sz="4800" b="1">
              <a:solidFill>
                <a:schemeClr val="bg1"/>
              </a:solidFill>
              <a:latin typeface="+mj-lt"/>
              <a:cs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F7A5711-8038-4114-97D6-A7BEFB4C41B0}"/>
              </a:ext>
            </a:extLst>
          </p:cNvPr>
          <p:cNvSpPr txBox="1">
            <a:spLocks/>
          </p:cNvSpPr>
          <p:nvPr/>
        </p:nvSpPr>
        <p:spPr>
          <a:xfrm>
            <a:off x="1524000" y="0"/>
            <a:ext cx="8458200" cy="838200"/>
          </a:xfrm>
          <a:prstGeom prst="rect">
            <a:avLst/>
          </a:prstGeom>
        </p:spPr>
        <p:txBody>
          <a:bodyPr anchor="ctr"/>
          <a:lstStyle/>
          <a:p>
            <a:pPr fontAlgn="auto">
              <a:spcAft>
                <a:spcPts val="0"/>
              </a:spcAft>
              <a:defRPr/>
            </a:pPr>
            <a:r>
              <a:rPr lang="en-US" sz="3600">
                <a:solidFill>
                  <a:schemeClr val="bg1"/>
                </a:solidFill>
                <a:ea typeface="+mj-ea"/>
              </a:rPr>
              <a:t>People of</a:t>
            </a:r>
          </a:p>
        </p:txBody>
      </p:sp>
      <p:sp>
        <p:nvSpPr>
          <p:cNvPr id="9" name="Rectangle 8">
            <a:extLst>
              <a:ext uri="{FF2B5EF4-FFF2-40B4-BE49-F238E27FC236}">
                <a16:creationId xmlns:a16="http://schemas.microsoft.com/office/drawing/2014/main" id="{98983E37-B51F-4EF5-9530-13071B0378AB}"/>
              </a:ext>
            </a:extLst>
          </p:cNvPr>
          <p:cNvSpPr/>
          <p:nvPr/>
        </p:nvSpPr>
        <p:spPr>
          <a:xfrm>
            <a:off x="3124198" y="0"/>
            <a:ext cx="9067802" cy="6858000"/>
          </a:xfrm>
          <a:prstGeom prst="rect">
            <a:avLst/>
          </a:prstGeom>
          <a:solidFill>
            <a:srgbClr val="103738"/>
          </a:solidFill>
          <a:ln>
            <a:solidFill>
              <a:srgbClr val="10373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562" name="TextBox 10">
            <a:extLst>
              <a:ext uri="{FF2B5EF4-FFF2-40B4-BE49-F238E27FC236}">
                <a16:creationId xmlns:a16="http://schemas.microsoft.com/office/drawing/2014/main" id="{DB61AF90-95F2-4A96-84E8-D252EF3B5FC7}"/>
              </a:ext>
            </a:extLst>
          </p:cNvPr>
          <p:cNvSpPr txBox="1">
            <a:spLocks noChangeArrowheads="1"/>
          </p:cNvSpPr>
          <p:nvPr/>
        </p:nvSpPr>
        <p:spPr bwMode="auto">
          <a:xfrm>
            <a:off x="4267200" y="1905506"/>
            <a:ext cx="73152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9600">
                <a:solidFill>
                  <a:schemeClr val="bg1"/>
                </a:solidFill>
                <a:latin typeface="+mj-lt"/>
                <a:cs typeface="Times New Roman" panose="02020603050405020304" pitchFamily="18" charset="0"/>
              </a:rPr>
              <a:t>DARKNESS</a:t>
            </a:r>
          </a:p>
          <a:p>
            <a:pPr algn="ctr" eaLnBrk="1" hangingPunct="1"/>
            <a:r>
              <a:rPr lang="en-US" altLang="en-US" sz="9600">
                <a:solidFill>
                  <a:schemeClr val="bg1"/>
                </a:solidFill>
                <a:latin typeface="+mj-lt"/>
                <a:cs typeface="Times New Roman" panose="02020603050405020304" pitchFamily="18" charset="0"/>
              </a:rPr>
              <a:t>DESTROYER</a:t>
            </a:r>
          </a:p>
        </p:txBody>
      </p:sp>
      <p:sp>
        <p:nvSpPr>
          <p:cNvPr id="12" name="Rectangle 11">
            <a:extLst>
              <a:ext uri="{FF2B5EF4-FFF2-40B4-BE49-F238E27FC236}">
                <a16:creationId xmlns:a16="http://schemas.microsoft.com/office/drawing/2014/main" id="{CA63431D-0441-43D0-9CCD-FE14DCF75436}"/>
              </a:ext>
            </a:extLst>
          </p:cNvPr>
          <p:cNvSpPr/>
          <p:nvPr/>
        </p:nvSpPr>
        <p:spPr>
          <a:xfrm>
            <a:off x="0" y="0"/>
            <a:ext cx="3124200" cy="12954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a:extLst>
              <a:ext uri="{FF2B5EF4-FFF2-40B4-BE49-F238E27FC236}">
                <a16:creationId xmlns:a16="http://schemas.microsoft.com/office/drawing/2014/main" id="{E42CD6EE-5CEA-471F-AA13-BB90C7B04926}"/>
              </a:ext>
            </a:extLst>
          </p:cNvPr>
          <p:cNvSpPr/>
          <p:nvPr/>
        </p:nvSpPr>
        <p:spPr>
          <a:xfrm>
            <a:off x="0" y="4876800"/>
            <a:ext cx="3124200" cy="19812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4" name="Picture 3" descr="worship_God_24_elders presence of the Lord.jpg">
            <a:extLst>
              <a:ext uri="{FF2B5EF4-FFF2-40B4-BE49-F238E27FC236}">
                <a16:creationId xmlns:a16="http://schemas.microsoft.com/office/drawing/2014/main" id="{C011E35E-F8D0-4D2B-88EE-6D96C06B8CD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95400"/>
            <a:ext cx="3124198"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
            <a:extLst>
              <a:ext uri="{FF2B5EF4-FFF2-40B4-BE49-F238E27FC236}">
                <a16:creationId xmlns:a16="http://schemas.microsoft.com/office/drawing/2014/main" id="{687767A2-BE1C-46FA-A2F3-D6B8951B0ECC}"/>
              </a:ext>
            </a:extLst>
          </p:cNvPr>
          <p:cNvSpPr txBox="1">
            <a:spLocks/>
          </p:cNvSpPr>
          <p:nvPr/>
        </p:nvSpPr>
        <p:spPr bwMode="auto">
          <a:xfrm>
            <a:off x="438151" y="5171298"/>
            <a:ext cx="2438399"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5400" i="1">
                <a:solidFill>
                  <a:schemeClr val="bg1"/>
                </a:solidFill>
                <a:cs typeface="Arial" panose="020B0604020202020204" pitchFamily="34" charset="0"/>
              </a:rPr>
              <a:t>The</a:t>
            </a:r>
            <a:br>
              <a:rPr lang="en-US" altLang="en-US" sz="5400" i="1">
                <a:solidFill>
                  <a:schemeClr val="bg1"/>
                </a:solidFill>
                <a:cs typeface="Arial" panose="020B0604020202020204" pitchFamily="34" charset="0"/>
              </a:rPr>
            </a:br>
            <a:r>
              <a:rPr lang="en-US" altLang="en-US" sz="5400" i="1">
                <a:solidFill>
                  <a:schemeClr val="bg1"/>
                </a:solidFill>
                <a:cs typeface="Arial" panose="020B0604020202020204" pitchFamily="34" charset="0"/>
              </a:rPr>
              <a:t>Purpose</a:t>
            </a:r>
          </a:p>
        </p:txBody>
      </p:sp>
      <p:sp>
        <p:nvSpPr>
          <p:cNvPr id="16" name="Title 1">
            <a:extLst>
              <a:ext uri="{FF2B5EF4-FFF2-40B4-BE49-F238E27FC236}">
                <a16:creationId xmlns:a16="http://schemas.microsoft.com/office/drawing/2014/main" id="{2706A271-7EE6-48C0-A78E-8FE031E730E8}"/>
              </a:ext>
            </a:extLst>
          </p:cNvPr>
          <p:cNvSpPr txBox="1">
            <a:spLocks/>
          </p:cNvSpPr>
          <p:nvPr/>
        </p:nvSpPr>
        <p:spPr>
          <a:xfrm>
            <a:off x="514350" y="216677"/>
            <a:ext cx="2133600" cy="838200"/>
          </a:xfrm>
          <a:prstGeom prst="rect">
            <a:avLst/>
          </a:prstGeom>
        </p:spPr>
        <p:txBody>
          <a:bodyPr anchor="ctr"/>
          <a:lstStyle/>
          <a:p>
            <a:pPr fontAlgn="auto">
              <a:spcAft>
                <a:spcPts val="0"/>
              </a:spcAft>
              <a:defRPr/>
            </a:pPr>
            <a:r>
              <a:rPr lang="en-US" sz="3600">
                <a:solidFill>
                  <a:schemeClr val="bg1"/>
                </a:solidFill>
                <a:latin typeface="+mj-lt"/>
                <a:ea typeface="+mj-ea"/>
              </a:rPr>
              <a:t>People of</a:t>
            </a:r>
          </a:p>
        </p:txBody>
      </p:sp>
      <p:sp>
        <p:nvSpPr>
          <p:cNvPr id="17" name="Rectangle 16">
            <a:extLst>
              <a:ext uri="{FF2B5EF4-FFF2-40B4-BE49-F238E27FC236}">
                <a16:creationId xmlns:a16="http://schemas.microsoft.com/office/drawing/2014/main" id="{B39BF455-1F9D-42A9-8D4E-0F3DC40DCEAA}"/>
              </a:ext>
            </a:extLst>
          </p:cNvPr>
          <p:cNvSpPr/>
          <p:nvPr/>
        </p:nvSpPr>
        <p:spPr>
          <a:xfrm>
            <a:off x="0" y="4038600"/>
            <a:ext cx="3124200" cy="838200"/>
          </a:xfrm>
          <a:prstGeom prst="rect">
            <a:avLst/>
          </a:prstGeom>
          <a:solidFill>
            <a:srgbClr val="78C2A4"/>
          </a:solidFill>
          <a:ln>
            <a:solidFill>
              <a:srgbClr val="78C2A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TextBox 9">
            <a:extLst>
              <a:ext uri="{FF2B5EF4-FFF2-40B4-BE49-F238E27FC236}">
                <a16:creationId xmlns:a16="http://schemas.microsoft.com/office/drawing/2014/main" id="{F05BF020-D456-4068-8D79-0598A6EE4ACC}"/>
              </a:ext>
            </a:extLst>
          </p:cNvPr>
          <p:cNvSpPr txBox="1">
            <a:spLocks noChangeArrowheads="1"/>
          </p:cNvSpPr>
          <p:nvPr/>
        </p:nvSpPr>
        <p:spPr bwMode="auto">
          <a:xfrm>
            <a:off x="342899" y="4127955"/>
            <a:ext cx="24384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a:solidFill>
                  <a:schemeClr val="bg1"/>
                </a:solidFill>
                <a:latin typeface="+mj-lt"/>
                <a:cs typeface="Times New Roman" panose="02020603050405020304" pitchFamily="18" charset="0"/>
              </a:rPr>
              <a:t>POINT 5</a:t>
            </a:r>
            <a:endParaRPr lang="en-US" altLang="en-US" sz="4800" b="1">
              <a:solidFill>
                <a:schemeClr val="bg1"/>
              </a:solidFill>
              <a:latin typeface="+mj-lt"/>
              <a:cs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AC9083A7-2079-497A-B37C-4958F4D60E21}"/>
              </a:ext>
            </a:extLst>
          </p:cNvPr>
          <p:cNvSpPr txBox="1">
            <a:spLocks/>
          </p:cNvSpPr>
          <p:nvPr/>
        </p:nvSpPr>
        <p:spPr>
          <a:xfrm>
            <a:off x="1524000" y="0"/>
            <a:ext cx="8458200" cy="838200"/>
          </a:xfrm>
          <a:prstGeom prst="rect">
            <a:avLst/>
          </a:prstGeom>
        </p:spPr>
        <p:txBody>
          <a:bodyPr anchor="ctr"/>
          <a:lstStyle/>
          <a:p>
            <a:pPr fontAlgn="auto">
              <a:spcAft>
                <a:spcPts val="0"/>
              </a:spcAft>
              <a:defRPr/>
            </a:pPr>
            <a:r>
              <a:rPr lang="en-US" sz="3600">
                <a:solidFill>
                  <a:schemeClr val="bg1"/>
                </a:solidFill>
                <a:ea typeface="+mj-ea"/>
              </a:rPr>
              <a:t>People of</a:t>
            </a:r>
          </a:p>
        </p:txBody>
      </p:sp>
      <p:sp>
        <p:nvSpPr>
          <p:cNvPr id="9" name="Rectangle 8">
            <a:extLst>
              <a:ext uri="{FF2B5EF4-FFF2-40B4-BE49-F238E27FC236}">
                <a16:creationId xmlns:a16="http://schemas.microsoft.com/office/drawing/2014/main" id="{376F234D-46BA-4781-84D2-74B524F626F3}"/>
              </a:ext>
            </a:extLst>
          </p:cNvPr>
          <p:cNvSpPr/>
          <p:nvPr/>
        </p:nvSpPr>
        <p:spPr>
          <a:xfrm>
            <a:off x="3124198" y="0"/>
            <a:ext cx="9067802" cy="6858000"/>
          </a:xfrm>
          <a:prstGeom prst="rect">
            <a:avLst/>
          </a:prstGeom>
          <a:solidFill>
            <a:srgbClr val="103738"/>
          </a:solidFill>
          <a:ln>
            <a:solidFill>
              <a:srgbClr val="10373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6" name="TextBox 10">
            <a:extLst>
              <a:ext uri="{FF2B5EF4-FFF2-40B4-BE49-F238E27FC236}">
                <a16:creationId xmlns:a16="http://schemas.microsoft.com/office/drawing/2014/main" id="{94912687-6CFC-4E7C-8B3C-2CF0D330E697}"/>
              </a:ext>
            </a:extLst>
          </p:cNvPr>
          <p:cNvSpPr txBox="1">
            <a:spLocks noChangeArrowheads="1"/>
          </p:cNvSpPr>
          <p:nvPr/>
        </p:nvSpPr>
        <p:spPr bwMode="auto">
          <a:xfrm>
            <a:off x="3600447" y="209551"/>
            <a:ext cx="8153402" cy="59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4400">
                <a:solidFill>
                  <a:schemeClr val="bg1"/>
                </a:solidFill>
                <a:latin typeface="+mj-lt"/>
                <a:cs typeface="Times New Roman" panose="02020603050405020304" pitchFamily="18" charset="0"/>
              </a:rPr>
              <a:t>The reason the Son of God appeared was to destroy the devil’s work.	</a:t>
            </a:r>
            <a:r>
              <a:rPr lang="en-US" altLang="en-US" sz="3600">
                <a:solidFill>
                  <a:schemeClr val="bg1"/>
                </a:solidFill>
                <a:latin typeface="+mj-lt"/>
                <a:cs typeface="Times New Roman" panose="02020603050405020304" pitchFamily="18" charset="0"/>
              </a:rPr>
              <a:t>	(1 John 3:8)</a:t>
            </a:r>
          </a:p>
          <a:p>
            <a:pPr eaLnBrk="1" hangingPunct="1"/>
            <a:endParaRPr lang="en-US" altLang="en-US" sz="3600">
              <a:solidFill>
                <a:schemeClr val="bg1"/>
              </a:solidFill>
              <a:latin typeface="+mj-lt"/>
              <a:cs typeface="Times New Roman" panose="02020603050405020304" pitchFamily="18" charset="0"/>
            </a:endParaRPr>
          </a:p>
          <a:p>
            <a:pPr eaLnBrk="1" hangingPunct="1"/>
            <a:endParaRPr lang="en-US" altLang="en-US" sz="3600">
              <a:solidFill>
                <a:schemeClr val="bg1"/>
              </a:solidFill>
              <a:latin typeface="+mj-lt"/>
              <a:cs typeface="Times New Roman" panose="02020603050405020304" pitchFamily="18" charset="0"/>
            </a:endParaRPr>
          </a:p>
          <a:p>
            <a:pPr eaLnBrk="1" hangingPunct="1"/>
            <a:r>
              <a:rPr lang="en-US" altLang="en-US" sz="4400">
                <a:solidFill>
                  <a:schemeClr val="bg1"/>
                </a:solidFill>
                <a:latin typeface="+mj-lt"/>
                <a:cs typeface="Times New Roman" panose="02020603050405020304" pitchFamily="18" charset="0"/>
              </a:rPr>
              <a:t>I will build my church and the gates of Hades will not overcome it.  I will give  you the keys…bind and loose…	</a:t>
            </a:r>
            <a:r>
              <a:rPr lang="en-US" altLang="en-US" sz="3600">
                <a:solidFill>
                  <a:schemeClr val="bg1"/>
                </a:solidFill>
                <a:latin typeface="+mj-lt"/>
                <a:cs typeface="Times New Roman" panose="02020603050405020304" pitchFamily="18" charset="0"/>
              </a:rPr>
              <a:t>(Matt 16:18)</a:t>
            </a:r>
            <a:endParaRPr lang="en-US" altLang="en-US" sz="4400">
              <a:solidFill>
                <a:schemeClr val="bg1"/>
              </a:solidFill>
              <a:latin typeface="+mj-lt"/>
              <a:cs typeface="Times New Roman" panose="02020603050405020304" pitchFamily="18" charset="0"/>
            </a:endParaRPr>
          </a:p>
        </p:txBody>
      </p:sp>
      <p:sp>
        <p:nvSpPr>
          <p:cNvPr id="12" name="Rectangle 11">
            <a:extLst>
              <a:ext uri="{FF2B5EF4-FFF2-40B4-BE49-F238E27FC236}">
                <a16:creationId xmlns:a16="http://schemas.microsoft.com/office/drawing/2014/main" id="{C9D4B630-1AE9-4E9F-BF12-39BABC007874}"/>
              </a:ext>
            </a:extLst>
          </p:cNvPr>
          <p:cNvSpPr/>
          <p:nvPr/>
        </p:nvSpPr>
        <p:spPr>
          <a:xfrm>
            <a:off x="0" y="0"/>
            <a:ext cx="3124200" cy="12954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a:extLst>
              <a:ext uri="{FF2B5EF4-FFF2-40B4-BE49-F238E27FC236}">
                <a16:creationId xmlns:a16="http://schemas.microsoft.com/office/drawing/2014/main" id="{179E147C-2D4B-4826-A456-B6174EA51931}"/>
              </a:ext>
            </a:extLst>
          </p:cNvPr>
          <p:cNvSpPr/>
          <p:nvPr/>
        </p:nvSpPr>
        <p:spPr>
          <a:xfrm>
            <a:off x="0" y="4876800"/>
            <a:ext cx="3124200" cy="19812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4" name="Picture 3" descr="worship_God_24_elders presence of the Lord.jpg">
            <a:extLst>
              <a:ext uri="{FF2B5EF4-FFF2-40B4-BE49-F238E27FC236}">
                <a16:creationId xmlns:a16="http://schemas.microsoft.com/office/drawing/2014/main" id="{5F6151EC-630C-4374-A7AD-D2AE17DA542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95400"/>
            <a:ext cx="3124198"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
            <a:extLst>
              <a:ext uri="{FF2B5EF4-FFF2-40B4-BE49-F238E27FC236}">
                <a16:creationId xmlns:a16="http://schemas.microsoft.com/office/drawing/2014/main" id="{ADEAC70F-D08A-4DF6-885A-A20E1E72D0F5}"/>
              </a:ext>
            </a:extLst>
          </p:cNvPr>
          <p:cNvSpPr txBox="1">
            <a:spLocks/>
          </p:cNvSpPr>
          <p:nvPr/>
        </p:nvSpPr>
        <p:spPr bwMode="auto">
          <a:xfrm>
            <a:off x="438151" y="5171298"/>
            <a:ext cx="2438399"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5400" i="1">
                <a:solidFill>
                  <a:schemeClr val="bg1"/>
                </a:solidFill>
                <a:cs typeface="Arial" panose="020B0604020202020204" pitchFamily="34" charset="0"/>
              </a:rPr>
              <a:t>The</a:t>
            </a:r>
            <a:br>
              <a:rPr lang="en-US" altLang="en-US" sz="5400" i="1">
                <a:solidFill>
                  <a:schemeClr val="bg1"/>
                </a:solidFill>
                <a:cs typeface="Arial" panose="020B0604020202020204" pitchFamily="34" charset="0"/>
              </a:rPr>
            </a:br>
            <a:r>
              <a:rPr lang="en-US" altLang="en-US" sz="5400" i="1">
                <a:solidFill>
                  <a:schemeClr val="bg1"/>
                </a:solidFill>
                <a:cs typeface="Arial" panose="020B0604020202020204" pitchFamily="34" charset="0"/>
              </a:rPr>
              <a:t>Purpose</a:t>
            </a:r>
          </a:p>
        </p:txBody>
      </p:sp>
      <p:sp>
        <p:nvSpPr>
          <p:cNvPr id="16" name="Title 1">
            <a:extLst>
              <a:ext uri="{FF2B5EF4-FFF2-40B4-BE49-F238E27FC236}">
                <a16:creationId xmlns:a16="http://schemas.microsoft.com/office/drawing/2014/main" id="{7B8E4126-03A0-4D90-9D4D-ECBF379C8096}"/>
              </a:ext>
            </a:extLst>
          </p:cNvPr>
          <p:cNvSpPr txBox="1">
            <a:spLocks/>
          </p:cNvSpPr>
          <p:nvPr/>
        </p:nvSpPr>
        <p:spPr>
          <a:xfrm>
            <a:off x="514350" y="216677"/>
            <a:ext cx="2133600" cy="838200"/>
          </a:xfrm>
          <a:prstGeom prst="rect">
            <a:avLst/>
          </a:prstGeom>
        </p:spPr>
        <p:txBody>
          <a:bodyPr anchor="ctr"/>
          <a:lstStyle/>
          <a:p>
            <a:pPr fontAlgn="auto">
              <a:spcAft>
                <a:spcPts val="0"/>
              </a:spcAft>
              <a:defRPr/>
            </a:pPr>
            <a:r>
              <a:rPr lang="en-US" sz="3600">
                <a:solidFill>
                  <a:schemeClr val="bg1"/>
                </a:solidFill>
                <a:latin typeface="+mj-lt"/>
                <a:ea typeface="+mj-ea"/>
              </a:rPr>
              <a:t>People of</a:t>
            </a:r>
          </a:p>
        </p:txBody>
      </p:sp>
      <p:sp>
        <p:nvSpPr>
          <p:cNvPr id="17" name="Rectangle 16">
            <a:extLst>
              <a:ext uri="{FF2B5EF4-FFF2-40B4-BE49-F238E27FC236}">
                <a16:creationId xmlns:a16="http://schemas.microsoft.com/office/drawing/2014/main" id="{99E868EA-B461-499B-913E-992C22839EE1}"/>
              </a:ext>
            </a:extLst>
          </p:cNvPr>
          <p:cNvSpPr/>
          <p:nvPr/>
        </p:nvSpPr>
        <p:spPr>
          <a:xfrm>
            <a:off x="0" y="4038600"/>
            <a:ext cx="3124200" cy="838200"/>
          </a:xfrm>
          <a:prstGeom prst="rect">
            <a:avLst/>
          </a:prstGeom>
          <a:solidFill>
            <a:srgbClr val="78C2A4"/>
          </a:solidFill>
          <a:ln>
            <a:solidFill>
              <a:srgbClr val="78C2A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TextBox 9">
            <a:extLst>
              <a:ext uri="{FF2B5EF4-FFF2-40B4-BE49-F238E27FC236}">
                <a16:creationId xmlns:a16="http://schemas.microsoft.com/office/drawing/2014/main" id="{2101933C-B874-4EE9-A5D2-C1CDCADFBC6C}"/>
              </a:ext>
            </a:extLst>
          </p:cNvPr>
          <p:cNvSpPr txBox="1">
            <a:spLocks noChangeArrowheads="1"/>
          </p:cNvSpPr>
          <p:nvPr/>
        </p:nvSpPr>
        <p:spPr bwMode="auto">
          <a:xfrm>
            <a:off x="342899" y="4127955"/>
            <a:ext cx="24384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a:solidFill>
                  <a:schemeClr val="bg1"/>
                </a:solidFill>
                <a:latin typeface="+mj-lt"/>
                <a:cs typeface="Times New Roman" panose="02020603050405020304" pitchFamily="18" charset="0"/>
              </a:rPr>
              <a:t>POINT 5</a:t>
            </a:r>
            <a:endParaRPr lang="en-US" altLang="en-US" sz="4800" b="1">
              <a:solidFill>
                <a:schemeClr val="bg1"/>
              </a:solidFill>
              <a:latin typeface="+mj-lt"/>
              <a:cs typeface="Times New Roman"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675C009-11F1-4B8F-A8DE-3181BA36CB2C}"/>
              </a:ext>
            </a:extLst>
          </p:cNvPr>
          <p:cNvSpPr txBox="1">
            <a:spLocks/>
          </p:cNvSpPr>
          <p:nvPr/>
        </p:nvSpPr>
        <p:spPr>
          <a:xfrm>
            <a:off x="1524000" y="0"/>
            <a:ext cx="8458200" cy="838200"/>
          </a:xfrm>
          <a:prstGeom prst="rect">
            <a:avLst/>
          </a:prstGeom>
        </p:spPr>
        <p:txBody>
          <a:bodyPr anchor="ctr"/>
          <a:lstStyle/>
          <a:p>
            <a:pPr fontAlgn="auto">
              <a:spcAft>
                <a:spcPts val="0"/>
              </a:spcAft>
              <a:defRPr/>
            </a:pPr>
            <a:r>
              <a:rPr lang="en-US" sz="3600">
                <a:solidFill>
                  <a:schemeClr val="bg1"/>
                </a:solidFill>
                <a:ea typeface="+mj-ea"/>
              </a:rPr>
              <a:t>People of</a:t>
            </a:r>
          </a:p>
        </p:txBody>
      </p:sp>
      <p:sp>
        <p:nvSpPr>
          <p:cNvPr id="9" name="Rectangle 8">
            <a:extLst>
              <a:ext uri="{FF2B5EF4-FFF2-40B4-BE49-F238E27FC236}">
                <a16:creationId xmlns:a16="http://schemas.microsoft.com/office/drawing/2014/main" id="{0A631818-77D6-4377-B5BF-E4DBB5F47EC4}"/>
              </a:ext>
            </a:extLst>
          </p:cNvPr>
          <p:cNvSpPr/>
          <p:nvPr/>
        </p:nvSpPr>
        <p:spPr>
          <a:xfrm>
            <a:off x="3124198" y="0"/>
            <a:ext cx="9067802" cy="6858000"/>
          </a:xfrm>
          <a:prstGeom prst="rect">
            <a:avLst/>
          </a:prstGeom>
          <a:solidFill>
            <a:srgbClr val="103738"/>
          </a:solidFill>
          <a:ln>
            <a:solidFill>
              <a:srgbClr val="10373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610" name="TextBox 10">
            <a:extLst>
              <a:ext uri="{FF2B5EF4-FFF2-40B4-BE49-F238E27FC236}">
                <a16:creationId xmlns:a16="http://schemas.microsoft.com/office/drawing/2014/main" id="{2CE83E09-AA27-4876-8050-AB39284794C4}"/>
              </a:ext>
            </a:extLst>
          </p:cNvPr>
          <p:cNvSpPr txBox="1">
            <a:spLocks noChangeArrowheads="1"/>
          </p:cNvSpPr>
          <p:nvPr/>
        </p:nvSpPr>
        <p:spPr bwMode="auto">
          <a:xfrm>
            <a:off x="4468642" y="305068"/>
            <a:ext cx="6172200" cy="6247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8000">
                <a:solidFill>
                  <a:schemeClr val="bg1"/>
                </a:solidFill>
                <a:latin typeface="+mj-lt"/>
                <a:cs typeface="Times New Roman" panose="02020603050405020304" pitchFamily="18" charset="0"/>
              </a:rPr>
              <a:t>PUSH</a:t>
            </a:r>
            <a:br>
              <a:rPr lang="en-US" altLang="en-US" sz="8000">
                <a:solidFill>
                  <a:schemeClr val="bg1"/>
                </a:solidFill>
                <a:latin typeface="+mj-lt"/>
                <a:cs typeface="Times New Roman" panose="02020603050405020304" pitchFamily="18" charset="0"/>
              </a:rPr>
            </a:br>
            <a:r>
              <a:rPr lang="en-US" altLang="en-US" sz="8000">
                <a:solidFill>
                  <a:schemeClr val="bg1"/>
                </a:solidFill>
                <a:latin typeface="+mj-lt"/>
                <a:cs typeface="Times New Roman" panose="02020603050405020304" pitchFamily="18" charset="0"/>
              </a:rPr>
              <a:t>BACK</a:t>
            </a:r>
            <a:br>
              <a:rPr lang="en-US" altLang="en-US" sz="8000">
                <a:solidFill>
                  <a:schemeClr val="bg1"/>
                </a:solidFill>
                <a:latin typeface="+mj-lt"/>
                <a:cs typeface="Times New Roman" panose="02020603050405020304" pitchFamily="18" charset="0"/>
              </a:rPr>
            </a:br>
            <a:r>
              <a:rPr lang="en-US" altLang="en-US" sz="8000">
                <a:solidFill>
                  <a:schemeClr val="bg1"/>
                </a:solidFill>
                <a:latin typeface="+mj-lt"/>
                <a:cs typeface="Times New Roman" panose="02020603050405020304" pitchFamily="18" charset="0"/>
              </a:rPr>
              <a:t>AGAINST</a:t>
            </a:r>
            <a:br>
              <a:rPr lang="en-US" altLang="en-US" sz="8000">
                <a:solidFill>
                  <a:schemeClr val="bg1"/>
                </a:solidFill>
                <a:latin typeface="+mj-lt"/>
                <a:cs typeface="Times New Roman" panose="02020603050405020304" pitchFamily="18" charset="0"/>
              </a:rPr>
            </a:br>
            <a:r>
              <a:rPr lang="en-US" altLang="en-US" sz="8000">
                <a:solidFill>
                  <a:schemeClr val="bg1"/>
                </a:solidFill>
                <a:latin typeface="+mj-lt"/>
                <a:cs typeface="Times New Roman" panose="02020603050405020304" pitchFamily="18" charset="0"/>
              </a:rPr>
              <a:t>DARKNESS</a:t>
            </a:r>
            <a:br>
              <a:rPr lang="en-US" altLang="en-US" sz="8000">
                <a:solidFill>
                  <a:schemeClr val="bg1"/>
                </a:solidFill>
                <a:latin typeface="+mj-lt"/>
                <a:cs typeface="Times New Roman" panose="02020603050405020304" pitchFamily="18" charset="0"/>
              </a:rPr>
            </a:br>
            <a:r>
              <a:rPr lang="en-US" altLang="en-US" sz="8000">
                <a:solidFill>
                  <a:schemeClr val="bg1"/>
                </a:solidFill>
                <a:latin typeface="+mj-lt"/>
                <a:cs typeface="Times New Roman" panose="02020603050405020304" pitchFamily="18" charset="0"/>
              </a:rPr>
              <a:t>ALWAYS!</a:t>
            </a:r>
          </a:p>
        </p:txBody>
      </p:sp>
      <p:sp>
        <p:nvSpPr>
          <p:cNvPr id="12" name="Rectangle 11">
            <a:extLst>
              <a:ext uri="{FF2B5EF4-FFF2-40B4-BE49-F238E27FC236}">
                <a16:creationId xmlns:a16="http://schemas.microsoft.com/office/drawing/2014/main" id="{9C95D098-464F-4D74-B841-C45013F284AD}"/>
              </a:ext>
            </a:extLst>
          </p:cNvPr>
          <p:cNvSpPr/>
          <p:nvPr/>
        </p:nvSpPr>
        <p:spPr>
          <a:xfrm>
            <a:off x="0" y="0"/>
            <a:ext cx="3124200" cy="12954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a:extLst>
              <a:ext uri="{FF2B5EF4-FFF2-40B4-BE49-F238E27FC236}">
                <a16:creationId xmlns:a16="http://schemas.microsoft.com/office/drawing/2014/main" id="{061EFB73-7C0C-491D-83DB-BC502F27D03C}"/>
              </a:ext>
            </a:extLst>
          </p:cNvPr>
          <p:cNvSpPr/>
          <p:nvPr/>
        </p:nvSpPr>
        <p:spPr>
          <a:xfrm>
            <a:off x="0" y="4876800"/>
            <a:ext cx="3124200" cy="19812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4" name="Picture 3" descr="worship_God_24_elders presence of the Lord.jpg">
            <a:extLst>
              <a:ext uri="{FF2B5EF4-FFF2-40B4-BE49-F238E27FC236}">
                <a16:creationId xmlns:a16="http://schemas.microsoft.com/office/drawing/2014/main" id="{FFFE5851-7707-4A9F-9E0F-541D662F353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95400"/>
            <a:ext cx="3124198"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
            <a:extLst>
              <a:ext uri="{FF2B5EF4-FFF2-40B4-BE49-F238E27FC236}">
                <a16:creationId xmlns:a16="http://schemas.microsoft.com/office/drawing/2014/main" id="{54227907-8F27-47E1-9EBA-27F7649FF43B}"/>
              </a:ext>
            </a:extLst>
          </p:cNvPr>
          <p:cNvSpPr txBox="1">
            <a:spLocks/>
          </p:cNvSpPr>
          <p:nvPr/>
        </p:nvSpPr>
        <p:spPr bwMode="auto">
          <a:xfrm>
            <a:off x="438151" y="5171298"/>
            <a:ext cx="2438399"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5400" i="1">
                <a:solidFill>
                  <a:schemeClr val="bg1"/>
                </a:solidFill>
                <a:cs typeface="Arial" panose="020B0604020202020204" pitchFamily="34" charset="0"/>
              </a:rPr>
              <a:t>The</a:t>
            </a:r>
            <a:br>
              <a:rPr lang="en-US" altLang="en-US" sz="5400" i="1">
                <a:solidFill>
                  <a:schemeClr val="bg1"/>
                </a:solidFill>
                <a:cs typeface="Arial" panose="020B0604020202020204" pitchFamily="34" charset="0"/>
              </a:rPr>
            </a:br>
            <a:r>
              <a:rPr lang="en-US" altLang="en-US" sz="5400" i="1">
                <a:solidFill>
                  <a:schemeClr val="bg1"/>
                </a:solidFill>
                <a:cs typeface="Arial" panose="020B0604020202020204" pitchFamily="34" charset="0"/>
              </a:rPr>
              <a:t>Purpose</a:t>
            </a:r>
          </a:p>
        </p:txBody>
      </p:sp>
      <p:sp>
        <p:nvSpPr>
          <p:cNvPr id="16" name="Title 1">
            <a:extLst>
              <a:ext uri="{FF2B5EF4-FFF2-40B4-BE49-F238E27FC236}">
                <a16:creationId xmlns:a16="http://schemas.microsoft.com/office/drawing/2014/main" id="{3169201D-8AA0-45B2-9D64-96F107C25446}"/>
              </a:ext>
            </a:extLst>
          </p:cNvPr>
          <p:cNvSpPr txBox="1">
            <a:spLocks/>
          </p:cNvSpPr>
          <p:nvPr/>
        </p:nvSpPr>
        <p:spPr>
          <a:xfrm>
            <a:off x="514350" y="216677"/>
            <a:ext cx="2133600" cy="838200"/>
          </a:xfrm>
          <a:prstGeom prst="rect">
            <a:avLst/>
          </a:prstGeom>
        </p:spPr>
        <p:txBody>
          <a:bodyPr anchor="ctr"/>
          <a:lstStyle/>
          <a:p>
            <a:pPr fontAlgn="auto">
              <a:spcAft>
                <a:spcPts val="0"/>
              </a:spcAft>
              <a:defRPr/>
            </a:pPr>
            <a:r>
              <a:rPr lang="en-US" sz="3600">
                <a:solidFill>
                  <a:schemeClr val="bg1"/>
                </a:solidFill>
                <a:latin typeface="+mj-lt"/>
                <a:ea typeface="+mj-ea"/>
              </a:rPr>
              <a:t>People of</a:t>
            </a:r>
          </a:p>
        </p:txBody>
      </p:sp>
      <p:sp>
        <p:nvSpPr>
          <p:cNvPr id="17" name="Rectangle 16">
            <a:extLst>
              <a:ext uri="{FF2B5EF4-FFF2-40B4-BE49-F238E27FC236}">
                <a16:creationId xmlns:a16="http://schemas.microsoft.com/office/drawing/2014/main" id="{A6EEF5BC-6DA4-4ECC-A90B-4A40A4EA3303}"/>
              </a:ext>
            </a:extLst>
          </p:cNvPr>
          <p:cNvSpPr/>
          <p:nvPr/>
        </p:nvSpPr>
        <p:spPr>
          <a:xfrm>
            <a:off x="0" y="4038600"/>
            <a:ext cx="3124200" cy="838200"/>
          </a:xfrm>
          <a:prstGeom prst="rect">
            <a:avLst/>
          </a:prstGeom>
          <a:solidFill>
            <a:srgbClr val="78C2A4"/>
          </a:solidFill>
          <a:ln>
            <a:solidFill>
              <a:srgbClr val="78C2A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TextBox 9">
            <a:extLst>
              <a:ext uri="{FF2B5EF4-FFF2-40B4-BE49-F238E27FC236}">
                <a16:creationId xmlns:a16="http://schemas.microsoft.com/office/drawing/2014/main" id="{1ECE49EC-8C57-444A-A41D-CD53D41B2117}"/>
              </a:ext>
            </a:extLst>
          </p:cNvPr>
          <p:cNvSpPr txBox="1">
            <a:spLocks noChangeArrowheads="1"/>
          </p:cNvSpPr>
          <p:nvPr/>
        </p:nvSpPr>
        <p:spPr bwMode="auto">
          <a:xfrm>
            <a:off x="342899" y="4127955"/>
            <a:ext cx="24384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a:solidFill>
                  <a:schemeClr val="bg1"/>
                </a:solidFill>
                <a:latin typeface="+mj-lt"/>
                <a:cs typeface="Times New Roman" panose="02020603050405020304" pitchFamily="18" charset="0"/>
              </a:rPr>
              <a:t>POINT 5</a:t>
            </a:r>
            <a:endParaRPr lang="en-US" altLang="en-US" sz="4800" b="1">
              <a:solidFill>
                <a:schemeClr val="bg1"/>
              </a:solidFill>
              <a:latin typeface="+mj-lt"/>
              <a:cs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A0595DD3-C12B-4C0A-8943-CEF828552185}"/>
              </a:ext>
            </a:extLst>
          </p:cNvPr>
          <p:cNvSpPr txBox="1">
            <a:spLocks/>
          </p:cNvSpPr>
          <p:nvPr/>
        </p:nvSpPr>
        <p:spPr>
          <a:xfrm>
            <a:off x="1524000" y="0"/>
            <a:ext cx="8458200" cy="838200"/>
          </a:xfrm>
          <a:prstGeom prst="rect">
            <a:avLst/>
          </a:prstGeom>
        </p:spPr>
        <p:txBody>
          <a:bodyPr anchor="ctr"/>
          <a:lstStyle/>
          <a:p>
            <a:pPr fontAlgn="auto">
              <a:spcAft>
                <a:spcPts val="0"/>
              </a:spcAft>
              <a:defRPr/>
            </a:pPr>
            <a:r>
              <a:rPr lang="en-US" sz="3600">
                <a:solidFill>
                  <a:schemeClr val="bg1"/>
                </a:solidFill>
                <a:ea typeface="+mj-ea"/>
              </a:rPr>
              <a:t>People of</a:t>
            </a:r>
          </a:p>
        </p:txBody>
      </p:sp>
      <p:sp>
        <p:nvSpPr>
          <p:cNvPr id="9" name="Rectangle 8">
            <a:extLst>
              <a:ext uri="{FF2B5EF4-FFF2-40B4-BE49-F238E27FC236}">
                <a16:creationId xmlns:a16="http://schemas.microsoft.com/office/drawing/2014/main" id="{23372C32-0EAB-447E-BDC1-29C4A1E51B81}"/>
              </a:ext>
            </a:extLst>
          </p:cNvPr>
          <p:cNvSpPr/>
          <p:nvPr/>
        </p:nvSpPr>
        <p:spPr>
          <a:xfrm>
            <a:off x="3124198" y="0"/>
            <a:ext cx="9067802" cy="6858000"/>
          </a:xfrm>
          <a:prstGeom prst="rect">
            <a:avLst/>
          </a:prstGeom>
          <a:solidFill>
            <a:srgbClr val="103738"/>
          </a:solidFill>
          <a:ln>
            <a:solidFill>
              <a:srgbClr val="10373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634" name="TextBox 10">
            <a:extLst>
              <a:ext uri="{FF2B5EF4-FFF2-40B4-BE49-F238E27FC236}">
                <a16:creationId xmlns:a16="http://schemas.microsoft.com/office/drawing/2014/main" id="{AE7702F7-14E6-4768-A322-A502C705801D}"/>
              </a:ext>
            </a:extLst>
          </p:cNvPr>
          <p:cNvSpPr txBox="1">
            <a:spLocks noChangeArrowheads="1"/>
          </p:cNvSpPr>
          <p:nvPr/>
        </p:nvSpPr>
        <p:spPr bwMode="auto">
          <a:xfrm>
            <a:off x="3661651" y="1318098"/>
            <a:ext cx="8153403"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6600">
                <a:solidFill>
                  <a:schemeClr val="bg1"/>
                </a:solidFill>
                <a:latin typeface="+mj-lt"/>
                <a:cs typeface="Times New Roman" panose="02020603050405020304" pitchFamily="18" charset="0"/>
              </a:rPr>
              <a:t>It is not enough to fulfill a purpose – it is only enough to fulfill HIS PURPOSE!</a:t>
            </a:r>
          </a:p>
        </p:txBody>
      </p:sp>
      <p:sp>
        <p:nvSpPr>
          <p:cNvPr id="12" name="Rectangle 11">
            <a:extLst>
              <a:ext uri="{FF2B5EF4-FFF2-40B4-BE49-F238E27FC236}">
                <a16:creationId xmlns:a16="http://schemas.microsoft.com/office/drawing/2014/main" id="{7BFA160D-144A-46EC-B2F1-D525372A942B}"/>
              </a:ext>
            </a:extLst>
          </p:cNvPr>
          <p:cNvSpPr/>
          <p:nvPr/>
        </p:nvSpPr>
        <p:spPr>
          <a:xfrm>
            <a:off x="0" y="0"/>
            <a:ext cx="3124200" cy="12954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a:extLst>
              <a:ext uri="{FF2B5EF4-FFF2-40B4-BE49-F238E27FC236}">
                <a16:creationId xmlns:a16="http://schemas.microsoft.com/office/drawing/2014/main" id="{75C6B420-B012-4BF4-8060-131AA6072D13}"/>
              </a:ext>
            </a:extLst>
          </p:cNvPr>
          <p:cNvSpPr/>
          <p:nvPr/>
        </p:nvSpPr>
        <p:spPr>
          <a:xfrm>
            <a:off x="0" y="4876800"/>
            <a:ext cx="3124200" cy="19812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4" name="Picture 3" descr="worship_God_24_elders presence of the Lord.jpg">
            <a:extLst>
              <a:ext uri="{FF2B5EF4-FFF2-40B4-BE49-F238E27FC236}">
                <a16:creationId xmlns:a16="http://schemas.microsoft.com/office/drawing/2014/main" id="{13451F79-B06C-4FBF-8A7A-3F8DF12389E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95400"/>
            <a:ext cx="3124198"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
            <a:extLst>
              <a:ext uri="{FF2B5EF4-FFF2-40B4-BE49-F238E27FC236}">
                <a16:creationId xmlns:a16="http://schemas.microsoft.com/office/drawing/2014/main" id="{C9CDD2C4-4B46-4D7B-81C2-4E6A3232FBBC}"/>
              </a:ext>
            </a:extLst>
          </p:cNvPr>
          <p:cNvSpPr txBox="1">
            <a:spLocks/>
          </p:cNvSpPr>
          <p:nvPr/>
        </p:nvSpPr>
        <p:spPr bwMode="auto">
          <a:xfrm>
            <a:off x="438151" y="5171298"/>
            <a:ext cx="2438399"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5400" i="1">
                <a:solidFill>
                  <a:schemeClr val="bg1"/>
                </a:solidFill>
                <a:cs typeface="Arial" panose="020B0604020202020204" pitchFamily="34" charset="0"/>
              </a:rPr>
              <a:t>The</a:t>
            </a:r>
            <a:br>
              <a:rPr lang="en-US" altLang="en-US" sz="5400" i="1">
                <a:solidFill>
                  <a:schemeClr val="bg1"/>
                </a:solidFill>
                <a:cs typeface="Arial" panose="020B0604020202020204" pitchFamily="34" charset="0"/>
              </a:rPr>
            </a:br>
            <a:r>
              <a:rPr lang="en-US" altLang="en-US" sz="5400" i="1">
                <a:solidFill>
                  <a:schemeClr val="bg1"/>
                </a:solidFill>
                <a:cs typeface="Arial" panose="020B0604020202020204" pitchFamily="34" charset="0"/>
              </a:rPr>
              <a:t>Purpose</a:t>
            </a:r>
          </a:p>
        </p:txBody>
      </p:sp>
      <p:sp>
        <p:nvSpPr>
          <p:cNvPr id="16" name="Title 1">
            <a:extLst>
              <a:ext uri="{FF2B5EF4-FFF2-40B4-BE49-F238E27FC236}">
                <a16:creationId xmlns:a16="http://schemas.microsoft.com/office/drawing/2014/main" id="{6BC08F99-F3BF-4038-97E4-C5B068C510E6}"/>
              </a:ext>
            </a:extLst>
          </p:cNvPr>
          <p:cNvSpPr txBox="1">
            <a:spLocks/>
          </p:cNvSpPr>
          <p:nvPr/>
        </p:nvSpPr>
        <p:spPr>
          <a:xfrm>
            <a:off x="514350" y="216677"/>
            <a:ext cx="2133600" cy="838200"/>
          </a:xfrm>
          <a:prstGeom prst="rect">
            <a:avLst/>
          </a:prstGeom>
        </p:spPr>
        <p:txBody>
          <a:bodyPr anchor="ctr"/>
          <a:lstStyle/>
          <a:p>
            <a:pPr fontAlgn="auto">
              <a:spcAft>
                <a:spcPts val="0"/>
              </a:spcAft>
              <a:defRPr/>
            </a:pPr>
            <a:r>
              <a:rPr lang="en-US" sz="3600">
                <a:solidFill>
                  <a:schemeClr val="bg1"/>
                </a:solidFill>
                <a:latin typeface="+mj-lt"/>
                <a:ea typeface="+mj-ea"/>
              </a:rPr>
              <a:t>People of</a:t>
            </a:r>
          </a:p>
        </p:txBody>
      </p:sp>
      <p:sp>
        <p:nvSpPr>
          <p:cNvPr id="17" name="Rectangle 16">
            <a:extLst>
              <a:ext uri="{FF2B5EF4-FFF2-40B4-BE49-F238E27FC236}">
                <a16:creationId xmlns:a16="http://schemas.microsoft.com/office/drawing/2014/main" id="{F078525C-854C-4655-9F34-DF0E614437C2}"/>
              </a:ext>
            </a:extLst>
          </p:cNvPr>
          <p:cNvSpPr/>
          <p:nvPr/>
        </p:nvSpPr>
        <p:spPr>
          <a:xfrm>
            <a:off x="0" y="4038600"/>
            <a:ext cx="3124200" cy="838200"/>
          </a:xfrm>
          <a:prstGeom prst="rect">
            <a:avLst/>
          </a:prstGeom>
          <a:solidFill>
            <a:srgbClr val="78C2A4"/>
          </a:solidFill>
          <a:ln>
            <a:solidFill>
              <a:srgbClr val="78C2A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TextBox 9">
            <a:extLst>
              <a:ext uri="{FF2B5EF4-FFF2-40B4-BE49-F238E27FC236}">
                <a16:creationId xmlns:a16="http://schemas.microsoft.com/office/drawing/2014/main" id="{BCC786CB-303D-4A2A-AA82-58F4180F7DBA}"/>
              </a:ext>
            </a:extLst>
          </p:cNvPr>
          <p:cNvSpPr txBox="1">
            <a:spLocks noChangeArrowheads="1"/>
          </p:cNvSpPr>
          <p:nvPr/>
        </p:nvSpPr>
        <p:spPr bwMode="auto">
          <a:xfrm>
            <a:off x="190500" y="4172634"/>
            <a:ext cx="27813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a:solidFill>
                  <a:schemeClr val="bg1"/>
                </a:solidFill>
                <a:latin typeface="+mj-lt"/>
                <a:cs typeface="Times New Roman" panose="02020603050405020304" pitchFamily="18" charset="0"/>
              </a:rPr>
              <a:t>CONCLUSION</a:t>
            </a:r>
            <a:endParaRPr lang="en-US" altLang="en-US" sz="4800" b="1">
              <a:solidFill>
                <a:schemeClr val="bg1"/>
              </a:solidFill>
              <a:latin typeface="+mj-lt"/>
              <a:cs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C6DA942-BB85-4CF8-9635-573A3EBF81F9}"/>
              </a:ext>
            </a:extLst>
          </p:cNvPr>
          <p:cNvSpPr txBox="1">
            <a:spLocks/>
          </p:cNvSpPr>
          <p:nvPr/>
        </p:nvSpPr>
        <p:spPr>
          <a:xfrm>
            <a:off x="1524000" y="0"/>
            <a:ext cx="8458200" cy="838200"/>
          </a:xfrm>
          <a:prstGeom prst="rect">
            <a:avLst/>
          </a:prstGeom>
        </p:spPr>
        <p:txBody>
          <a:bodyPr anchor="ctr"/>
          <a:lstStyle/>
          <a:p>
            <a:pPr fontAlgn="auto">
              <a:spcAft>
                <a:spcPts val="0"/>
              </a:spcAft>
              <a:defRPr/>
            </a:pPr>
            <a:r>
              <a:rPr lang="en-US" sz="3600">
                <a:solidFill>
                  <a:schemeClr val="bg1"/>
                </a:solidFill>
                <a:ea typeface="+mj-ea"/>
              </a:rPr>
              <a:t>People of</a:t>
            </a:r>
          </a:p>
        </p:txBody>
      </p:sp>
      <p:sp>
        <p:nvSpPr>
          <p:cNvPr id="9" name="Rectangle 8">
            <a:extLst>
              <a:ext uri="{FF2B5EF4-FFF2-40B4-BE49-F238E27FC236}">
                <a16:creationId xmlns:a16="http://schemas.microsoft.com/office/drawing/2014/main" id="{75A0122C-AD0D-4AC5-A125-3ECEDF43D303}"/>
              </a:ext>
            </a:extLst>
          </p:cNvPr>
          <p:cNvSpPr/>
          <p:nvPr/>
        </p:nvSpPr>
        <p:spPr>
          <a:xfrm>
            <a:off x="3124198" y="0"/>
            <a:ext cx="9067802" cy="6858000"/>
          </a:xfrm>
          <a:prstGeom prst="rect">
            <a:avLst/>
          </a:prstGeom>
          <a:solidFill>
            <a:srgbClr val="103738"/>
          </a:solidFill>
          <a:ln>
            <a:solidFill>
              <a:srgbClr val="10373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658" name="TextBox 10">
            <a:extLst>
              <a:ext uri="{FF2B5EF4-FFF2-40B4-BE49-F238E27FC236}">
                <a16:creationId xmlns:a16="http://schemas.microsoft.com/office/drawing/2014/main" id="{A16ED614-C96E-4AD6-859A-9F0FADF07810}"/>
              </a:ext>
            </a:extLst>
          </p:cNvPr>
          <p:cNvSpPr txBox="1">
            <a:spLocks noChangeArrowheads="1"/>
          </p:cNvSpPr>
          <p:nvPr/>
        </p:nvSpPr>
        <p:spPr bwMode="auto">
          <a:xfrm>
            <a:off x="4386363" y="1243786"/>
            <a:ext cx="7372350" cy="4370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6600">
                <a:solidFill>
                  <a:schemeClr val="bg1"/>
                </a:solidFill>
                <a:latin typeface="+mj-lt"/>
                <a:cs typeface="Times New Roman" panose="02020603050405020304" pitchFamily="18" charset="0"/>
              </a:rPr>
              <a:t>Are  you aligned with…</a:t>
            </a:r>
          </a:p>
          <a:p>
            <a:pPr eaLnBrk="1" hangingPunct="1"/>
            <a:endParaRPr lang="en-US" altLang="en-US" sz="6600">
              <a:solidFill>
                <a:schemeClr val="bg1"/>
              </a:solidFill>
              <a:latin typeface="+mj-lt"/>
              <a:cs typeface="Times New Roman" panose="02020603050405020304" pitchFamily="18" charset="0"/>
            </a:endParaRPr>
          </a:p>
          <a:p>
            <a:pPr eaLnBrk="1" hangingPunct="1"/>
            <a:r>
              <a:rPr lang="en-US" altLang="en-US" sz="6600">
                <a:solidFill>
                  <a:schemeClr val="bg1"/>
                </a:solidFill>
                <a:latin typeface="+mj-lt"/>
                <a:cs typeface="Times New Roman" panose="02020603050405020304" pitchFamily="18" charset="0"/>
              </a:rPr>
              <a:t> </a:t>
            </a:r>
            <a:r>
              <a:rPr lang="en-US" altLang="en-US" sz="8000">
                <a:solidFill>
                  <a:schemeClr val="bg1"/>
                </a:solidFill>
                <a:latin typeface="+mj-lt"/>
                <a:cs typeface="Times New Roman" panose="02020603050405020304" pitchFamily="18" charset="0"/>
              </a:rPr>
              <a:t>THE PURPOSE?</a:t>
            </a:r>
            <a:endParaRPr lang="en-US" altLang="en-US" sz="6600">
              <a:solidFill>
                <a:schemeClr val="bg1"/>
              </a:solidFill>
              <a:latin typeface="+mj-lt"/>
              <a:cs typeface="Times New Roman" panose="02020603050405020304" pitchFamily="18" charset="0"/>
            </a:endParaRPr>
          </a:p>
        </p:txBody>
      </p:sp>
      <p:sp>
        <p:nvSpPr>
          <p:cNvPr id="12" name="Rectangle 11">
            <a:extLst>
              <a:ext uri="{FF2B5EF4-FFF2-40B4-BE49-F238E27FC236}">
                <a16:creationId xmlns:a16="http://schemas.microsoft.com/office/drawing/2014/main" id="{007822DF-4573-4EBB-AC8D-A9FC7E11A230}"/>
              </a:ext>
            </a:extLst>
          </p:cNvPr>
          <p:cNvSpPr/>
          <p:nvPr/>
        </p:nvSpPr>
        <p:spPr>
          <a:xfrm>
            <a:off x="0" y="0"/>
            <a:ext cx="3124200" cy="12954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a:extLst>
              <a:ext uri="{FF2B5EF4-FFF2-40B4-BE49-F238E27FC236}">
                <a16:creationId xmlns:a16="http://schemas.microsoft.com/office/drawing/2014/main" id="{1E853B72-6B27-483B-A125-82B040E2B78E}"/>
              </a:ext>
            </a:extLst>
          </p:cNvPr>
          <p:cNvSpPr/>
          <p:nvPr/>
        </p:nvSpPr>
        <p:spPr>
          <a:xfrm>
            <a:off x="0" y="4876800"/>
            <a:ext cx="3124200" cy="19812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4" name="Picture 3" descr="worship_God_24_elders presence of the Lord.jpg">
            <a:extLst>
              <a:ext uri="{FF2B5EF4-FFF2-40B4-BE49-F238E27FC236}">
                <a16:creationId xmlns:a16="http://schemas.microsoft.com/office/drawing/2014/main" id="{FC610056-9304-474E-93DE-BB553FB49EB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95400"/>
            <a:ext cx="3124198"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
            <a:extLst>
              <a:ext uri="{FF2B5EF4-FFF2-40B4-BE49-F238E27FC236}">
                <a16:creationId xmlns:a16="http://schemas.microsoft.com/office/drawing/2014/main" id="{BC94650F-0D94-4609-8D15-344508F6869E}"/>
              </a:ext>
            </a:extLst>
          </p:cNvPr>
          <p:cNvSpPr txBox="1">
            <a:spLocks/>
          </p:cNvSpPr>
          <p:nvPr/>
        </p:nvSpPr>
        <p:spPr bwMode="auto">
          <a:xfrm>
            <a:off x="438151" y="5171298"/>
            <a:ext cx="2438399"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5400" i="1">
                <a:solidFill>
                  <a:schemeClr val="bg1"/>
                </a:solidFill>
                <a:cs typeface="Arial" panose="020B0604020202020204" pitchFamily="34" charset="0"/>
              </a:rPr>
              <a:t>The</a:t>
            </a:r>
            <a:br>
              <a:rPr lang="en-US" altLang="en-US" sz="5400" i="1">
                <a:solidFill>
                  <a:schemeClr val="bg1"/>
                </a:solidFill>
                <a:cs typeface="Arial" panose="020B0604020202020204" pitchFamily="34" charset="0"/>
              </a:rPr>
            </a:br>
            <a:r>
              <a:rPr lang="en-US" altLang="en-US" sz="5400" i="1">
                <a:solidFill>
                  <a:schemeClr val="bg1"/>
                </a:solidFill>
                <a:cs typeface="Arial" panose="020B0604020202020204" pitchFamily="34" charset="0"/>
              </a:rPr>
              <a:t>Purpose</a:t>
            </a:r>
          </a:p>
        </p:txBody>
      </p:sp>
      <p:sp>
        <p:nvSpPr>
          <p:cNvPr id="16" name="Title 1">
            <a:extLst>
              <a:ext uri="{FF2B5EF4-FFF2-40B4-BE49-F238E27FC236}">
                <a16:creationId xmlns:a16="http://schemas.microsoft.com/office/drawing/2014/main" id="{3F401BAF-B7DB-4A58-BC46-509FBCE4ECDD}"/>
              </a:ext>
            </a:extLst>
          </p:cNvPr>
          <p:cNvSpPr txBox="1">
            <a:spLocks/>
          </p:cNvSpPr>
          <p:nvPr/>
        </p:nvSpPr>
        <p:spPr>
          <a:xfrm>
            <a:off x="514350" y="216677"/>
            <a:ext cx="2133600" cy="838200"/>
          </a:xfrm>
          <a:prstGeom prst="rect">
            <a:avLst/>
          </a:prstGeom>
        </p:spPr>
        <p:txBody>
          <a:bodyPr anchor="ctr"/>
          <a:lstStyle/>
          <a:p>
            <a:pPr fontAlgn="auto">
              <a:spcAft>
                <a:spcPts val="0"/>
              </a:spcAft>
              <a:defRPr/>
            </a:pPr>
            <a:r>
              <a:rPr lang="en-US" sz="3600">
                <a:solidFill>
                  <a:schemeClr val="bg1"/>
                </a:solidFill>
                <a:latin typeface="+mj-lt"/>
                <a:ea typeface="+mj-ea"/>
              </a:rPr>
              <a:t>People of</a:t>
            </a:r>
          </a:p>
        </p:txBody>
      </p:sp>
      <p:sp>
        <p:nvSpPr>
          <p:cNvPr id="17" name="Rectangle 16">
            <a:extLst>
              <a:ext uri="{FF2B5EF4-FFF2-40B4-BE49-F238E27FC236}">
                <a16:creationId xmlns:a16="http://schemas.microsoft.com/office/drawing/2014/main" id="{62564F60-CCED-4E95-8C8C-22E2666D398A}"/>
              </a:ext>
            </a:extLst>
          </p:cNvPr>
          <p:cNvSpPr/>
          <p:nvPr/>
        </p:nvSpPr>
        <p:spPr>
          <a:xfrm>
            <a:off x="0" y="4038600"/>
            <a:ext cx="3124200" cy="838200"/>
          </a:xfrm>
          <a:prstGeom prst="rect">
            <a:avLst/>
          </a:prstGeom>
          <a:solidFill>
            <a:srgbClr val="78C2A4"/>
          </a:solidFill>
          <a:ln>
            <a:solidFill>
              <a:srgbClr val="78C2A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TextBox 9">
            <a:extLst>
              <a:ext uri="{FF2B5EF4-FFF2-40B4-BE49-F238E27FC236}">
                <a16:creationId xmlns:a16="http://schemas.microsoft.com/office/drawing/2014/main" id="{73C75FB4-0B1A-461D-AAA4-FA862FAA5571}"/>
              </a:ext>
            </a:extLst>
          </p:cNvPr>
          <p:cNvSpPr txBox="1">
            <a:spLocks noChangeArrowheads="1"/>
          </p:cNvSpPr>
          <p:nvPr/>
        </p:nvSpPr>
        <p:spPr bwMode="auto">
          <a:xfrm>
            <a:off x="152400" y="4127955"/>
            <a:ext cx="272414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a:solidFill>
                  <a:schemeClr val="bg1"/>
                </a:solidFill>
                <a:latin typeface="+mj-lt"/>
                <a:cs typeface="Times New Roman" panose="02020603050405020304" pitchFamily="18" charset="0"/>
              </a:rPr>
              <a:t>CONCLUSION</a:t>
            </a:r>
            <a:endParaRPr lang="en-US" altLang="en-US" sz="4800" b="1">
              <a:solidFill>
                <a:schemeClr val="bg1"/>
              </a:solidFill>
              <a:latin typeface="+mj-lt"/>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B4A1459-66D9-4BC6-96D2-A2791676B225}"/>
              </a:ext>
            </a:extLst>
          </p:cNvPr>
          <p:cNvSpPr/>
          <p:nvPr/>
        </p:nvSpPr>
        <p:spPr>
          <a:xfrm>
            <a:off x="3124199" y="0"/>
            <a:ext cx="9067801" cy="6858000"/>
          </a:xfrm>
          <a:prstGeom prst="rect">
            <a:avLst/>
          </a:prstGeom>
          <a:solidFill>
            <a:srgbClr val="103738"/>
          </a:solidFill>
          <a:ln>
            <a:solidFill>
              <a:srgbClr val="10373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106" name="TextBox 10">
            <a:extLst>
              <a:ext uri="{FF2B5EF4-FFF2-40B4-BE49-F238E27FC236}">
                <a16:creationId xmlns:a16="http://schemas.microsoft.com/office/drawing/2014/main" id="{57204140-FB7D-4C68-99E4-C32DA8E11DEF}"/>
              </a:ext>
            </a:extLst>
          </p:cNvPr>
          <p:cNvSpPr txBox="1">
            <a:spLocks noChangeArrowheads="1"/>
          </p:cNvSpPr>
          <p:nvPr/>
        </p:nvSpPr>
        <p:spPr bwMode="auto">
          <a:xfrm>
            <a:off x="3810001" y="685801"/>
            <a:ext cx="7943848" cy="544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5800">
                <a:solidFill>
                  <a:schemeClr val="bg1"/>
                </a:solidFill>
                <a:latin typeface="+mj-lt"/>
                <a:cs typeface="Times New Roman" panose="02020603050405020304" pitchFamily="18" charset="0"/>
              </a:rPr>
              <a:t>I make known the end from the beginning, from ancient times, what is still to come.  I say my purpose will stand, and I will do all that I please.</a:t>
            </a:r>
          </a:p>
        </p:txBody>
      </p:sp>
      <p:sp>
        <p:nvSpPr>
          <p:cNvPr id="12" name="Rectangle 11">
            <a:extLst>
              <a:ext uri="{FF2B5EF4-FFF2-40B4-BE49-F238E27FC236}">
                <a16:creationId xmlns:a16="http://schemas.microsoft.com/office/drawing/2014/main" id="{A3E2C95D-4E53-4DDF-A31D-FB4EE5C975AB}"/>
              </a:ext>
            </a:extLst>
          </p:cNvPr>
          <p:cNvSpPr/>
          <p:nvPr/>
        </p:nvSpPr>
        <p:spPr>
          <a:xfrm>
            <a:off x="0" y="0"/>
            <a:ext cx="3124200" cy="12954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a:extLst>
              <a:ext uri="{FF2B5EF4-FFF2-40B4-BE49-F238E27FC236}">
                <a16:creationId xmlns:a16="http://schemas.microsoft.com/office/drawing/2014/main" id="{E157E96D-5E73-4B98-A2DF-E1D66E27B3EE}"/>
              </a:ext>
            </a:extLst>
          </p:cNvPr>
          <p:cNvSpPr/>
          <p:nvPr/>
        </p:nvSpPr>
        <p:spPr>
          <a:xfrm>
            <a:off x="0" y="4876800"/>
            <a:ext cx="3124200" cy="19812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4" name="Picture 3" descr="worship_God_24_elders presence of the Lord.jpg">
            <a:extLst>
              <a:ext uri="{FF2B5EF4-FFF2-40B4-BE49-F238E27FC236}">
                <a16:creationId xmlns:a16="http://schemas.microsoft.com/office/drawing/2014/main" id="{E68E4658-529E-4623-8BDE-DBD50070910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95400"/>
            <a:ext cx="3124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
            <a:extLst>
              <a:ext uri="{FF2B5EF4-FFF2-40B4-BE49-F238E27FC236}">
                <a16:creationId xmlns:a16="http://schemas.microsoft.com/office/drawing/2014/main" id="{628BBD73-05F2-4387-A6B9-92804684C9BD}"/>
              </a:ext>
            </a:extLst>
          </p:cNvPr>
          <p:cNvSpPr>
            <a:spLocks noGrp="1"/>
          </p:cNvSpPr>
          <p:nvPr>
            <p:ph type="ctrTitle"/>
          </p:nvPr>
        </p:nvSpPr>
        <p:spPr>
          <a:xfrm>
            <a:off x="438151" y="5171298"/>
            <a:ext cx="2438399" cy="1470025"/>
          </a:xfrm>
        </p:spPr>
        <p:txBody>
          <a:bodyPr/>
          <a:lstStyle/>
          <a:p>
            <a:pPr eaLnBrk="1" hangingPunct="1"/>
            <a:r>
              <a:rPr lang="en-US" altLang="en-US" sz="5400" i="1">
                <a:solidFill>
                  <a:schemeClr val="bg1"/>
                </a:solidFill>
                <a:cs typeface="Arial" panose="020B0604020202020204" pitchFamily="34" charset="0"/>
              </a:rPr>
              <a:t>The</a:t>
            </a:r>
            <a:br>
              <a:rPr lang="en-US" altLang="en-US" sz="5400" i="1">
                <a:solidFill>
                  <a:schemeClr val="bg1"/>
                </a:solidFill>
                <a:cs typeface="Arial" panose="020B0604020202020204" pitchFamily="34" charset="0"/>
              </a:rPr>
            </a:br>
            <a:r>
              <a:rPr lang="en-US" altLang="en-US" sz="5400" i="1">
                <a:solidFill>
                  <a:schemeClr val="bg1"/>
                </a:solidFill>
                <a:cs typeface="Arial" panose="020B0604020202020204" pitchFamily="34" charset="0"/>
              </a:rPr>
              <a:t>Purpose</a:t>
            </a:r>
          </a:p>
        </p:txBody>
      </p:sp>
      <p:sp>
        <p:nvSpPr>
          <p:cNvPr id="16" name="Title 1">
            <a:extLst>
              <a:ext uri="{FF2B5EF4-FFF2-40B4-BE49-F238E27FC236}">
                <a16:creationId xmlns:a16="http://schemas.microsoft.com/office/drawing/2014/main" id="{CE233A62-0B37-44BA-A16A-BF7A42B93612}"/>
              </a:ext>
            </a:extLst>
          </p:cNvPr>
          <p:cNvSpPr txBox="1">
            <a:spLocks/>
          </p:cNvSpPr>
          <p:nvPr/>
        </p:nvSpPr>
        <p:spPr>
          <a:xfrm>
            <a:off x="514350" y="216677"/>
            <a:ext cx="2133600" cy="838200"/>
          </a:xfrm>
          <a:prstGeom prst="rect">
            <a:avLst/>
          </a:prstGeom>
        </p:spPr>
        <p:txBody>
          <a:bodyPr anchor="ctr"/>
          <a:lstStyle/>
          <a:p>
            <a:pPr fontAlgn="auto">
              <a:spcAft>
                <a:spcPts val="0"/>
              </a:spcAft>
              <a:defRPr/>
            </a:pPr>
            <a:r>
              <a:rPr lang="en-US" sz="3600">
                <a:solidFill>
                  <a:schemeClr val="bg1"/>
                </a:solidFill>
                <a:latin typeface="+mj-lt"/>
                <a:ea typeface="+mj-ea"/>
              </a:rPr>
              <a:t>People of</a:t>
            </a:r>
          </a:p>
        </p:txBody>
      </p:sp>
      <p:sp>
        <p:nvSpPr>
          <p:cNvPr id="17" name="Rectangle 16">
            <a:extLst>
              <a:ext uri="{FF2B5EF4-FFF2-40B4-BE49-F238E27FC236}">
                <a16:creationId xmlns:a16="http://schemas.microsoft.com/office/drawing/2014/main" id="{852D6473-72A9-447F-B856-B39F595C487A}"/>
              </a:ext>
            </a:extLst>
          </p:cNvPr>
          <p:cNvSpPr/>
          <p:nvPr/>
        </p:nvSpPr>
        <p:spPr>
          <a:xfrm>
            <a:off x="0" y="4038600"/>
            <a:ext cx="3124200" cy="838200"/>
          </a:xfrm>
          <a:prstGeom prst="rect">
            <a:avLst/>
          </a:prstGeom>
          <a:solidFill>
            <a:srgbClr val="78C2A4"/>
          </a:solidFill>
          <a:ln>
            <a:solidFill>
              <a:srgbClr val="78C2A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TextBox 9">
            <a:extLst>
              <a:ext uri="{FF2B5EF4-FFF2-40B4-BE49-F238E27FC236}">
                <a16:creationId xmlns:a16="http://schemas.microsoft.com/office/drawing/2014/main" id="{9908271D-3D23-428E-B409-CD085D20EEB7}"/>
              </a:ext>
            </a:extLst>
          </p:cNvPr>
          <p:cNvSpPr txBox="1">
            <a:spLocks noChangeArrowheads="1"/>
          </p:cNvSpPr>
          <p:nvPr/>
        </p:nvSpPr>
        <p:spPr bwMode="auto">
          <a:xfrm>
            <a:off x="342899" y="4127955"/>
            <a:ext cx="24384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a:solidFill>
                  <a:schemeClr val="bg1"/>
                </a:solidFill>
                <a:latin typeface="+mj-lt"/>
                <a:cs typeface="Times New Roman" panose="02020603050405020304" pitchFamily="18" charset="0"/>
              </a:rPr>
              <a:t>Isa 46:9-10</a:t>
            </a:r>
            <a:endParaRPr lang="en-US" altLang="en-US" sz="4800" b="1">
              <a:solidFill>
                <a:schemeClr val="bg1"/>
              </a:solidFill>
              <a:latin typeface="+mj-lt"/>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96B83AE-3BB7-4332-A845-D7C2F8731C62}"/>
              </a:ext>
            </a:extLst>
          </p:cNvPr>
          <p:cNvSpPr/>
          <p:nvPr/>
        </p:nvSpPr>
        <p:spPr>
          <a:xfrm>
            <a:off x="3124199" y="0"/>
            <a:ext cx="9067801" cy="6858000"/>
          </a:xfrm>
          <a:prstGeom prst="rect">
            <a:avLst/>
          </a:prstGeom>
          <a:solidFill>
            <a:srgbClr val="103738"/>
          </a:solidFill>
          <a:ln>
            <a:solidFill>
              <a:srgbClr val="10373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30" name="TextBox 10">
            <a:extLst>
              <a:ext uri="{FF2B5EF4-FFF2-40B4-BE49-F238E27FC236}">
                <a16:creationId xmlns:a16="http://schemas.microsoft.com/office/drawing/2014/main" id="{D9EEC338-F0EE-45E8-88E6-47995DA4D86A}"/>
              </a:ext>
            </a:extLst>
          </p:cNvPr>
          <p:cNvSpPr txBox="1">
            <a:spLocks noChangeArrowheads="1"/>
          </p:cNvSpPr>
          <p:nvPr/>
        </p:nvSpPr>
        <p:spPr bwMode="auto">
          <a:xfrm>
            <a:off x="3669354" y="622280"/>
            <a:ext cx="657225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5400">
                <a:solidFill>
                  <a:schemeClr val="bg1"/>
                </a:solidFill>
                <a:latin typeface="+mj-lt"/>
                <a:cs typeface="Times New Roman" panose="02020603050405020304" pitchFamily="18" charset="0"/>
              </a:rPr>
              <a:t>The great question in life is…</a:t>
            </a:r>
          </a:p>
          <a:p>
            <a:pPr eaLnBrk="1" hangingPunct="1"/>
            <a:endParaRPr lang="en-US" altLang="en-US" sz="5400">
              <a:solidFill>
                <a:schemeClr val="bg1"/>
              </a:solidFill>
              <a:latin typeface="+mj-lt"/>
              <a:cs typeface="Times New Roman" panose="02020603050405020304" pitchFamily="18" charset="0"/>
            </a:endParaRPr>
          </a:p>
          <a:p>
            <a:pPr eaLnBrk="1" hangingPunct="1"/>
            <a:r>
              <a:rPr lang="en-US" altLang="en-US" sz="5400">
                <a:solidFill>
                  <a:schemeClr val="bg1"/>
                </a:solidFill>
                <a:latin typeface="+mj-lt"/>
                <a:cs typeface="Times New Roman" panose="02020603050405020304" pitchFamily="18" charset="0"/>
              </a:rPr>
              <a:t>Why am I here?</a:t>
            </a:r>
          </a:p>
        </p:txBody>
      </p:sp>
      <p:pic>
        <p:nvPicPr>
          <p:cNvPr id="5131" name="Picture 10" descr="purpose.jpg">
            <a:extLst>
              <a:ext uri="{FF2B5EF4-FFF2-40B4-BE49-F238E27FC236}">
                <a16:creationId xmlns:a16="http://schemas.microsoft.com/office/drawing/2014/main" id="{1CBDF2EF-02B8-45BD-81C7-5C33A1AC59B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4279900"/>
            <a:ext cx="5410200" cy="257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a:extLst>
              <a:ext uri="{FF2B5EF4-FFF2-40B4-BE49-F238E27FC236}">
                <a16:creationId xmlns:a16="http://schemas.microsoft.com/office/drawing/2014/main" id="{A9E3A9BA-4CAC-4234-A454-B7B771D5EC02}"/>
              </a:ext>
            </a:extLst>
          </p:cNvPr>
          <p:cNvSpPr/>
          <p:nvPr/>
        </p:nvSpPr>
        <p:spPr>
          <a:xfrm>
            <a:off x="0" y="0"/>
            <a:ext cx="3124200" cy="12954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a:extLst>
              <a:ext uri="{FF2B5EF4-FFF2-40B4-BE49-F238E27FC236}">
                <a16:creationId xmlns:a16="http://schemas.microsoft.com/office/drawing/2014/main" id="{3A7B9985-9989-4A73-BCB6-2F83DD9D82B0}"/>
              </a:ext>
            </a:extLst>
          </p:cNvPr>
          <p:cNvSpPr/>
          <p:nvPr/>
        </p:nvSpPr>
        <p:spPr>
          <a:xfrm>
            <a:off x="0" y="4876800"/>
            <a:ext cx="3124200" cy="19812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4" name="Picture 3" descr="worship_God_24_elders presence of the Lord.jpg">
            <a:extLst>
              <a:ext uri="{FF2B5EF4-FFF2-40B4-BE49-F238E27FC236}">
                <a16:creationId xmlns:a16="http://schemas.microsoft.com/office/drawing/2014/main" id="{E2A428A7-B353-4EE3-8D02-EE76305AB06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295400"/>
            <a:ext cx="3124198"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
            <a:extLst>
              <a:ext uri="{FF2B5EF4-FFF2-40B4-BE49-F238E27FC236}">
                <a16:creationId xmlns:a16="http://schemas.microsoft.com/office/drawing/2014/main" id="{3415AA22-021D-49B9-B352-F6605833EF75}"/>
              </a:ext>
            </a:extLst>
          </p:cNvPr>
          <p:cNvSpPr txBox="1">
            <a:spLocks/>
          </p:cNvSpPr>
          <p:nvPr/>
        </p:nvSpPr>
        <p:spPr bwMode="auto">
          <a:xfrm>
            <a:off x="438151" y="5171298"/>
            <a:ext cx="2438399"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5400" i="1">
                <a:solidFill>
                  <a:schemeClr val="bg1"/>
                </a:solidFill>
                <a:cs typeface="Arial" panose="020B0604020202020204" pitchFamily="34" charset="0"/>
              </a:rPr>
              <a:t>The</a:t>
            </a:r>
            <a:br>
              <a:rPr lang="en-US" altLang="en-US" sz="5400" i="1">
                <a:solidFill>
                  <a:schemeClr val="bg1"/>
                </a:solidFill>
                <a:cs typeface="Arial" panose="020B0604020202020204" pitchFamily="34" charset="0"/>
              </a:rPr>
            </a:br>
            <a:r>
              <a:rPr lang="en-US" altLang="en-US" sz="5400" i="1">
                <a:solidFill>
                  <a:schemeClr val="bg1"/>
                </a:solidFill>
                <a:cs typeface="Arial" panose="020B0604020202020204" pitchFamily="34" charset="0"/>
              </a:rPr>
              <a:t>Purpose</a:t>
            </a:r>
          </a:p>
        </p:txBody>
      </p:sp>
      <p:sp>
        <p:nvSpPr>
          <p:cNvPr id="16" name="Title 1">
            <a:extLst>
              <a:ext uri="{FF2B5EF4-FFF2-40B4-BE49-F238E27FC236}">
                <a16:creationId xmlns:a16="http://schemas.microsoft.com/office/drawing/2014/main" id="{D3B44E8A-A650-472A-9F48-0DA667EA1D77}"/>
              </a:ext>
            </a:extLst>
          </p:cNvPr>
          <p:cNvSpPr txBox="1">
            <a:spLocks/>
          </p:cNvSpPr>
          <p:nvPr/>
        </p:nvSpPr>
        <p:spPr>
          <a:xfrm>
            <a:off x="514350" y="216677"/>
            <a:ext cx="2133600" cy="838200"/>
          </a:xfrm>
          <a:prstGeom prst="rect">
            <a:avLst/>
          </a:prstGeom>
        </p:spPr>
        <p:txBody>
          <a:bodyPr anchor="ctr"/>
          <a:lstStyle/>
          <a:p>
            <a:pPr fontAlgn="auto">
              <a:spcAft>
                <a:spcPts val="0"/>
              </a:spcAft>
              <a:defRPr/>
            </a:pPr>
            <a:r>
              <a:rPr lang="en-US" sz="3600">
                <a:solidFill>
                  <a:schemeClr val="bg1"/>
                </a:solidFill>
                <a:latin typeface="+mj-lt"/>
                <a:ea typeface="+mj-ea"/>
              </a:rPr>
              <a:t>People of</a:t>
            </a:r>
          </a:p>
        </p:txBody>
      </p:sp>
      <p:sp>
        <p:nvSpPr>
          <p:cNvPr id="17" name="Rectangle 16">
            <a:extLst>
              <a:ext uri="{FF2B5EF4-FFF2-40B4-BE49-F238E27FC236}">
                <a16:creationId xmlns:a16="http://schemas.microsoft.com/office/drawing/2014/main" id="{CA3D7875-1A23-476B-8DEA-B248361D42CA}"/>
              </a:ext>
            </a:extLst>
          </p:cNvPr>
          <p:cNvSpPr/>
          <p:nvPr/>
        </p:nvSpPr>
        <p:spPr>
          <a:xfrm>
            <a:off x="0" y="4038600"/>
            <a:ext cx="3124200" cy="838200"/>
          </a:xfrm>
          <a:prstGeom prst="rect">
            <a:avLst/>
          </a:prstGeom>
          <a:solidFill>
            <a:srgbClr val="78C2A4"/>
          </a:solidFill>
          <a:ln>
            <a:solidFill>
              <a:srgbClr val="78C2A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TextBox 9">
            <a:extLst>
              <a:ext uri="{FF2B5EF4-FFF2-40B4-BE49-F238E27FC236}">
                <a16:creationId xmlns:a16="http://schemas.microsoft.com/office/drawing/2014/main" id="{E92CE724-D084-4F23-88FE-726CB69279C4}"/>
              </a:ext>
            </a:extLst>
          </p:cNvPr>
          <p:cNvSpPr txBox="1">
            <a:spLocks noChangeArrowheads="1"/>
          </p:cNvSpPr>
          <p:nvPr/>
        </p:nvSpPr>
        <p:spPr bwMode="auto">
          <a:xfrm>
            <a:off x="342899" y="4127955"/>
            <a:ext cx="24384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a:solidFill>
                  <a:schemeClr val="bg1"/>
                </a:solidFill>
                <a:latin typeface="+mj-lt"/>
                <a:cs typeface="Times New Roman" panose="02020603050405020304" pitchFamily="18" charset="0"/>
              </a:rPr>
              <a:t>INTRO</a:t>
            </a:r>
            <a:endParaRPr lang="en-US" altLang="en-US" sz="4800" b="1">
              <a:solidFill>
                <a:schemeClr val="bg1"/>
              </a:solidFill>
              <a:latin typeface="+mj-lt"/>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8DC5333-D02C-4766-A633-11262EF247BC}"/>
              </a:ext>
            </a:extLst>
          </p:cNvPr>
          <p:cNvSpPr/>
          <p:nvPr/>
        </p:nvSpPr>
        <p:spPr>
          <a:xfrm>
            <a:off x="3138789" y="0"/>
            <a:ext cx="9038619" cy="6858000"/>
          </a:xfrm>
          <a:prstGeom prst="rect">
            <a:avLst/>
          </a:prstGeom>
          <a:solidFill>
            <a:srgbClr val="103738"/>
          </a:solidFill>
          <a:ln>
            <a:solidFill>
              <a:srgbClr val="10373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6154" name="Picture 11" descr="life-purpose-poster-web.jpg">
            <a:extLst>
              <a:ext uri="{FF2B5EF4-FFF2-40B4-BE49-F238E27FC236}">
                <a16:creationId xmlns:a16="http://schemas.microsoft.com/office/drawing/2014/main" id="{EDACC3F3-C226-42A9-BC13-FD6B8F625E5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219075"/>
            <a:ext cx="6343650" cy="641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7B5CDF5D-5D29-4237-A841-5693FD61122E}"/>
              </a:ext>
            </a:extLst>
          </p:cNvPr>
          <p:cNvSpPr/>
          <p:nvPr/>
        </p:nvSpPr>
        <p:spPr>
          <a:xfrm>
            <a:off x="14591" y="37289"/>
            <a:ext cx="3124200" cy="12954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a:extLst>
              <a:ext uri="{FF2B5EF4-FFF2-40B4-BE49-F238E27FC236}">
                <a16:creationId xmlns:a16="http://schemas.microsoft.com/office/drawing/2014/main" id="{321D5079-BA21-441D-B811-230B88853659}"/>
              </a:ext>
            </a:extLst>
          </p:cNvPr>
          <p:cNvSpPr/>
          <p:nvPr/>
        </p:nvSpPr>
        <p:spPr>
          <a:xfrm>
            <a:off x="14591" y="4914089"/>
            <a:ext cx="3124200" cy="19812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3" name="Picture 3" descr="worship_God_24_elders presence of the Lord.jpg">
            <a:extLst>
              <a:ext uri="{FF2B5EF4-FFF2-40B4-BE49-F238E27FC236}">
                <a16:creationId xmlns:a16="http://schemas.microsoft.com/office/drawing/2014/main" id="{B1344155-5A2F-4416-978B-9968A154848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591" y="1332689"/>
            <a:ext cx="3124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a:extLst>
              <a:ext uri="{FF2B5EF4-FFF2-40B4-BE49-F238E27FC236}">
                <a16:creationId xmlns:a16="http://schemas.microsoft.com/office/drawing/2014/main" id="{7FCC05F8-9051-41AA-A2AE-A4EEE8117A09}"/>
              </a:ext>
            </a:extLst>
          </p:cNvPr>
          <p:cNvSpPr txBox="1">
            <a:spLocks/>
          </p:cNvSpPr>
          <p:nvPr/>
        </p:nvSpPr>
        <p:spPr bwMode="auto">
          <a:xfrm>
            <a:off x="452742" y="5208587"/>
            <a:ext cx="2438399"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5400" i="1">
                <a:solidFill>
                  <a:schemeClr val="bg1"/>
                </a:solidFill>
                <a:cs typeface="Arial" panose="020B0604020202020204" pitchFamily="34" charset="0"/>
              </a:rPr>
              <a:t>The</a:t>
            </a:r>
            <a:br>
              <a:rPr lang="en-US" altLang="en-US" sz="5400" i="1">
                <a:solidFill>
                  <a:schemeClr val="bg1"/>
                </a:solidFill>
                <a:cs typeface="Arial" panose="020B0604020202020204" pitchFamily="34" charset="0"/>
              </a:rPr>
            </a:br>
            <a:r>
              <a:rPr lang="en-US" altLang="en-US" sz="5400" i="1">
                <a:solidFill>
                  <a:schemeClr val="bg1"/>
                </a:solidFill>
                <a:cs typeface="Arial" panose="020B0604020202020204" pitchFamily="34" charset="0"/>
              </a:rPr>
              <a:t>Purpose</a:t>
            </a:r>
          </a:p>
        </p:txBody>
      </p:sp>
      <p:sp>
        <p:nvSpPr>
          <p:cNvPr id="15" name="Title 1">
            <a:extLst>
              <a:ext uri="{FF2B5EF4-FFF2-40B4-BE49-F238E27FC236}">
                <a16:creationId xmlns:a16="http://schemas.microsoft.com/office/drawing/2014/main" id="{B7856ECC-7EFF-4594-9DD0-FACB94FBCB5C}"/>
              </a:ext>
            </a:extLst>
          </p:cNvPr>
          <p:cNvSpPr txBox="1">
            <a:spLocks/>
          </p:cNvSpPr>
          <p:nvPr/>
        </p:nvSpPr>
        <p:spPr>
          <a:xfrm>
            <a:off x="528941" y="253966"/>
            <a:ext cx="2133600" cy="838200"/>
          </a:xfrm>
          <a:prstGeom prst="rect">
            <a:avLst/>
          </a:prstGeom>
        </p:spPr>
        <p:txBody>
          <a:bodyPr anchor="ctr"/>
          <a:lstStyle/>
          <a:p>
            <a:pPr fontAlgn="auto">
              <a:spcAft>
                <a:spcPts val="0"/>
              </a:spcAft>
              <a:defRPr/>
            </a:pPr>
            <a:r>
              <a:rPr lang="en-US" sz="3600">
                <a:solidFill>
                  <a:schemeClr val="bg1"/>
                </a:solidFill>
                <a:latin typeface="+mj-lt"/>
                <a:ea typeface="+mj-ea"/>
              </a:rPr>
              <a:t>People of</a:t>
            </a:r>
          </a:p>
        </p:txBody>
      </p:sp>
      <p:sp>
        <p:nvSpPr>
          <p:cNvPr id="16" name="Rectangle 15">
            <a:extLst>
              <a:ext uri="{FF2B5EF4-FFF2-40B4-BE49-F238E27FC236}">
                <a16:creationId xmlns:a16="http://schemas.microsoft.com/office/drawing/2014/main" id="{665B29A2-879D-4F1C-9CEA-A20A822C05C6}"/>
              </a:ext>
            </a:extLst>
          </p:cNvPr>
          <p:cNvSpPr/>
          <p:nvPr/>
        </p:nvSpPr>
        <p:spPr>
          <a:xfrm>
            <a:off x="14591" y="4075889"/>
            <a:ext cx="3124200" cy="838200"/>
          </a:xfrm>
          <a:prstGeom prst="rect">
            <a:avLst/>
          </a:prstGeom>
          <a:solidFill>
            <a:srgbClr val="78C2A4"/>
          </a:solidFill>
          <a:ln>
            <a:solidFill>
              <a:srgbClr val="78C2A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TextBox 9">
            <a:extLst>
              <a:ext uri="{FF2B5EF4-FFF2-40B4-BE49-F238E27FC236}">
                <a16:creationId xmlns:a16="http://schemas.microsoft.com/office/drawing/2014/main" id="{BE557514-B9EB-423F-9706-D0612D57CC2A}"/>
              </a:ext>
            </a:extLst>
          </p:cNvPr>
          <p:cNvSpPr txBox="1">
            <a:spLocks noChangeArrowheads="1"/>
          </p:cNvSpPr>
          <p:nvPr/>
        </p:nvSpPr>
        <p:spPr bwMode="auto">
          <a:xfrm>
            <a:off x="357490" y="4165244"/>
            <a:ext cx="24384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a:solidFill>
                  <a:schemeClr val="bg1"/>
                </a:solidFill>
                <a:latin typeface="+mj-lt"/>
                <a:cs typeface="Times New Roman" panose="02020603050405020304" pitchFamily="18" charset="0"/>
              </a:rPr>
              <a:t>INTRO</a:t>
            </a:r>
            <a:endParaRPr lang="en-US" altLang="en-US" sz="4800" b="1">
              <a:solidFill>
                <a:schemeClr val="bg1"/>
              </a:solidFill>
              <a:latin typeface="+mj-lt"/>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E28368B-6EAF-4BFA-905B-9308D31FBD7F}"/>
              </a:ext>
            </a:extLst>
          </p:cNvPr>
          <p:cNvSpPr txBox="1">
            <a:spLocks/>
          </p:cNvSpPr>
          <p:nvPr/>
        </p:nvSpPr>
        <p:spPr>
          <a:xfrm>
            <a:off x="1524000" y="0"/>
            <a:ext cx="8458200" cy="838200"/>
          </a:xfrm>
          <a:prstGeom prst="rect">
            <a:avLst/>
          </a:prstGeom>
        </p:spPr>
        <p:txBody>
          <a:bodyPr anchor="ctr"/>
          <a:lstStyle/>
          <a:p>
            <a:pPr fontAlgn="auto">
              <a:spcAft>
                <a:spcPts val="0"/>
              </a:spcAft>
              <a:defRPr/>
            </a:pPr>
            <a:r>
              <a:rPr lang="en-US" sz="3600">
                <a:solidFill>
                  <a:schemeClr val="bg1"/>
                </a:solidFill>
                <a:ea typeface="+mj-ea"/>
              </a:rPr>
              <a:t>People of</a:t>
            </a:r>
          </a:p>
        </p:txBody>
      </p:sp>
      <p:sp>
        <p:nvSpPr>
          <p:cNvPr id="9" name="Rectangle 8">
            <a:extLst>
              <a:ext uri="{FF2B5EF4-FFF2-40B4-BE49-F238E27FC236}">
                <a16:creationId xmlns:a16="http://schemas.microsoft.com/office/drawing/2014/main" id="{D2496201-2C25-4D71-9406-FD4C20152333}"/>
              </a:ext>
            </a:extLst>
          </p:cNvPr>
          <p:cNvSpPr/>
          <p:nvPr/>
        </p:nvSpPr>
        <p:spPr>
          <a:xfrm>
            <a:off x="3124198" y="0"/>
            <a:ext cx="9067802" cy="6858000"/>
          </a:xfrm>
          <a:prstGeom prst="rect">
            <a:avLst/>
          </a:prstGeom>
          <a:solidFill>
            <a:srgbClr val="103738"/>
          </a:solidFill>
          <a:ln>
            <a:solidFill>
              <a:srgbClr val="10373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7178" name="Picture 14" descr="10StepsLifesPurpose.jpg">
            <a:extLst>
              <a:ext uri="{FF2B5EF4-FFF2-40B4-BE49-F238E27FC236}">
                <a16:creationId xmlns:a16="http://schemas.microsoft.com/office/drawing/2014/main" id="{F96E9737-592A-44F7-A78D-AF21B235CF29}"/>
              </a:ext>
            </a:extLst>
          </p:cNvPr>
          <p:cNvPicPr>
            <a:picLocks noChangeAspect="1"/>
          </p:cNvPicPr>
          <p:nvPr/>
        </p:nvPicPr>
        <p:blipFill>
          <a:blip r:embed="rId2">
            <a:extLst>
              <a:ext uri="{28A0092B-C50C-407E-A947-70E740481C1C}">
                <a14:useLocalDpi xmlns:a14="http://schemas.microsoft.com/office/drawing/2010/main" val="0"/>
              </a:ext>
            </a:extLst>
          </a:blip>
          <a:srcRect l="15686" t="1961" r="9804" b="5882"/>
          <a:stretch>
            <a:fillRect/>
          </a:stretch>
        </p:blipFill>
        <p:spPr bwMode="auto">
          <a:xfrm>
            <a:off x="3790950" y="506413"/>
            <a:ext cx="3600450" cy="4452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9" name="Picture 12" descr="purpose-driven-life.jpg">
            <a:extLst>
              <a:ext uri="{FF2B5EF4-FFF2-40B4-BE49-F238E27FC236}">
                <a16:creationId xmlns:a16="http://schemas.microsoft.com/office/drawing/2014/main" id="{14EFB8EF-772B-4C46-B842-7268473C97B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53399" y="1442475"/>
            <a:ext cx="3600450" cy="5182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E8721F67-FC44-4885-9B70-AE1CDB1EF4D2}"/>
              </a:ext>
            </a:extLst>
          </p:cNvPr>
          <p:cNvSpPr/>
          <p:nvPr/>
        </p:nvSpPr>
        <p:spPr>
          <a:xfrm>
            <a:off x="0" y="0"/>
            <a:ext cx="3124200" cy="12954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a:extLst>
              <a:ext uri="{FF2B5EF4-FFF2-40B4-BE49-F238E27FC236}">
                <a16:creationId xmlns:a16="http://schemas.microsoft.com/office/drawing/2014/main" id="{13BCB935-AFC2-4C76-8447-8E46BB58CB6F}"/>
              </a:ext>
            </a:extLst>
          </p:cNvPr>
          <p:cNvSpPr/>
          <p:nvPr/>
        </p:nvSpPr>
        <p:spPr>
          <a:xfrm>
            <a:off x="0" y="4876800"/>
            <a:ext cx="3124200" cy="19812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5" name="Picture 3" descr="worship_God_24_elders presence of the Lord.jpg">
            <a:extLst>
              <a:ext uri="{FF2B5EF4-FFF2-40B4-BE49-F238E27FC236}">
                <a16:creationId xmlns:a16="http://schemas.microsoft.com/office/drawing/2014/main" id="{E8F85D3E-BE45-496B-9506-12656FE161D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1295400"/>
            <a:ext cx="3124198"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itle 1">
            <a:extLst>
              <a:ext uri="{FF2B5EF4-FFF2-40B4-BE49-F238E27FC236}">
                <a16:creationId xmlns:a16="http://schemas.microsoft.com/office/drawing/2014/main" id="{8EE4D5A0-AB6C-4D26-9D2A-D6FE7DDF0CA3}"/>
              </a:ext>
            </a:extLst>
          </p:cNvPr>
          <p:cNvSpPr txBox="1">
            <a:spLocks/>
          </p:cNvSpPr>
          <p:nvPr/>
        </p:nvSpPr>
        <p:spPr bwMode="auto">
          <a:xfrm>
            <a:off x="438151" y="5171298"/>
            <a:ext cx="2438399"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5400" i="1">
                <a:solidFill>
                  <a:schemeClr val="bg1"/>
                </a:solidFill>
                <a:cs typeface="Arial" panose="020B0604020202020204" pitchFamily="34" charset="0"/>
              </a:rPr>
              <a:t>The</a:t>
            </a:r>
            <a:br>
              <a:rPr lang="en-US" altLang="en-US" sz="5400" i="1">
                <a:solidFill>
                  <a:schemeClr val="bg1"/>
                </a:solidFill>
                <a:cs typeface="Arial" panose="020B0604020202020204" pitchFamily="34" charset="0"/>
              </a:rPr>
            </a:br>
            <a:r>
              <a:rPr lang="en-US" altLang="en-US" sz="5400" i="1">
                <a:solidFill>
                  <a:schemeClr val="bg1"/>
                </a:solidFill>
                <a:cs typeface="Arial" panose="020B0604020202020204" pitchFamily="34" charset="0"/>
              </a:rPr>
              <a:t>Purpose</a:t>
            </a:r>
          </a:p>
        </p:txBody>
      </p:sp>
      <p:sp>
        <p:nvSpPr>
          <p:cNvPr id="17" name="Title 1">
            <a:extLst>
              <a:ext uri="{FF2B5EF4-FFF2-40B4-BE49-F238E27FC236}">
                <a16:creationId xmlns:a16="http://schemas.microsoft.com/office/drawing/2014/main" id="{334A6D91-2383-47B9-A2A9-AFD8458EC70A}"/>
              </a:ext>
            </a:extLst>
          </p:cNvPr>
          <p:cNvSpPr txBox="1">
            <a:spLocks/>
          </p:cNvSpPr>
          <p:nvPr/>
        </p:nvSpPr>
        <p:spPr>
          <a:xfrm>
            <a:off x="514350" y="216677"/>
            <a:ext cx="2133600" cy="838200"/>
          </a:xfrm>
          <a:prstGeom prst="rect">
            <a:avLst/>
          </a:prstGeom>
        </p:spPr>
        <p:txBody>
          <a:bodyPr anchor="ctr"/>
          <a:lstStyle/>
          <a:p>
            <a:pPr fontAlgn="auto">
              <a:spcAft>
                <a:spcPts val="0"/>
              </a:spcAft>
              <a:defRPr/>
            </a:pPr>
            <a:r>
              <a:rPr lang="en-US" sz="3600">
                <a:solidFill>
                  <a:schemeClr val="bg1"/>
                </a:solidFill>
                <a:latin typeface="+mj-lt"/>
                <a:ea typeface="+mj-ea"/>
              </a:rPr>
              <a:t>People of</a:t>
            </a:r>
          </a:p>
        </p:txBody>
      </p:sp>
      <p:sp>
        <p:nvSpPr>
          <p:cNvPr id="18" name="Rectangle 17">
            <a:extLst>
              <a:ext uri="{FF2B5EF4-FFF2-40B4-BE49-F238E27FC236}">
                <a16:creationId xmlns:a16="http://schemas.microsoft.com/office/drawing/2014/main" id="{702685EA-97C6-408C-B914-9E725FC570E6}"/>
              </a:ext>
            </a:extLst>
          </p:cNvPr>
          <p:cNvSpPr/>
          <p:nvPr/>
        </p:nvSpPr>
        <p:spPr>
          <a:xfrm>
            <a:off x="0" y="4038600"/>
            <a:ext cx="3124200" cy="838200"/>
          </a:xfrm>
          <a:prstGeom prst="rect">
            <a:avLst/>
          </a:prstGeom>
          <a:solidFill>
            <a:srgbClr val="78C2A4"/>
          </a:solidFill>
          <a:ln>
            <a:solidFill>
              <a:srgbClr val="78C2A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TextBox 9">
            <a:extLst>
              <a:ext uri="{FF2B5EF4-FFF2-40B4-BE49-F238E27FC236}">
                <a16:creationId xmlns:a16="http://schemas.microsoft.com/office/drawing/2014/main" id="{A42CE3DF-E3BB-4738-AB32-1B0768428A58}"/>
              </a:ext>
            </a:extLst>
          </p:cNvPr>
          <p:cNvSpPr txBox="1">
            <a:spLocks noChangeArrowheads="1"/>
          </p:cNvSpPr>
          <p:nvPr/>
        </p:nvSpPr>
        <p:spPr bwMode="auto">
          <a:xfrm>
            <a:off x="342899" y="4127955"/>
            <a:ext cx="24384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a:solidFill>
                  <a:schemeClr val="bg1"/>
                </a:solidFill>
                <a:latin typeface="+mj-lt"/>
                <a:cs typeface="Times New Roman" panose="02020603050405020304" pitchFamily="18" charset="0"/>
              </a:rPr>
              <a:t>INTRO</a:t>
            </a:r>
            <a:endParaRPr lang="en-US" altLang="en-US" sz="4800" b="1">
              <a:solidFill>
                <a:schemeClr val="bg1"/>
              </a:solidFill>
              <a:latin typeface="+mj-lt"/>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1EBA613-48B7-4F33-89C2-E98B84B1E093}"/>
              </a:ext>
            </a:extLst>
          </p:cNvPr>
          <p:cNvSpPr/>
          <p:nvPr/>
        </p:nvSpPr>
        <p:spPr>
          <a:xfrm>
            <a:off x="3124198" y="0"/>
            <a:ext cx="9067802" cy="6858000"/>
          </a:xfrm>
          <a:prstGeom prst="rect">
            <a:avLst/>
          </a:prstGeom>
          <a:solidFill>
            <a:srgbClr val="103738"/>
          </a:solidFill>
          <a:ln>
            <a:solidFill>
              <a:srgbClr val="10373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8202" name="Picture 10" descr="a-dogs-purpose-240kgs62310.jpg">
            <a:extLst>
              <a:ext uri="{FF2B5EF4-FFF2-40B4-BE49-F238E27FC236}">
                <a16:creationId xmlns:a16="http://schemas.microsoft.com/office/drawing/2014/main" id="{3D162E18-DD5F-4342-A052-7A54E05EF4D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419100"/>
            <a:ext cx="47244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a:extLst>
              <a:ext uri="{FF2B5EF4-FFF2-40B4-BE49-F238E27FC236}">
                <a16:creationId xmlns:a16="http://schemas.microsoft.com/office/drawing/2014/main" id="{D0CE4DD1-D696-45E9-858A-5E243F779757}"/>
              </a:ext>
            </a:extLst>
          </p:cNvPr>
          <p:cNvSpPr/>
          <p:nvPr/>
        </p:nvSpPr>
        <p:spPr>
          <a:xfrm>
            <a:off x="0" y="0"/>
            <a:ext cx="3124200" cy="12954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a:extLst>
              <a:ext uri="{FF2B5EF4-FFF2-40B4-BE49-F238E27FC236}">
                <a16:creationId xmlns:a16="http://schemas.microsoft.com/office/drawing/2014/main" id="{80FB967A-5518-4854-8F10-9B0921282DBF}"/>
              </a:ext>
            </a:extLst>
          </p:cNvPr>
          <p:cNvSpPr/>
          <p:nvPr/>
        </p:nvSpPr>
        <p:spPr>
          <a:xfrm>
            <a:off x="0" y="4876800"/>
            <a:ext cx="3124200" cy="19812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4" name="Picture 3" descr="worship_God_24_elders presence of the Lord.jpg">
            <a:extLst>
              <a:ext uri="{FF2B5EF4-FFF2-40B4-BE49-F238E27FC236}">
                <a16:creationId xmlns:a16="http://schemas.microsoft.com/office/drawing/2014/main" id="{3F68CA8C-BD55-4314-9754-F98210E9F16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295400"/>
            <a:ext cx="3124198"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
            <a:extLst>
              <a:ext uri="{FF2B5EF4-FFF2-40B4-BE49-F238E27FC236}">
                <a16:creationId xmlns:a16="http://schemas.microsoft.com/office/drawing/2014/main" id="{D5398F61-C1D0-44E7-93A0-5C63FD2F2118}"/>
              </a:ext>
            </a:extLst>
          </p:cNvPr>
          <p:cNvSpPr txBox="1">
            <a:spLocks/>
          </p:cNvSpPr>
          <p:nvPr/>
        </p:nvSpPr>
        <p:spPr bwMode="auto">
          <a:xfrm>
            <a:off x="438151" y="5171298"/>
            <a:ext cx="2438399"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5400" i="1">
                <a:solidFill>
                  <a:schemeClr val="bg1"/>
                </a:solidFill>
                <a:cs typeface="Arial" panose="020B0604020202020204" pitchFamily="34" charset="0"/>
              </a:rPr>
              <a:t>The</a:t>
            </a:r>
            <a:br>
              <a:rPr lang="en-US" altLang="en-US" sz="5400" i="1">
                <a:solidFill>
                  <a:schemeClr val="bg1"/>
                </a:solidFill>
                <a:cs typeface="Arial" panose="020B0604020202020204" pitchFamily="34" charset="0"/>
              </a:rPr>
            </a:br>
            <a:r>
              <a:rPr lang="en-US" altLang="en-US" sz="5400" i="1">
                <a:solidFill>
                  <a:schemeClr val="bg1"/>
                </a:solidFill>
                <a:cs typeface="Arial" panose="020B0604020202020204" pitchFamily="34" charset="0"/>
              </a:rPr>
              <a:t>Purpose</a:t>
            </a:r>
          </a:p>
        </p:txBody>
      </p:sp>
      <p:sp>
        <p:nvSpPr>
          <p:cNvPr id="16" name="Title 1">
            <a:extLst>
              <a:ext uri="{FF2B5EF4-FFF2-40B4-BE49-F238E27FC236}">
                <a16:creationId xmlns:a16="http://schemas.microsoft.com/office/drawing/2014/main" id="{ECD3BACC-CC81-4D30-AB00-DA989CC1D724}"/>
              </a:ext>
            </a:extLst>
          </p:cNvPr>
          <p:cNvSpPr txBox="1">
            <a:spLocks/>
          </p:cNvSpPr>
          <p:nvPr/>
        </p:nvSpPr>
        <p:spPr>
          <a:xfrm>
            <a:off x="514350" y="216677"/>
            <a:ext cx="2133600" cy="838200"/>
          </a:xfrm>
          <a:prstGeom prst="rect">
            <a:avLst/>
          </a:prstGeom>
        </p:spPr>
        <p:txBody>
          <a:bodyPr anchor="ctr"/>
          <a:lstStyle/>
          <a:p>
            <a:pPr fontAlgn="auto">
              <a:spcAft>
                <a:spcPts val="0"/>
              </a:spcAft>
              <a:defRPr/>
            </a:pPr>
            <a:r>
              <a:rPr lang="en-US" sz="3600">
                <a:solidFill>
                  <a:schemeClr val="bg1"/>
                </a:solidFill>
                <a:latin typeface="+mj-lt"/>
                <a:ea typeface="+mj-ea"/>
              </a:rPr>
              <a:t>People of</a:t>
            </a:r>
          </a:p>
        </p:txBody>
      </p:sp>
      <p:sp>
        <p:nvSpPr>
          <p:cNvPr id="17" name="Rectangle 16">
            <a:extLst>
              <a:ext uri="{FF2B5EF4-FFF2-40B4-BE49-F238E27FC236}">
                <a16:creationId xmlns:a16="http://schemas.microsoft.com/office/drawing/2014/main" id="{BBF1771C-9B2B-4E8C-9053-D4CBDFE30679}"/>
              </a:ext>
            </a:extLst>
          </p:cNvPr>
          <p:cNvSpPr/>
          <p:nvPr/>
        </p:nvSpPr>
        <p:spPr>
          <a:xfrm>
            <a:off x="0" y="4038600"/>
            <a:ext cx="3124200" cy="838200"/>
          </a:xfrm>
          <a:prstGeom prst="rect">
            <a:avLst/>
          </a:prstGeom>
          <a:solidFill>
            <a:srgbClr val="78C2A4"/>
          </a:solidFill>
          <a:ln>
            <a:solidFill>
              <a:srgbClr val="78C2A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TextBox 9">
            <a:extLst>
              <a:ext uri="{FF2B5EF4-FFF2-40B4-BE49-F238E27FC236}">
                <a16:creationId xmlns:a16="http://schemas.microsoft.com/office/drawing/2014/main" id="{06194130-9CF6-4FF3-B2B8-61C0FE161582}"/>
              </a:ext>
            </a:extLst>
          </p:cNvPr>
          <p:cNvSpPr txBox="1">
            <a:spLocks noChangeArrowheads="1"/>
          </p:cNvSpPr>
          <p:nvPr/>
        </p:nvSpPr>
        <p:spPr bwMode="auto">
          <a:xfrm>
            <a:off x="342899" y="4127955"/>
            <a:ext cx="24384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a:solidFill>
                  <a:schemeClr val="bg1"/>
                </a:solidFill>
                <a:latin typeface="+mj-lt"/>
                <a:cs typeface="Times New Roman" panose="02020603050405020304" pitchFamily="18" charset="0"/>
              </a:rPr>
              <a:t>INTRO</a:t>
            </a:r>
            <a:endParaRPr lang="en-US" altLang="en-US" sz="4800" b="1">
              <a:solidFill>
                <a:schemeClr val="bg1"/>
              </a:solidFill>
              <a:latin typeface="+mj-lt"/>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22A20E6-206D-46BE-81DB-5BDB40956F10}"/>
              </a:ext>
            </a:extLst>
          </p:cNvPr>
          <p:cNvSpPr/>
          <p:nvPr/>
        </p:nvSpPr>
        <p:spPr>
          <a:xfrm>
            <a:off x="3124198" y="0"/>
            <a:ext cx="9067802" cy="6858000"/>
          </a:xfrm>
          <a:prstGeom prst="rect">
            <a:avLst/>
          </a:prstGeom>
          <a:solidFill>
            <a:srgbClr val="103738"/>
          </a:solidFill>
          <a:ln>
            <a:solidFill>
              <a:srgbClr val="10373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226" name="TextBox 10">
            <a:extLst>
              <a:ext uri="{FF2B5EF4-FFF2-40B4-BE49-F238E27FC236}">
                <a16:creationId xmlns:a16="http://schemas.microsoft.com/office/drawing/2014/main" id="{ADC0E13B-62B2-424D-A4CB-4D94949DBD7D}"/>
              </a:ext>
            </a:extLst>
          </p:cNvPr>
          <p:cNvSpPr txBox="1">
            <a:spLocks noChangeArrowheads="1"/>
          </p:cNvSpPr>
          <p:nvPr/>
        </p:nvSpPr>
        <p:spPr bwMode="auto">
          <a:xfrm>
            <a:off x="5295900" y="419100"/>
            <a:ext cx="5791200" cy="600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4800">
                <a:solidFill>
                  <a:schemeClr val="bg1"/>
                </a:solidFill>
                <a:latin typeface="+mj-lt"/>
                <a:cs typeface="Times New Roman" panose="02020603050405020304" pitchFamily="18" charset="0"/>
              </a:rPr>
              <a:t>Purpose implies…</a:t>
            </a:r>
          </a:p>
          <a:p>
            <a:pPr eaLnBrk="1" hangingPunct="1"/>
            <a:endParaRPr lang="en-US" altLang="en-US" sz="4800">
              <a:solidFill>
                <a:schemeClr val="bg1"/>
              </a:solidFill>
              <a:latin typeface="+mj-lt"/>
              <a:cs typeface="Times New Roman" panose="02020603050405020304" pitchFamily="18" charset="0"/>
            </a:endParaRPr>
          </a:p>
          <a:p>
            <a:pPr eaLnBrk="1" hangingPunct="1"/>
            <a:r>
              <a:rPr lang="en-US" altLang="en-US" sz="4800">
                <a:solidFill>
                  <a:schemeClr val="bg1"/>
                </a:solidFill>
                <a:latin typeface="+mj-lt"/>
                <a:cs typeface="Times New Roman" panose="02020603050405020304" pitchFamily="18" charset="0"/>
              </a:rPr>
              <a:t>Creation, intention, planning, preparation, competence, confidence, evaluation, and satisfaction.</a:t>
            </a:r>
          </a:p>
        </p:txBody>
      </p:sp>
      <p:sp>
        <p:nvSpPr>
          <p:cNvPr id="12" name="Rectangle 11">
            <a:extLst>
              <a:ext uri="{FF2B5EF4-FFF2-40B4-BE49-F238E27FC236}">
                <a16:creationId xmlns:a16="http://schemas.microsoft.com/office/drawing/2014/main" id="{77EB9C67-97F9-478F-A5A1-59C6321115E9}"/>
              </a:ext>
            </a:extLst>
          </p:cNvPr>
          <p:cNvSpPr/>
          <p:nvPr/>
        </p:nvSpPr>
        <p:spPr>
          <a:xfrm>
            <a:off x="0" y="0"/>
            <a:ext cx="3124200" cy="12954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a:extLst>
              <a:ext uri="{FF2B5EF4-FFF2-40B4-BE49-F238E27FC236}">
                <a16:creationId xmlns:a16="http://schemas.microsoft.com/office/drawing/2014/main" id="{4E04BBCB-4453-4E45-ABC0-3CB026F74D9E}"/>
              </a:ext>
            </a:extLst>
          </p:cNvPr>
          <p:cNvSpPr/>
          <p:nvPr/>
        </p:nvSpPr>
        <p:spPr>
          <a:xfrm>
            <a:off x="0" y="4876800"/>
            <a:ext cx="3124200" cy="19812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4" name="Picture 3" descr="worship_God_24_elders presence of the Lord.jpg">
            <a:extLst>
              <a:ext uri="{FF2B5EF4-FFF2-40B4-BE49-F238E27FC236}">
                <a16:creationId xmlns:a16="http://schemas.microsoft.com/office/drawing/2014/main" id="{500D02A3-0C8E-4452-9A49-C09AC5DB9A1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95400"/>
            <a:ext cx="3124198"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
            <a:extLst>
              <a:ext uri="{FF2B5EF4-FFF2-40B4-BE49-F238E27FC236}">
                <a16:creationId xmlns:a16="http://schemas.microsoft.com/office/drawing/2014/main" id="{EDD873D5-0FE5-48B9-9338-39A4417E9C11}"/>
              </a:ext>
            </a:extLst>
          </p:cNvPr>
          <p:cNvSpPr txBox="1">
            <a:spLocks/>
          </p:cNvSpPr>
          <p:nvPr/>
        </p:nvSpPr>
        <p:spPr bwMode="auto">
          <a:xfrm>
            <a:off x="438151" y="5171298"/>
            <a:ext cx="2438399"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5400" i="1">
                <a:solidFill>
                  <a:schemeClr val="bg1"/>
                </a:solidFill>
                <a:cs typeface="Arial" panose="020B0604020202020204" pitchFamily="34" charset="0"/>
              </a:rPr>
              <a:t>The</a:t>
            </a:r>
            <a:br>
              <a:rPr lang="en-US" altLang="en-US" sz="5400" i="1">
                <a:solidFill>
                  <a:schemeClr val="bg1"/>
                </a:solidFill>
                <a:cs typeface="Arial" panose="020B0604020202020204" pitchFamily="34" charset="0"/>
              </a:rPr>
            </a:br>
            <a:r>
              <a:rPr lang="en-US" altLang="en-US" sz="5400" i="1">
                <a:solidFill>
                  <a:schemeClr val="bg1"/>
                </a:solidFill>
                <a:cs typeface="Arial" panose="020B0604020202020204" pitchFamily="34" charset="0"/>
              </a:rPr>
              <a:t>Purpose</a:t>
            </a:r>
          </a:p>
        </p:txBody>
      </p:sp>
      <p:sp>
        <p:nvSpPr>
          <p:cNvPr id="16" name="Title 1">
            <a:extLst>
              <a:ext uri="{FF2B5EF4-FFF2-40B4-BE49-F238E27FC236}">
                <a16:creationId xmlns:a16="http://schemas.microsoft.com/office/drawing/2014/main" id="{DDAE3F21-FB61-4210-AD5E-064BBAA0C0D3}"/>
              </a:ext>
            </a:extLst>
          </p:cNvPr>
          <p:cNvSpPr txBox="1">
            <a:spLocks/>
          </p:cNvSpPr>
          <p:nvPr/>
        </p:nvSpPr>
        <p:spPr>
          <a:xfrm>
            <a:off x="514350" y="216677"/>
            <a:ext cx="2133600" cy="838200"/>
          </a:xfrm>
          <a:prstGeom prst="rect">
            <a:avLst/>
          </a:prstGeom>
        </p:spPr>
        <p:txBody>
          <a:bodyPr anchor="ctr"/>
          <a:lstStyle/>
          <a:p>
            <a:pPr fontAlgn="auto">
              <a:spcAft>
                <a:spcPts val="0"/>
              </a:spcAft>
              <a:defRPr/>
            </a:pPr>
            <a:r>
              <a:rPr lang="en-US" sz="3600">
                <a:solidFill>
                  <a:schemeClr val="bg1"/>
                </a:solidFill>
                <a:latin typeface="+mj-lt"/>
                <a:ea typeface="+mj-ea"/>
              </a:rPr>
              <a:t>People of</a:t>
            </a:r>
          </a:p>
        </p:txBody>
      </p:sp>
      <p:sp>
        <p:nvSpPr>
          <p:cNvPr id="17" name="Rectangle 16">
            <a:extLst>
              <a:ext uri="{FF2B5EF4-FFF2-40B4-BE49-F238E27FC236}">
                <a16:creationId xmlns:a16="http://schemas.microsoft.com/office/drawing/2014/main" id="{79154135-886A-4D39-9C02-24647C5BD899}"/>
              </a:ext>
            </a:extLst>
          </p:cNvPr>
          <p:cNvSpPr/>
          <p:nvPr/>
        </p:nvSpPr>
        <p:spPr>
          <a:xfrm>
            <a:off x="0" y="4038600"/>
            <a:ext cx="3124200" cy="838200"/>
          </a:xfrm>
          <a:prstGeom prst="rect">
            <a:avLst/>
          </a:prstGeom>
          <a:solidFill>
            <a:srgbClr val="78C2A4"/>
          </a:solidFill>
          <a:ln>
            <a:solidFill>
              <a:srgbClr val="78C2A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TextBox 9">
            <a:extLst>
              <a:ext uri="{FF2B5EF4-FFF2-40B4-BE49-F238E27FC236}">
                <a16:creationId xmlns:a16="http://schemas.microsoft.com/office/drawing/2014/main" id="{18B62049-E940-4290-A125-EA8ABB36B6D1}"/>
              </a:ext>
            </a:extLst>
          </p:cNvPr>
          <p:cNvSpPr txBox="1">
            <a:spLocks noChangeArrowheads="1"/>
          </p:cNvSpPr>
          <p:nvPr/>
        </p:nvSpPr>
        <p:spPr bwMode="auto">
          <a:xfrm>
            <a:off x="342899" y="4127955"/>
            <a:ext cx="24384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a:solidFill>
                  <a:schemeClr val="bg1"/>
                </a:solidFill>
                <a:latin typeface="+mj-lt"/>
                <a:cs typeface="Times New Roman" panose="02020603050405020304" pitchFamily="18" charset="0"/>
              </a:rPr>
              <a:t>INTRO</a:t>
            </a:r>
            <a:endParaRPr lang="en-US" altLang="en-US" sz="4800" b="1">
              <a:solidFill>
                <a:schemeClr val="bg1"/>
              </a:solidFill>
              <a:latin typeface="+mj-lt"/>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8648915-135D-4A7A-ABCC-136F155AF1B7}"/>
              </a:ext>
            </a:extLst>
          </p:cNvPr>
          <p:cNvSpPr/>
          <p:nvPr/>
        </p:nvSpPr>
        <p:spPr>
          <a:xfrm>
            <a:off x="3124198" y="0"/>
            <a:ext cx="9067802" cy="6858000"/>
          </a:xfrm>
          <a:prstGeom prst="rect">
            <a:avLst/>
          </a:prstGeom>
          <a:solidFill>
            <a:srgbClr val="103738"/>
          </a:solidFill>
          <a:ln>
            <a:solidFill>
              <a:srgbClr val="10373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50" name="TextBox 10">
            <a:extLst>
              <a:ext uri="{FF2B5EF4-FFF2-40B4-BE49-F238E27FC236}">
                <a16:creationId xmlns:a16="http://schemas.microsoft.com/office/drawing/2014/main" id="{28039E1F-D652-4801-B6CF-782EB051145A}"/>
              </a:ext>
            </a:extLst>
          </p:cNvPr>
          <p:cNvSpPr txBox="1">
            <a:spLocks noChangeArrowheads="1"/>
          </p:cNvSpPr>
          <p:nvPr/>
        </p:nvSpPr>
        <p:spPr bwMode="auto">
          <a:xfrm>
            <a:off x="5105400" y="1054877"/>
            <a:ext cx="5791200"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3800">
                <a:solidFill>
                  <a:schemeClr val="bg1"/>
                </a:solidFill>
                <a:latin typeface="+mj-lt"/>
                <a:cs typeface="Times New Roman" panose="02020603050405020304" pitchFamily="18" charset="0"/>
              </a:rPr>
              <a:t>IMAGE</a:t>
            </a:r>
          </a:p>
          <a:p>
            <a:pPr algn="ctr" eaLnBrk="1" hangingPunct="1"/>
            <a:r>
              <a:rPr lang="en-US" altLang="en-US" sz="13800">
                <a:solidFill>
                  <a:schemeClr val="bg1"/>
                </a:solidFill>
                <a:latin typeface="+mj-lt"/>
                <a:cs typeface="Times New Roman" panose="02020603050405020304" pitchFamily="18" charset="0"/>
              </a:rPr>
              <a:t>BEARER</a:t>
            </a:r>
          </a:p>
        </p:txBody>
      </p:sp>
      <p:sp>
        <p:nvSpPr>
          <p:cNvPr id="12" name="Rectangle 11">
            <a:extLst>
              <a:ext uri="{FF2B5EF4-FFF2-40B4-BE49-F238E27FC236}">
                <a16:creationId xmlns:a16="http://schemas.microsoft.com/office/drawing/2014/main" id="{B597E620-F97D-4E17-BB3B-0D5BC4DADAA6}"/>
              </a:ext>
            </a:extLst>
          </p:cNvPr>
          <p:cNvSpPr/>
          <p:nvPr/>
        </p:nvSpPr>
        <p:spPr>
          <a:xfrm>
            <a:off x="0" y="0"/>
            <a:ext cx="3124200" cy="12954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a:extLst>
              <a:ext uri="{FF2B5EF4-FFF2-40B4-BE49-F238E27FC236}">
                <a16:creationId xmlns:a16="http://schemas.microsoft.com/office/drawing/2014/main" id="{7DE0A3FA-13E8-45FE-B190-621DAC181386}"/>
              </a:ext>
            </a:extLst>
          </p:cNvPr>
          <p:cNvSpPr/>
          <p:nvPr/>
        </p:nvSpPr>
        <p:spPr>
          <a:xfrm>
            <a:off x="0" y="4876800"/>
            <a:ext cx="3124200" cy="1981200"/>
          </a:xfrm>
          <a:prstGeom prst="rect">
            <a:avLst/>
          </a:prstGeom>
          <a:solidFill>
            <a:srgbClr val="1A5556"/>
          </a:solidFill>
          <a:ln>
            <a:solidFill>
              <a:srgbClr val="1A555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4" name="Picture 3" descr="worship_God_24_elders presence of the Lord.jpg">
            <a:extLst>
              <a:ext uri="{FF2B5EF4-FFF2-40B4-BE49-F238E27FC236}">
                <a16:creationId xmlns:a16="http://schemas.microsoft.com/office/drawing/2014/main" id="{57A57F88-3731-42E4-94B7-843D6B00655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95400"/>
            <a:ext cx="3124198"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
            <a:extLst>
              <a:ext uri="{FF2B5EF4-FFF2-40B4-BE49-F238E27FC236}">
                <a16:creationId xmlns:a16="http://schemas.microsoft.com/office/drawing/2014/main" id="{CE26D3F6-2CDA-4DEC-A588-B0AD235E1819}"/>
              </a:ext>
            </a:extLst>
          </p:cNvPr>
          <p:cNvSpPr txBox="1">
            <a:spLocks/>
          </p:cNvSpPr>
          <p:nvPr/>
        </p:nvSpPr>
        <p:spPr bwMode="auto">
          <a:xfrm>
            <a:off x="438151" y="5171298"/>
            <a:ext cx="2438399"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5400" i="1">
                <a:solidFill>
                  <a:schemeClr val="bg1"/>
                </a:solidFill>
                <a:cs typeface="Arial" panose="020B0604020202020204" pitchFamily="34" charset="0"/>
              </a:rPr>
              <a:t>The</a:t>
            </a:r>
            <a:br>
              <a:rPr lang="en-US" altLang="en-US" sz="5400" i="1">
                <a:solidFill>
                  <a:schemeClr val="bg1"/>
                </a:solidFill>
                <a:cs typeface="Arial" panose="020B0604020202020204" pitchFamily="34" charset="0"/>
              </a:rPr>
            </a:br>
            <a:r>
              <a:rPr lang="en-US" altLang="en-US" sz="5400" i="1">
                <a:solidFill>
                  <a:schemeClr val="bg1"/>
                </a:solidFill>
                <a:cs typeface="Arial" panose="020B0604020202020204" pitchFamily="34" charset="0"/>
              </a:rPr>
              <a:t>Purpose</a:t>
            </a:r>
          </a:p>
        </p:txBody>
      </p:sp>
      <p:sp>
        <p:nvSpPr>
          <p:cNvPr id="16" name="Title 1">
            <a:extLst>
              <a:ext uri="{FF2B5EF4-FFF2-40B4-BE49-F238E27FC236}">
                <a16:creationId xmlns:a16="http://schemas.microsoft.com/office/drawing/2014/main" id="{E026CE73-F3C8-426F-89B5-B2B2940592A7}"/>
              </a:ext>
            </a:extLst>
          </p:cNvPr>
          <p:cNvSpPr txBox="1">
            <a:spLocks/>
          </p:cNvSpPr>
          <p:nvPr/>
        </p:nvSpPr>
        <p:spPr>
          <a:xfrm>
            <a:off x="514350" y="216677"/>
            <a:ext cx="2133600" cy="838200"/>
          </a:xfrm>
          <a:prstGeom prst="rect">
            <a:avLst/>
          </a:prstGeom>
        </p:spPr>
        <p:txBody>
          <a:bodyPr anchor="ctr"/>
          <a:lstStyle/>
          <a:p>
            <a:pPr fontAlgn="auto">
              <a:spcAft>
                <a:spcPts val="0"/>
              </a:spcAft>
              <a:defRPr/>
            </a:pPr>
            <a:r>
              <a:rPr lang="en-US" sz="3600">
                <a:solidFill>
                  <a:schemeClr val="bg1"/>
                </a:solidFill>
                <a:latin typeface="+mj-lt"/>
                <a:ea typeface="+mj-ea"/>
              </a:rPr>
              <a:t>People of</a:t>
            </a:r>
          </a:p>
        </p:txBody>
      </p:sp>
      <p:sp>
        <p:nvSpPr>
          <p:cNvPr id="17" name="Rectangle 16">
            <a:extLst>
              <a:ext uri="{FF2B5EF4-FFF2-40B4-BE49-F238E27FC236}">
                <a16:creationId xmlns:a16="http://schemas.microsoft.com/office/drawing/2014/main" id="{27DBE9C2-E5A1-4B52-BEE5-7504D5FA8C76}"/>
              </a:ext>
            </a:extLst>
          </p:cNvPr>
          <p:cNvSpPr/>
          <p:nvPr/>
        </p:nvSpPr>
        <p:spPr>
          <a:xfrm>
            <a:off x="0" y="4038600"/>
            <a:ext cx="3124200" cy="838200"/>
          </a:xfrm>
          <a:prstGeom prst="rect">
            <a:avLst/>
          </a:prstGeom>
          <a:solidFill>
            <a:srgbClr val="78C2A4"/>
          </a:solidFill>
          <a:ln>
            <a:solidFill>
              <a:srgbClr val="78C2A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TextBox 9">
            <a:extLst>
              <a:ext uri="{FF2B5EF4-FFF2-40B4-BE49-F238E27FC236}">
                <a16:creationId xmlns:a16="http://schemas.microsoft.com/office/drawing/2014/main" id="{2B294CC9-C36F-45C7-B76D-461E387C5979}"/>
              </a:ext>
            </a:extLst>
          </p:cNvPr>
          <p:cNvSpPr txBox="1">
            <a:spLocks noChangeArrowheads="1"/>
          </p:cNvSpPr>
          <p:nvPr/>
        </p:nvSpPr>
        <p:spPr bwMode="auto">
          <a:xfrm>
            <a:off x="342899" y="4127955"/>
            <a:ext cx="24384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a:solidFill>
                  <a:schemeClr val="bg1"/>
                </a:solidFill>
                <a:latin typeface="+mj-lt"/>
                <a:cs typeface="Times New Roman" panose="02020603050405020304" pitchFamily="18" charset="0"/>
              </a:rPr>
              <a:t>POINT 1</a:t>
            </a:r>
            <a:endParaRPr lang="en-US" altLang="en-US" sz="4800" b="1">
              <a:solidFill>
                <a:schemeClr val="bg1"/>
              </a:solidFill>
              <a:latin typeface="+mj-lt"/>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26</Slides>
  <Notes>0</Notes>
  <HiddenSlides>0</HiddenSlide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The Purpose</vt:lpstr>
      <vt:lpstr>The Purpose</vt:lpstr>
      <vt:lpstr>The Purpose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revision>1</cp:revision>
  <cp:lastPrinted>2022-03-05T16:52:49Z</cp:lastPrinted>
  <dcterms:created xsi:type="dcterms:W3CDTF">2010-09-12T13:26:23Z</dcterms:created>
  <dcterms:modified xsi:type="dcterms:W3CDTF">2022-03-05T17:18:38Z</dcterms:modified>
</cp:coreProperties>
</file>