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handoutMasterIdLst>
    <p:handoutMasterId r:id="rId19"/>
  </p:handoutMasterIdLst>
  <p:sldIdLst>
    <p:sldId id="260" r:id="rId2"/>
    <p:sldId id="297" r:id="rId3"/>
    <p:sldId id="261" r:id="rId4"/>
    <p:sldId id="273" r:id="rId5"/>
    <p:sldId id="294" r:id="rId6"/>
    <p:sldId id="299" r:id="rId7"/>
    <p:sldId id="276" r:id="rId8"/>
    <p:sldId id="296" r:id="rId9"/>
    <p:sldId id="298" r:id="rId10"/>
    <p:sldId id="303" r:id="rId11"/>
    <p:sldId id="301" r:id="rId12"/>
    <p:sldId id="304" r:id="rId13"/>
    <p:sldId id="300" r:id="rId14"/>
    <p:sldId id="292" r:id="rId15"/>
    <p:sldId id="302" r:id="rId16"/>
    <p:sldId id="305" r:id="rId17"/>
    <p:sldId id="306"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96757" autoAdjust="0"/>
  </p:normalViewPr>
  <p:slideViewPr>
    <p:cSldViewPr>
      <p:cViewPr varScale="1">
        <p:scale>
          <a:sx n="78" d="100"/>
          <a:sy n="78" d="100"/>
        </p:scale>
        <p:origin x="120" y="10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30F3771-3673-4DF3-81B2-F15450C0CE2F}"/>
              </a:ext>
            </a:extLst>
          </p:cNvPr>
          <p:cNvSpPr>
            <a:spLocks noGrp="1" noChangeArrowheads="1"/>
          </p:cNvSpPr>
          <p:nvPr>
            <p:ph type="hdr" sz="quarter"/>
          </p:nvPr>
        </p:nvSpPr>
        <p:spPr bwMode="auto">
          <a:xfrm>
            <a:off x="0"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55299" name="Rectangle 3">
            <a:extLst>
              <a:ext uri="{FF2B5EF4-FFF2-40B4-BE49-F238E27FC236}">
                <a16:creationId xmlns:a16="http://schemas.microsoft.com/office/drawing/2014/main" id="{FD7BB8D2-9BE4-481D-A2C2-DA44C43A88C7}"/>
              </a:ext>
            </a:extLst>
          </p:cNvPr>
          <p:cNvSpPr>
            <a:spLocks noGrp="1" noChangeArrowheads="1"/>
          </p:cNvSpPr>
          <p:nvPr>
            <p:ph type="dt" sz="quarter" idx="1"/>
          </p:nvPr>
        </p:nvSpPr>
        <p:spPr bwMode="auto">
          <a:xfrm>
            <a:off x="3970338" y="0"/>
            <a:ext cx="3038475" cy="465138"/>
          </a:xfrm>
          <a:prstGeom prst="rect">
            <a:avLst/>
          </a:prstGeom>
          <a:noFill/>
          <a:ln>
            <a:noFill/>
          </a:ln>
          <a:effectLst/>
        </p:spPr>
        <p:txBody>
          <a:bodyPr vert="horz" wrap="square" lIns="93177" tIns="46589" rIns="93177" bIns="46589" numCol="1" anchor="t"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endParaRPr lang="en-US" altLang="en-US"/>
          </a:p>
        </p:txBody>
      </p:sp>
      <p:sp>
        <p:nvSpPr>
          <p:cNvPr id="55300" name="Rectangle 4">
            <a:extLst>
              <a:ext uri="{FF2B5EF4-FFF2-40B4-BE49-F238E27FC236}">
                <a16:creationId xmlns:a16="http://schemas.microsoft.com/office/drawing/2014/main" id="{9FA806FC-704B-4926-9069-6EE83A10AA0D}"/>
              </a:ext>
            </a:extLst>
          </p:cNvPr>
          <p:cNvSpPr>
            <a:spLocks noGrp="1" noChangeArrowheads="1"/>
          </p:cNvSpPr>
          <p:nvPr>
            <p:ph type="ftr" sz="quarter" idx="2"/>
          </p:nvPr>
        </p:nvSpPr>
        <p:spPr bwMode="auto">
          <a:xfrm>
            <a:off x="0"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eaLnBrk="1" fontAlgn="auto" hangingPunct="1">
              <a:spcBef>
                <a:spcPts val="0"/>
              </a:spcBef>
              <a:spcAft>
                <a:spcPts val="0"/>
              </a:spcAft>
              <a:defRPr sz="1200">
                <a:latin typeface="+mn-lt"/>
              </a:defRPr>
            </a:lvl1pPr>
          </a:lstStyle>
          <a:p>
            <a:pPr>
              <a:defRPr/>
            </a:pPr>
            <a:endParaRPr lang="en-US" altLang="en-US"/>
          </a:p>
        </p:txBody>
      </p:sp>
      <p:sp>
        <p:nvSpPr>
          <p:cNvPr id="55301" name="Rectangle 5">
            <a:extLst>
              <a:ext uri="{FF2B5EF4-FFF2-40B4-BE49-F238E27FC236}">
                <a16:creationId xmlns:a16="http://schemas.microsoft.com/office/drawing/2014/main" id="{0D3D03AC-030D-4101-B0E7-46DE218AE6DF}"/>
              </a:ext>
            </a:extLst>
          </p:cNvPr>
          <p:cNvSpPr>
            <a:spLocks noGrp="1" noChangeArrowheads="1"/>
          </p:cNvSpPr>
          <p:nvPr>
            <p:ph type="sldNum" sz="quarter" idx="3"/>
          </p:nvPr>
        </p:nvSpPr>
        <p:spPr bwMode="auto">
          <a:xfrm>
            <a:off x="3970338" y="8829675"/>
            <a:ext cx="3038475" cy="465138"/>
          </a:xfrm>
          <a:prstGeom prst="rect">
            <a:avLst/>
          </a:prstGeom>
          <a:noFill/>
          <a:ln>
            <a:noFill/>
          </a:ln>
          <a:effectLst/>
        </p:spPr>
        <p:txBody>
          <a:bodyPr vert="horz" wrap="square" lIns="93177" tIns="46589" rIns="93177" bIns="46589" numCol="1" anchor="b" anchorCtr="0" compatLnSpc="1">
            <a:prstTxWarp prst="textNoShape">
              <a:avLst/>
            </a:prstTxWarp>
          </a:bodyPr>
          <a:lstStyle>
            <a:lvl1pPr algn="r" eaLnBrk="1" fontAlgn="auto" hangingPunct="1">
              <a:spcBef>
                <a:spcPts val="0"/>
              </a:spcBef>
              <a:spcAft>
                <a:spcPts val="0"/>
              </a:spcAft>
              <a:defRPr sz="1200">
                <a:latin typeface="+mn-lt"/>
              </a:defRPr>
            </a:lvl1pPr>
          </a:lstStyle>
          <a:p>
            <a:pPr>
              <a:defRPr/>
            </a:pPr>
            <a:fld id="{D687A19D-2342-40BB-B9C4-3046D7141E2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F17219-4CC1-4454-8709-F94BAD87D9D8}"/>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22C260D8-BD99-435C-B20B-4B2A0957BD8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45D85CF-A555-447C-827F-B196B0C6E9CD}"/>
              </a:ext>
            </a:extLst>
          </p:cNvPr>
          <p:cNvSpPr>
            <a:spLocks noGrp="1"/>
          </p:cNvSpPr>
          <p:nvPr>
            <p:ph type="sldNum" sz="quarter" idx="12"/>
          </p:nvPr>
        </p:nvSpPr>
        <p:spPr/>
        <p:txBody>
          <a:bodyPr/>
          <a:lstStyle>
            <a:lvl1pPr>
              <a:defRPr/>
            </a:lvl1pPr>
          </a:lstStyle>
          <a:p>
            <a:pPr>
              <a:defRPr/>
            </a:pPr>
            <a:fld id="{0FF7CF29-10E8-4D98-97A4-3695F862B740}" type="slidenum">
              <a:rPr lang="en-US" altLang="en-US"/>
              <a:pPr>
                <a:defRPr/>
              </a:pPr>
              <a:t>‹#›</a:t>
            </a:fld>
            <a:endParaRPr lang="en-US" altLang="en-US"/>
          </a:p>
        </p:txBody>
      </p:sp>
    </p:spTree>
    <p:extLst>
      <p:ext uri="{BB962C8B-B14F-4D97-AF65-F5344CB8AC3E}">
        <p14:creationId xmlns:p14="http://schemas.microsoft.com/office/powerpoint/2010/main" val="1662912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02CCCF5-BB92-4607-B2A8-44D05EAE96A0}"/>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4D083E9B-E7B9-4D4E-8138-DA286AF326B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D455C94-1D85-414B-B10D-7A5D96179DBB}"/>
              </a:ext>
            </a:extLst>
          </p:cNvPr>
          <p:cNvSpPr>
            <a:spLocks noGrp="1"/>
          </p:cNvSpPr>
          <p:nvPr>
            <p:ph type="sldNum" sz="quarter" idx="12"/>
          </p:nvPr>
        </p:nvSpPr>
        <p:spPr/>
        <p:txBody>
          <a:bodyPr/>
          <a:lstStyle>
            <a:lvl1pPr>
              <a:defRPr/>
            </a:lvl1pPr>
          </a:lstStyle>
          <a:p>
            <a:pPr>
              <a:defRPr/>
            </a:pPr>
            <a:fld id="{B19991E9-8E51-419A-8CA0-0871014B216F}" type="slidenum">
              <a:rPr lang="en-US" altLang="en-US"/>
              <a:pPr>
                <a:defRPr/>
              </a:pPr>
              <a:t>‹#›</a:t>
            </a:fld>
            <a:endParaRPr lang="en-US" altLang="en-US"/>
          </a:p>
        </p:txBody>
      </p:sp>
    </p:spTree>
    <p:extLst>
      <p:ext uri="{BB962C8B-B14F-4D97-AF65-F5344CB8AC3E}">
        <p14:creationId xmlns:p14="http://schemas.microsoft.com/office/powerpoint/2010/main" val="1358256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77FF396-8852-4906-89BE-3D7786F3E6C6}"/>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8534B5FB-235B-4560-8F9E-5EE987CB7064}"/>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2E113005-CD50-4CE6-81D8-05C2B086BFA0}"/>
              </a:ext>
            </a:extLst>
          </p:cNvPr>
          <p:cNvSpPr>
            <a:spLocks noGrp="1"/>
          </p:cNvSpPr>
          <p:nvPr>
            <p:ph type="sldNum" sz="quarter" idx="12"/>
          </p:nvPr>
        </p:nvSpPr>
        <p:spPr/>
        <p:txBody>
          <a:bodyPr/>
          <a:lstStyle>
            <a:lvl1pPr>
              <a:defRPr/>
            </a:lvl1pPr>
          </a:lstStyle>
          <a:p>
            <a:pPr>
              <a:defRPr/>
            </a:pPr>
            <a:fld id="{AAA260B8-3A87-4C0A-8154-F5965BDC3304}" type="slidenum">
              <a:rPr lang="en-US" altLang="en-US"/>
              <a:pPr>
                <a:defRPr/>
              </a:pPr>
              <a:t>‹#›</a:t>
            </a:fld>
            <a:endParaRPr lang="en-US" altLang="en-US"/>
          </a:p>
        </p:txBody>
      </p:sp>
    </p:spTree>
    <p:extLst>
      <p:ext uri="{BB962C8B-B14F-4D97-AF65-F5344CB8AC3E}">
        <p14:creationId xmlns:p14="http://schemas.microsoft.com/office/powerpoint/2010/main" val="105502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9B5E9BF-58E1-4DD1-BAC3-5A2B1ECB9E1C}"/>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3D5DEAC3-4D9E-4E47-80CB-875CE1D77AAF}"/>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DAFAB4D-5D56-4D6C-8ED3-7873F727B2F0}"/>
              </a:ext>
            </a:extLst>
          </p:cNvPr>
          <p:cNvSpPr>
            <a:spLocks noGrp="1"/>
          </p:cNvSpPr>
          <p:nvPr>
            <p:ph type="sldNum" sz="quarter" idx="12"/>
          </p:nvPr>
        </p:nvSpPr>
        <p:spPr/>
        <p:txBody>
          <a:bodyPr/>
          <a:lstStyle>
            <a:lvl1pPr>
              <a:defRPr/>
            </a:lvl1pPr>
          </a:lstStyle>
          <a:p>
            <a:pPr>
              <a:defRPr/>
            </a:pPr>
            <a:fld id="{7D32F891-59C9-485A-8C32-9DA490FCA42E}" type="slidenum">
              <a:rPr lang="en-US" altLang="en-US"/>
              <a:pPr>
                <a:defRPr/>
              </a:pPr>
              <a:t>‹#›</a:t>
            </a:fld>
            <a:endParaRPr lang="en-US" altLang="en-US"/>
          </a:p>
        </p:txBody>
      </p:sp>
    </p:spTree>
    <p:extLst>
      <p:ext uri="{BB962C8B-B14F-4D97-AF65-F5344CB8AC3E}">
        <p14:creationId xmlns:p14="http://schemas.microsoft.com/office/powerpoint/2010/main" val="2470790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91E70D-F4AE-499B-A181-275C7CDB120A}"/>
              </a:ext>
            </a:extLst>
          </p:cNvPr>
          <p:cNvSpPr>
            <a:spLocks noGrp="1"/>
          </p:cNvSpPr>
          <p:nvPr>
            <p:ph type="dt" sz="half" idx="10"/>
          </p:nvPr>
        </p:nvSpPr>
        <p:spPr/>
        <p:txBody>
          <a:bodyPr/>
          <a:lstStyle>
            <a:lvl1pPr>
              <a:defRPr/>
            </a:lvl1pPr>
          </a:lstStyle>
          <a:p>
            <a:pPr>
              <a:defRPr/>
            </a:pPr>
            <a:endParaRPr lang="en-US" altLang="en-US"/>
          </a:p>
        </p:txBody>
      </p:sp>
      <p:sp>
        <p:nvSpPr>
          <p:cNvPr id="5" name="Footer Placeholder 4">
            <a:extLst>
              <a:ext uri="{FF2B5EF4-FFF2-40B4-BE49-F238E27FC236}">
                <a16:creationId xmlns:a16="http://schemas.microsoft.com/office/drawing/2014/main" id="{B8824276-A443-4A7E-A34D-8EBCEA2D7179}"/>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6953CEB1-EDE4-4AE9-A8A1-DC7A26B3E6EA}"/>
              </a:ext>
            </a:extLst>
          </p:cNvPr>
          <p:cNvSpPr>
            <a:spLocks noGrp="1"/>
          </p:cNvSpPr>
          <p:nvPr>
            <p:ph type="sldNum" sz="quarter" idx="12"/>
          </p:nvPr>
        </p:nvSpPr>
        <p:spPr/>
        <p:txBody>
          <a:bodyPr/>
          <a:lstStyle>
            <a:lvl1pPr>
              <a:defRPr/>
            </a:lvl1pPr>
          </a:lstStyle>
          <a:p>
            <a:pPr>
              <a:defRPr/>
            </a:pPr>
            <a:fld id="{B4CC2D48-3884-4687-AE0B-A44418EF51A0}" type="slidenum">
              <a:rPr lang="en-US" altLang="en-US"/>
              <a:pPr>
                <a:defRPr/>
              </a:pPr>
              <a:t>‹#›</a:t>
            </a:fld>
            <a:endParaRPr lang="en-US" altLang="en-US"/>
          </a:p>
        </p:txBody>
      </p:sp>
    </p:spTree>
    <p:extLst>
      <p:ext uri="{BB962C8B-B14F-4D97-AF65-F5344CB8AC3E}">
        <p14:creationId xmlns:p14="http://schemas.microsoft.com/office/powerpoint/2010/main" val="39348845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1DDA28AC-E950-4FD5-8220-843E7FAD3E48}"/>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949D778D-B8A3-4A24-8C31-C7EC2776F9E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9715EDF5-2C78-475A-B06C-83A2245D8069}"/>
              </a:ext>
            </a:extLst>
          </p:cNvPr>
          <p:cNvSpPr>
            <a:spLocks noGrp="1"/>
          </p:cNvSpPr>
          <p:nvPr>
            <p:ph type="sldNum" sz="quarter" idx="12"/>
          </p:nvPr>
        </p:nvSpPr>
        <p:spPr/>
        <p:txBody>
          <a:bodyPr/>
          <a:lstStyle>
            <a:lvl1pPr>
              <a:defRPr/>
            </a:lvl1pPr>
          </a:lstStyle>
          <a:p>
            <a:pPr>
              <a:defRPr/>
            </a:pPr>
            <a:fld id="{CDB9525A-79D4-47FC-9D15-8D6CC2461242}" type="slidenum">
              <a:rPr lang="en-US" altLang="en-US"/>
              <a:pPr>
                <a:defRPr/>
              </a:pPr>
              <a:t>‹#›</a:t>
            </a:fld>
            <a:endParaRPr lang="en-US" altLang="en-US"/>
          </a:p>
        </p:txBody>
      </p:sp>
    </p:spTree>
    <p:extLst>
      <p:ext uri="{BB962C8B-B14F-4D97-AF65-F5344CB8AC3E}">
        <p14:creationId xmlns:p14="http://schemas.microsoft.com/office/powerpoint/2010/main" val="3130274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49923345-923E-413E-9083-683D96FC1C6A}"/>
              </a:ext>
            </a:extLst>
          </p:cNvPr>
          <p:cNvSpPr>
            <a:spLocks noGrp="1"/>
          </p:cNvSpPr>
          <p:nvPr>
            <p:ph type="dt" sz="half" idx="10"/>
          </p:nvPr>
        </p:nvSpPr>
        <p:spPr/>
        <p:txBody>
          <a:bodyPr/>
          <a:lstStyle>
            <a:lvl1pPr>
              <a:defRPr/>
            </a:lvl1pPr>
          </a:lstStyle>
          <a:p>
            <a:pPr>
              <a:defRPr/>
            </a:pPr>
            <a:endParaRPr lang="en-US" altLang="en-US"/>
          </a:p>
        </p:txBody>
      </p:sp>
      <p:sp>
        <p:nvSpPr>
          <p:cNvPr id="8" name="Footer Placeholder 4">
            <a:extLst>
              <a:ext uri="{FF2B5EF4-FFF2-40B4-BE49-F238E27FC236}">
                <a16:creationId xmlns:a16="http://schemas.microsoft.com/office/drawing/2014/main" id="{D773CD9E-6553-4632-BE0B-E92AD4407A0F}"/>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8809F5A5-EBA0-4F2E-A821-5815190AB518}"/>
              </a:ext>
            </a:extLst>
          </p:cNvPr>
          <p:cNvSpPr>
            <a:spLocks noGrp="1"/>
          </p:cNvSpPr>
          <p:nvPr>
            <p:ph type="sldNum" sz="quarter" idx="12"/>
          </p:nvPr>
        </p:nvSpPr>
        <p:spPr/>
        <p:txBody>
          <a:bodyPr/>
          <a:lstStyle>
            <a:lvl1pPr>
              <a:defRPr/>
            </a:lvl1pPr>
          </a:lstStyle>
          <a:p>
            <a:pPr>
              <a:defRPr/>
            </a:pPr>
            <a:fld id="{4C7636DB-AB38-46B3-9171-B3E059C84F78}" type="slidenum">
              <a:rPr lang="en-US" altLang="en-US"/>
              <a:pPr>
                <a:defRPr/>
              </a:pPr>
              <a:t>‹#›</a:t>
            </a:fld>
            <a:endParaRPr lang="en-US" altLang="en-US"/>
          </a:p>
        </p:txBody>
      </p:sp>
    </p:spTree>
    <p:extLst>
      <p:ext uri="{BB962C8B-B14F-4D97-AF65-F5344CB8AC3E}">
        <p14:creationId xmlns:p14="http://schemas.microsoft.com/office/powerpoint/2010/main" val="27040743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11EEB6F9-0B36-4A5E-A6F6-6E67784CA744}"/>
              </a:ext>
            </a:extLst>
          </p:cNvPr>
          <p:cNvSpPr>
            <a:spLocks noGrp="1"/>
          </p:cNvSpPr>
          <p:nvPr>
            <p:ph type="dt" sz="half" idx="10"/>
          </p:nvPr>
        </p:nvSpPr>
        <p:spPr/>
        <p:txBody>
          <a:bodyPr/>
          <a:lstStyle>
            <a:lvl1pPr>
              <a:defRPr/>
            </a:lvl1pPr>
          </a:lstStyle>
          <a:p>
            <a:pPr>
              <a:defRPr/>
            </a:pPr>
            <a:endParaRPr lang="en-US" altLang="en-US"/>
          </a:p>
        </p:txBody>
      </p:sp>
      <p:sp>
        <p:nvSpPr>
          <p:cNvPr id="4" name="Footer Placeholder 4">
            <a:extLst>
              <a:ext uri="{FF2B5EF4-FFF2-40B4-BE49-F238E27FC236}">
                <a16:creationId xmlns:a16="http://schemas.microsoft.com/office/drawing/2014/main" id="{179808E3-E1CF-47C9-925A-E7E8BB0C572E}"/>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CD5423F2-3151-473C-956A-013FB865AAFD}"/>
              </a:ext>
            </a:extLst>
          </p:cNvPr>
          <p:cNvSpPr>
            <a:spLocks noGrp="1"/>
          </p:cNvSpPr>
          <p:nvPr>
            <p:ph type="sldNum" sz="quarter" idx="12"/>
          </p:nvPr>
        </p:nvSpPr>
        <p:spPr/>
        <p:txBody>
          <a:bodyPr/>
          <a:lstStyle>
            <a:lvl1pPr>
              <a:defRPr/>
            </a:lvl1pPr>
          </a:lstStyle>
          <a:p>
            <a:pPr>
              <a:defRPr/>
            </a:pPr>
            <a:fld id="{DD2B506D-D92B-4290-88D2-2A8358FD54AC}" type="slidenum">
              <a:rPr lang="en-US" altLang="en-US"/>
              <a:pPr>
                <a:defRPr/>
              </a:pPr>
              <a:t>‹#›</a:t>
            </a:fld>
            <a:endParaRPr lang="en-US" altLang="en-US"/>
          </a:p>
        </p:txBody>
      </p:sp>
    </p:spTree>
    <p:extLst>
      <p:ext uri="{BB962C8B-B14F-4D97-AF65-F5344CB8AC3E}">
        <p14:creationId xmlns:p14="http://schemas.microsoft.com/office/powerpoint/2010/main" val="35149613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9B6303A3-1331-4645-AF65-69023A330280}"/>
              </a:ext>
            </a:extLst>
          </p:cNvPr>
          <p:cNvSpPr>
            <a:spLocks noGrp="1"/>
          </p:cNvSpPr>
          <p:nvPr>
            <p:ph type="dt" sz="half" idx="10"/>
          </p:nvPr>
        </p:nvSpPr>
        <p:spPr/>
        <p:txBody>
          <a:bodyPr/>
          <a:lstStyle>
            <a:lvl1pPr>
              <a:defRPr/>
            </a:lvl1pPr>
          </a:lstStyle>
          <a:p>
            <a:pPr>
              <a:defRPr/>
            </a:pPr>
            <a:endParaRPr lang="en-US" altLang="en-US"/>
          </a:p>
        </p:txBody>
      </p:sp>
      <p:sp>
        <p:nvSpPr>
          <p:cNvPr id="3" name="Footer Placeholder 4">
            <a:extLst>
              <a:ext uri="{FF2B5EF4-FFF2-40B4-BE49-F238E27FC236}">
                <a16:creationId xmlns:a16="http://schemas.microsoft.com/office/drawing/2014/main" id="{A4082B09-2123-4B07-BF10-FA8A9A9F845B}"/>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001B9FD0-CE35-441B-AF4B-70793D0F3E96}"/>
              </a:ext>
            </a:extLst>
          </p:cNvPr>
          <p:cNvSpPr>
            <a:spLocks noGrp="1"/>
          </p:cNvSpPr>
          <p:nvPr>
            <p:ph type="sldNum" sz="quarter" idx="12"/>
          </p:nvPr>
        </p:nvSpPr>
        <p:spPr/>
        <p:txBody>
          <a:bodyPr/>
          <a:lstStyle>
            <a:lvl1pPr>
              <a:defRPr/>
            </a:lvl1pPr>
          </a:lstStyle>
          <a:p>
            <a:pPr>
              <a:defRPr/>
            </a:pPr>
            <a:fld id="{F43E8BD4-C891-4E35-9061-F9E680EB4441}" type="slidenum">
              <a:rPr lang="en-US" altLang="en-US"/>
              <a:pPr>
                <a:defRPr/>
              </a:pPr>
              <a:t>‹#›</a:t>
            </a:fld>
            <a:endParaRPr lang="en-US" altLang="en-US"/>
          </a:p>
        </p:txBody>
      </p:sp>
    </p:spTree>
    <p:extLst>
      <p:ext uri="{BB962C8B-B14F-4D97-AF65-F5344CB8AC3E}">
        <p14:creationId xmlns:p14="http://schemas.microsoft.com/office/powerpoint/2010/main" val="3934599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8E583311-D4CD-49F0-9BAD-68F803EEBFC4}"/>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7917A33E-4112-494A-A77F-FDEA93B3CFF7}"/>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2579D131-A0F1-4CAD-9862-357EA98B8891}"/>
              </a:ext>
            </a:extLst>
          </p:cNvPr>
          <p:cNvSpPr>
            <a:spLocks noGrp="1"/>
          </p:cNvSpPr>
          <p:nvPr>
            <p:ph type="sldNum" sz="quarter" idx="12"/>
          </p:nvPr>
        </p:nvSpPr>
        <p:spPr/>
        <p:txBody>
          <a:bodyPr/>
          <a:lstStyle>
            <a:lvl1pPr>
              <a:defRPr/>
            </a:lvl1pPr>
          </a:lstStyle>
          <a:p>
            <a:pPr>
              <a:defRPr/>
            </a:pPr>
            <a:fld id="{08D79D61-558E-4203-AE2D-CAF0BE586C17}" type="slidenum">
              <a:rPr lang="en-US" altLang="en-US"/>
              <a:pPr>
                <a:defRPr/>
              </a:pPr>
              <a:t>‹#›</a:t>
            </a:fld>
            <a:endParaRPr lang="en-US" altLang="en-US"/>
          </a:p>
        </p:txBody>
      </p:sp>
    </p:spTree>
    <p:extLst>
      <p:ext uri="{BB962C8B-B14F-4D97-AF65-F5344CB8AC3E}">
        <p14:creationId xmlns:p14="http://schemas.microsoft.com/office/powerpoint/2010/main" val="4051562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a:extLst>
              <a:ext uri="{FF2B5EF4-FFF2-40B4-BE49-F238E27FC236}">
                <a16:creationId xmlns:a16="http://schemas.microsoft.com/office/drawing/2014/main" id="{3FF50541-CE45-4A81-A49A-F5FEFDC5D980}"/>
              </a:ext>
            </a:extLst>
          </p:cNvPr>
          <p:cNvSpPr>
            <a:spLocks noGrp="1"/>
          </p:cNvSpPr>
          <p:nvPr>
            <p:ph type="dt" sz="half" idx="10"/>
          </p:nvPr>
        </p:nvSpPr>
        <p:spPr/>
        <p:txBody>
          <a:bodyPr/>
          <a:lstStyle>
            <a:lvl1pPr>
              <a:defRPr/>
            </a:lvl1pPr>
          </a:lstStyle>
          <a:p>
            <a:pPr>
              <a:defRPr/>
            </a:pPr>
            <a:endParaRPr lang="en-US" altLang="en-US"/>
          </a:p>
        </p:txBody>
      </p:sp>
      <p:sp>
        <p:nvSpPr>
          <p:cNvPr id="6" name="Footer Placeholder 4">
            <a:extLst>
              <a:ext uri="{FF2B5EF4-FFF2-40B4-BE49-F238E27FC236}">
                <a16:creationId xmlns:a16="http://schemas.microsoft.com/office/drawing/2014/main" id="{ED4D3F0D-8F62-453C-ABEA-B868E558E6BC}"/>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F2E55E63-1D42-4D58-B927-0D77CDD20AF0}"/>
              </a:ext>
            </a:extLst>
          </p:cNvPr>
          <p:cNvSpPr>
            <a:spLocks noGrp="1"/>
          </p:cNvSpPr>
          <p:nvPr>
            <p:ph type="sldNum" sz="quarter" idx="12"/>
          </p:nvPr>
        </p:nvSpPr>
        <p:spPr/>
        <p:txBody>
          <a:bodyPr/>
          <a:lstStyle>
            <a:lvl1pPr>
              <a:defRPr/>
            </a:lvl1pPr>
          </a:lstStyle>
          <a:p>
            <a:pPr>
              <a:defRPr/>
            </a:pPr>
            <a:fld id="{ADAECB44-4065-4942-BEA2-B41A7B2FA20E}" type="slidenum">
              <a:rPr lang="en-US" altLang="en-US"/>
              <a:pPr>
                <a:defRPr/>
              </a:pPr>
              <a:t>‹#›</a:t>
            </a:fld>
            <a:endParaRPr lang="en-US" altLang="en-US"/>
          </a:p>
        </p:txBody>
      </p:sp>
    </p:spTree>
    <p:extLst>
      <p:ext uri="{BB962C8B-B14F-4D97-AF65-F5344CB8AC3E}">
        <p14:creationId xmlns:p14="http://schemas.microsoft.com/office/powerpoint/2010/main" val="24798957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95A38DD-9C6E-4C3A-9043-2839C802D32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9F121A10-D9B0-454B-80A5-8EB0A3E13E86}"/>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5C216313-842C-46AD-82A4-B783E642F6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5" name="Footer Placeholder 4">
            <a:extLst>
              <a:ext uri="{FF2B5EF4-FFF2-40B4-BE49-F238E27FC236}">
                <a16:creationId xmlns:a16="http://schemas.microsoft.com/office/drawing/2014/main" id="{1B29E1C8-5BD0-472C-AFD1-531FB303F0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ltLang="en-US"/>
          </a:p>
        </p:txBody>
      </p:sp>
      <p:sp>
        <p:nvSpPr>
          <p:cNvPr id="6" name="Slide Number Placeholder 5">
            <a:extLst>
              <a:ext uri="{FF2B5EF4-FFF2-40B4-BE49-F238E27FC236}">
                <a16:creationId xmlns:a16="http://schemas.microsoft.com/office/drawing/2014/main" id="{71F2CCE3-AE94-448F-8B6A-5DD351848A4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smtClean="0">
                <a:solidFill>
                  <a:schemeClr val="tx1">
                    <a:tint val="75000"/>
                  </a:schemeClr>
                </a:solidFill>
                <a:latin typeface="+mn-lt"/>
              </a:defRPr>
            </a:lvl1pPr>
          </a:lstStyle>
          <a:p>
            <a:pPr>
              <a:defRPr/>
            </a:pPr>
            <a:fld id="{08132CEA-51C2-4759-B7E7-26225E836D2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defRPr>
      </a:lvl2pPr>
      <a:lvl3pPr algn="l" rtl="0" fontAlgn="base">
        <a:lnSpc>
          <a:spcPct val="90000"/>
        </a:lnSpc>
        <a:spcBef>
          <a:spcPct val="0"/>
        </a:spcBef>
        <a:spcAft>
          <a:spcPct val="0"/>
        </a:spcAft>
        <a:defRPr sz="4400">
          <a:solidFill>
            <a:schemeClr val="tx1"/>
          </a:solidFill>
          <a:latin typeface="Calibri Light" panose="020F0302020204030204" pitchFamily="34" charset="0"/>
        </a:defRPr>
      </a:lvl3pPr>
      <a:lvl4pPr algn="l" rtl="0" fontAlgn="base">
        <a:lnSpc>
          <a:spcPct val="90000"/>
        </a:lnSpc>
        <a:spcBef>
          <a:spcPct val="0"/>
        </a:spcBef>
        <a:spcAft>
          <a:spcPct val="0"/>
        </a:spcAft>
        <a:defRPr sz="4400">
          <a:solidFill>
            <a:schemeClr val="tx1"/>
          </a:solidFill>
          <a:latin typeface="Calibri Light" panose="020F0302020204030204" pitchFamily="34" charset="0"/>
        </a:defRPr>
      </a:lvl4pPr>
      <a:lvl5pPr algn="l" rtl="0" fontAlgn="base">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3B38A05-A0AE-43F6-B690-9D4F3D7A9EFC}"/>
              </a:ext>
            </a:extLst>
          </p:cNvPr>
          <p:cNvSpPr>
            <a:spLocks noGrp="1" noChangeArrowheads="1"/>
          </p:cNvSpPr>
          <p:nvPr>
            <p:ph type="title"/>
          </p:nvPr>
        </p:nvSpPr>
        <p:spPr>
          <a:xfrm>
            <a:off x="2819400" y="3314700"/>
            <a:ext cx="6934200" cy="1143000"/>
          </a:xfrm>
          <a:solidFill>
            <a:schemeClr val="tx1">
              <a:lumMod val="85000"/>
              <a:lumOff val="15000"/>
              <a:alpha val="62000"/>
            </a:schemeClr>
          </a:solidFill>
        </p:spPr>
        <p:txBody>
          <a:bodyPr rtlCol="0">
            <a:normAutofit/>
          </a:bodyPr>
          <a:lstStyle/>
          <a:p>
            <a:pPr fontAlgn="auto">
              <a:spcAft>
                <a:spcPts val="0"/>
              </a:spcAft>
              <a:defRPr/>
            </a:pPr>
            <a:r>
              <a:rPr lang="en-US" altLang="en-US" dirty="0">
                <a:solidFill>
                  <a:schemeClr val="bg1"/>
                </a:solidFill>
              </a:rPr>
              <a:t>Re-igniting a Passion for God</a:t>
            </a:r>
          </a:p>
        </p:txBody>
      </p:sp>
      <p:sp>
        <p:nvSpPr>
          <p:cNvPr id="6147" name="Rectangle 3">
            <a:extLst>
              <a:ext uri="{FF2B5EF4-FFF2-40B4-BE49-F238E27FC236}">
                <a16:creationId xmlns:a16="http://schemas.microsoft.com/office/drawing/2014/main" id="{D57E28F8-A4B5-4E2D-B305-83F90B0DB9E4}"/>
              </a:ext>
            </a:extLst>
          </p:cNvPr>
          <p:cNvSpPr>
            <a:spLocks noGrp="1" noChangeArrowheads="1"/>
          </p:cNvSpPr>
          <p:nvPr>
            <p:ph idx="1"/>
          </p:nvPr>
        </p:nvSpPr>
        <p:spPr>
          <a:xfrm>
            <a:off x="533400" y="1676400"/>
            <a:ext cx="10896600" cy="1295400"/>
          </a:xfrm>
          <a:solidFill>
            <a:schemeClr val="tx1">
              <a:lumMod val="85000"/>
              <a:lumOff val="15000"/>
              <a:alpha val="71000"/>
            </a:schemeClr>
          </a:solidFill>
        </p:spPr>
        <p:txBody>
          <a:bodyPr rtlCol="0">
            <a:normAutofit/>
          </a:bodyPr>
          <a:lstStyle/>
          <a:p>
            <a:pPr algn="ctr" fontAlgn="auto">
              <a:spcAft>
                <a:spcPts val="0"/>
              </a:spcAft>
              <a:buFontTx/>
              <a:buNone/>
              <a:defRPr/>
            </a:pPr>
            <a:r>
              <a:rPr lang="en-US" altLang="en-US" sz="6600" dirty="0">
                <a:solidFill>
                  <a:schemeClr val="bg1"/>
                </a:solidFill>
              </a:rPr>
              <a:t>Tingles, Testing, and Triumph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a:extLst>
              <a:ext uri="{FF2B5EF4-FFF2-40B4-BE49-F238E27FC236}">
                <a16:creationId xmlns:a16="http://schemas.microsoft.com/office/drawing/2014/main" id="{B578C28E-F096-4E75-A8A6-89802452AE40}"/>
              </a:ext>
            </a:extLst>
          </p:cNvPr>
          <p:cNvSpPr>
            <a:spLocks noGrp="1" noChangeArrowheads="1"/>
          </p:cNvSpPr>
          <p:nvPr>
            <p:ph idx="1"/>
          </p:nvPr>
        </p:nvSpPr>
        <p:spPr>
          <a:xfrm>
            <a:off x="1714500" y="1828800"/>
            <a:ext cx="8763000" cy="3657600"/>
          </a:xfrm>
          <a:solidFill>
            <a:schemeClr val="tx1">
              <a:lumMod val="85000"/>
              <a:lumOff val="15000"/>
              <a:alpha val="55000"/>
            </a:schemeClr>
          </a:solidFill>
        </p:spPr>
        <p:txBody>
          <a:bodyPr rtlCol="0">
            <a:normAutofit/>
          </a:bodyPr>
          <a:lstStyle/>
          <a:p>
            <a:pPr marL="0" indent="0" fontAlgn="auto">
              <a:spcAft>
                <a:spcPts val="0"/>
              </a:spcAft>
              <a:buFont typeface="Arial" panose="020B0604020202020204" pitchFamily="34" charset="0"/>
              <a:buNone/>
              <a:defRPr/>
            </a:pPr>
            <a:r>
              <a:rPr lang="en-US" altLang="en-US" sz="6000" i="1" dirty="0">
                <a:solidFill>
                  <a:schemeClr val="bg1"/>
                </a:solidFill>
              </a:rPr>
              <a:t>The TEST continues as he finds himself with his men fleeing Saul and living like animals on the run.</a:t>
            </a:r>
            <a:r>
              <a:rPr lang="en-US" altLang="en-US" i="1" dirty="0">
                <a:solidFill>
                  <a:schemeClr val="bg1"/>
                </a:solidFill>
              </a:rPr>
              <a:t>(1 Samuel 20-29)</a:t>
            </a:r>
            <a:endParaRPr lang="en-US" altLang="en-US" sz="2000" i="1" dirty="0">
              <a:solidFill>
                <a:schemeClr val="bg1"/>
              </a:solidFill>
            </a:endParaRPr>
          </a:p>
        </p:txBody>
      </p:sp>
      <p:sp>
        <p:nvSpPr>
          <p:cNvPr id="8" name="Rectangle 3">
            <a:extLst>
              <a:ext uri="{FF2B5EF4-FFF2-40B4-BE49-F238E27FC236}">
                <a16:creationId xmlns:a16="http://schemas.microsoft.com/office/drawing/2014/main" id="{53175E8B-AD61-4E6C-8D38-C7B16F3D3A29}"/>
              </a:ext>
            </a:extLst>
          </p:cNvPr>
          <p:cNvSpPr txBox="1">
            <a:spLocks noChangeArrowheads="1"/>
          </p:cNvSpPr>
          <p:nvPr/>
        </p:nvSpPr>
        <p:spPr>
          <a:xfrm>
            <a:off x="1539875" y="381000"/>
            <a:ext cx="8763000" cy="838200"/>
          </a:xfrm>
          <a:prstGeom prst="rect">
            <a:avLst/>
          </a:prstGeom>
          <a:solidFill>
            <a:schemeClr val="tx1">
              <a:lumMod val="85000"/>
              <a:lumOff val="15000"/>
              <a:alpha val="55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altLang="en-US" b="1" dirty="0">
                <a:solidFill>
                  <a:schemeClr val="bg1"/>
                </a:solidFill>
                <a:latin typeface="+mn-lt"/>
              </a:rPr>
              <a:t>II.  TESTING– The FAITH Challenge</a:t>
            </a:r>
          </a:p>
        </p:txBody>
      </p:sp>
      <p:sp>
        <p:nvSpPr>
          <p:cNvPr id="11" name="Rectangle 4">
            <a:extLst>
              <a:ext uri="{FF2B5EF4-FFF2-40B4-BE49-F238E27FC236}">
                <a16:creationId xmlns:a16="http://schemas.microsoft.com/office/drawing/2014/main" id="{9A2F54E9-BE78-459D-AD40-E983EA40E7C1}"/>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a:extLst>
              <a:ext uri="{FF2B5EF4-FFF2-40B4-BE49-F238E27FC236}">
                <a16:creationId xmlns:a16="http://schemas.microsoft.com/office/drawing/2014/main" id="{9C03CC48-2794-40FA-B1B8-11F6BB8F1B83}"/>
              </a:ext>
            </a:extLst>
          </p:cNvPr>
          <p:cNvSpPr>
            <a:spLocks noGrp="1" noChangeArrowheads="1"/>
          </p:cNvSpPr>
          <p:nvPr>
            <p:ph type="title"/>
          </p:nvPr>
        </p:nvSpPr>
        <p:spPr>
          <a:xfrm>
            <a:off x="1905000" y="400050"/>
            <a:ext cx="8763000" cy="723900"/>
          </a:xfrm>
          <a:solidFill>
            <a:schemeClr val="tx1">
              <a:lumMod val="85000"/>
              <a:lumOff val="15000"/>
              <a:alpha val="55000"/>
            </a:schemeClr>
          </a:solidFill>
        </p:spPr>
        <p:txBody>
          <a:bodyPr rtlCol="0">
            <a:normAutofit/>
          </a:bodyPr>
          <a:lstStyle/>
          <a:p>
            <a:pPr algn="ctr" fontAlgn="auto">
              <a:spcAft>
                <a:spcPts val="0"/>
              </a:spcAft>
              <a:defRPr/>
            </a:pPr>
            <a:r>
              <a:rPr lang="en-US" altLang="en-US" b="1" dirty="0">
                <a:solidFill>
                  <a:schemeClr val="bg1"/>
                </a:solidFill>
                <a:latin typeface="+mn-lt"/>
              </a:rPr>
              <a:t>II.  TESTING – The FAITH Challenge</a:t>
            </a:r>
          </a:p>
        </p:txBody>
      </p:sp>
      <p:sp>
        <p:nvSpPr>
          <p:cNvPr id="66564" name="Rectangle 4">
            <a:extLst>
              <a:ext uri="{FF2B5EF4-FFF2-40B4-BE49-F238E27FC236}">
                <a16:creationId xmlns:a16="http://schemas.microsoft.com/office/drawing/2014/main" id="{31A49E2B-6EF5-445B-9A3F-E1B129289180}"/>
              </a:ext>
            </a:extLst>
          </p:cNvPr>
          <p:cNvSpPr>
            <a:spLocks noGrp="1" noChangeArrowheads="1"/>
          </p:cNvSpPr>
          <p:nvPr>
            <p:ph idx="1"/>
          </p:nvPr>
        </p:nvSpPr>
        <p:spPr>
          <a:xfrm>
            <a:off x="1295400" y="1524000"/>
            <a:ext cx="9601200" cy="4191000"/>
          </a:xfrm>
          <a:solidFill>
            <a:schemeClr val="tx1">
              <a:lumMod val="85000"/>
              <a:lumOff val="15000"/>
              <a:alpha val="55000"/>
            </a:schemeClr>
          </a:solidFill>
        </p:spPr>
        <p:txBody>
          <a:bodyPr rtlCol="0">
            <a:normAutofit/>
          </a:bodyPr>
          <a:lstStyle/>
          <a:p>
            <a:pPr marL="0" indent="0" fontAlgn="auto">
              <a:spcAft>
                <a:spcPts val="0"/>
              </a:spcAft>
              <a:buFont typeface="Arial" panose="020B0604020202020204" pitchFamily="34" charset="0"/>
              <a:buNone/>
              <a:defRPr/>
            </a:pPr>
            <a:r>
              <a:rPr lang="en-US" altLang="en-US" sz="4400" i="1" dirty="0">
                <a:solidFill>
                  <a:schemeClr val="bg1"/>
                </a:solidFill>
              </a:rPr>
              <a:t>The TEST brought David to his own counsel.  </a:t>
            </a:r>
          </a:p>
          <a:p>
            <a:pPr marL="0" indent="0" fontAlgn="auto">
              <a:spcAft>
                <a:spcPts val="0"/>
              </a:spcAft>
              <a:buFont typeface="Arial" panose="020B0604020202020204" pitchFamily="34" charset="0"/>
              <a:buNone/>
              <a:defRPr/>
            </a:pPr>
            <a:endParaRPr lang="en-US" altLang="en-US" sz="3600" i="1" dirty="0">
              <a:solidFill>
                <a:schemeClr val="bg1"/>
              </a:solidFill>
            </a:endParaRPr>
          </a:p>
          <a:p>
            <a:pPr marL="0" indent="0" fontAlgn="auto">
              <a:spcAft>
                <a:spcPts val="0"/>
              </a:spcAft>
              <a:buFont typeface="Arial" panose="020B0604020202020204" pitchFamily="34" charset="0"/>
              <a:buNone/>
              <a:defRPr/>
            </a:pPr>
            <a:r>
              <a:rPr lang="en-US" altLang="en-US" sz="3600" i="1" dirty="0">
                <a:solidFill>
                  <a:schemeClr val="bg1"/>
                </a:solidFill>
              </a:rPr>
              <a:t> “  But David thought to himself, “ One of these days I will be destroyed by the hand of Saul.  The best thing I can do is to escape to the land of the Philistines…” ( 1 Samuel 27:1) </a:t>
            </a:r>
          </a:p>
        </p:txBody>
      </p:sp>
      <p:sp>
        <p:nvSpPr>
          <p:cNvPr id="8" name="Rectangle 4">
            <a:extLst>
              <a:ext uri="{FF2B5EF4-FFF2-40B4-BE49-F238E27FC236}">
                <a16:creationId xmlns:a16="http://schemas.microsoft.com/office/drawing/2014/main" id="{DD0F1BD4-44FB-41C5-A69D-B72A21CA76E3}"/>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a:extLst>
              <a:ext uri="{FF2B5EF4-FFF2-40B4-BE49-F238E27FC236}">
                <a16:creationId xmlns:a16="http://schemas.microsoft.com/office/drawing/2014/main" id="{337E7223-8909-4293-B5B1-C359A596F4FC}"/>
              </a:ext>
            </a:extLst>
          </p:cNvPr>
          <p:cNvSpPr>
            <a:spLocks noGrp="1" noChangeArrowheads="1"/>
          </p:cNvSpPr>
          <p:nvPr>
            <p:ph type="title"/>
          </p:nvPr>
        </p:nvSpPr>
        <p:spPr>
          <a:xfrm>
            <a:off x="1905000" y="400050"/>
            <a:ext cx="8763000" cy="723900"/>
          </a:xfrm>
          <a:solidFill>
            <a:schemeClr val="tx1">
              <a:lumMod val="85000"/>
              <a:lumOff val="15000"/>
              <a:alpha val="55000"/>
            </a:schemeClr>
          </a:solidFill>
        </p:spPr>
        <p:txBody>
          <a:bodyPr rtlCol="0">
            <a:normAutofit/>
          </a:bodyPr>
          <a:lstStyle/>
          <a:p>
            <a:pPr algn="ctr" fontAlgn="auto">
              <a:spcAft>
                <a:spcPts val="0"/>
              </a:spcAft>
              <a:defRPr/>
            </a:pPr>
            <a:r>
              <a:rPr lang="en-US" altLang="en-US" b="1" dirty="0">
                <a:solidFill>
                  <a:schemeClr val="bg1"/>
                </a:solidFill>
                <a:latin typeface="+mn-lt"/>
              </a:rPr>
              <a:t>II.  TESTING – The FAITH Challenge</a:t>
            </a:r>
          </a:p>
        </p:txBody>
      </p:sp>
      <p:sp>
        <p:nvSpPr>
          <p:cNvPr id="66564" name="Rectangle 4">
            <a:extLst>
              <a:ext uri="{FF2B5EF4-FFF2-40B4-BE49-F238E27FC236}">
                <a16:creationId xmlns:a16="http://schemas.microsoft.com/office/drawing/2014/main" id="{FD2CFC7B-3746-465C-B386-8A3352730A23}"/>
              </a:ext>
            </a:extLst>
          </p:cNvPr>
          <p:cNvSpPr>
            <a:spLocks noGrp="1" noChangeArrowheads="1"/>
          </p:cNvSpPr>
          <p:nvPr>
            <p:ph idx="1"/>
          </p:nvPr>
        </p:nvSpPr>
        <p:spPr>
          <a:xfrm>
            <a:off x="1676400" y="1995488"/>
            <a:ext cx="9448800" cy="3505200"/>
          </a:xfrm>
          <a:solidFill>
            <a:schemeClr val="tx1">
              <a:lumMod val="85000"/>
              <a:lumOff val="15000"/>
              <a:alpha val="55000"/>
            </a:schemeClr>
          </a:solidFill>
        </p:spPr>
        <p:txBody>
          <a:bodyPr rtlCol="0">
            <a:normAutofit lnSpcReduction="10000"/>
          </a:bodyPr>
          <a:lstStyle/>
          <a:p>
            <a:pPr marL="0" indent="0" fontAlgn="auto">
              <a:spcAft>
                <a:spcPts val="0"/>
              </a:spcAft>
              <a:buFont typeface="Arial" panose="020B0604020202020204" pitchFamily="34" charset="0"/>
              <a:buNone/>
              <a:defRPr/>
            </a:pPr>
            <a:r>
              <a:rPr lang="en-US" altLang="en-US" sz="5400" i="1" dirty="0">
                <a:solidFill>
                  <a:schemeClr val="bg1"/>
                </a:solidFill>
              </a:rPr>
              <a:t>The TEST found David living in enemy territory and serving a pagan king and fighting against their mutual enemies.  </a:t>
            </a:r>
            <a:r>
              <a:rPr lang="en-US" altLang="en-US" sz="4800" i="1" dirty="0">
                <a:solidFill>
                  <a:schemeClr val="bg1"/>
                </a:solidFill>
              </a:rPr>
              <a:t>				</a:t>
            </a:r>
            <a:r>
              <a:rPr lang="en-US" altLang="en-US" sz="3200" i="1" dirty="0">
                <a:solidFill>
                  <a:schemeClr val="bg1"/>
                </a:solidFill>
              </a:rPr>
              <a:t>(1 Sam 27:12)</a:t>
            </a:r>
            <a:endParaRPr lang="en-US" altLang="en-US" sz="4800" i="1" dirty="0">
              <a:solidFill>
                <a:schemeClr val="bg1"/>
              </a:solidFill>
            </a:endParaRPr>
          </a:p>
        </p:txBody>
      </p:sp>
      <p:sp>
        <p:nvSpPr>
          <p:cNvPr id="8" name="Rectangle 4">
            <a:extLst>
              <a:ext uri="{FF2B5EF4-FFF2-40B4-BE49-F238E27FC236}">
                <a16:creationId xmlns:a16="http://schemas.microsoft.com/office/drawing/2014/main" id="{6B1FE736-A94A-4255-831A-8788329E6D0D}"/>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4">
            <a:extLst>
              <a:ext uri="{FF2B5EF4-FFF2-40B4-BE49-F238E27FC236}">
                <a16:creationId xmlns:a16="http://schemas.microsoft.com/office/drawing/2014/main" id="{3313ED3A-E514-489F-A9E3-839142100300}"/>
              </a:ext>
            </a:extLst>
          </p:cNvPr>
          <p:cNvSpPr>
            <a:spLocks noGrp="1" noChangeArrowheads="1"/>
          </p:cNvSpPr>
          <p:nvPr>
            <p:ph idx="1"/>
          </p:nvPr>
        </p:nvSpPr>
        <p:spPr>
          <a:xfrm>
            <a:off x="2209800" y="1371600"/>
            <a:ext cx="7772400" cy="4267200"/>
          </a:xfrm>
          <a:solidFill>
            <a:schemeClr val="tx1">
              <a:lumMod val="85000"/>
              <a:lumOff val="15000"/>
              <a:alpha val="55000"/>
            </a:schemeClr>
          </a:solidFill>
        </p:spPr>
        <p:txBody>
          <a:bodyPr rtlCol="0">
            <a:normAutofit/>
          </a:bodyPr>
          <a:lstStyle/>
          <a:p>
            <a:pPr fontAlgn="auto">
              <a:spcAft>
                <a:spcPts val="0"/>
              </a:spcAft>
              <a:defRPr/>
            </a:pPr>
            <a:r>
              <a:rPr lang="en-US" altLang="en-US" i="1" dirty="0">
                <a:solidFill>
                  <a:schemeClr val="bg1"/>
                </a:solidFill>
              </a:rPr>
              <a:t>The TEST is as vital and necessary as the TINGLE</a:t>
            </a:r>
          </a:p>
          <a:p>
            <a:pPr fontAlgn="auto">
              <a:spcAft>
                <a:spcPts val="0"/>
              </a:spcAft>
              <a:defRPr/>
            </a:pPr>
            <a:endParaRPr lang="en-US" altLang="en-US" i="1" dirty="0">
              <a:solidFill>
                <a:schemeClr val="bg1"/>
              </a:solidFill>
            </a:endParaRPr>
          </a:p>
          <a:p>
            <a:pPr fontAlgn="auto">
              <a:spcAft>
                <a:spcPts val="0"/>
              </a:spcAft>
              <a:defRPr/>
            </a:pPr>
            <a:r>
              <a:rPr lang="en-US" altLang="en-US" i="1" dirty="0">
                <a:solidFill>
                  <a:schemeClr val="bg1"/>
                </a:solidFill>
              </a:rPr>
              <a:t>The TEST is a revealer of our hearts as we are tested in the choice between taking our counsel or the counsel of God</a:t>
            </a:r>
          </a:p>
          <a:p>
            <a:pPr fontAlgn="auto">
              <a:spcAft>
                <a:spcPts val="0"/>
              </a:spcAft>
              <a:defRPr/>
            </a:pPr>
            <a:endParaRPr lang="en-US" altLang="en-US" i="1" dirty="0">
              <a:solidFill>
                <a:schemeClr val="bg1"/>
              </a:solidFill>
            </a:endParaRPr>
          </a:p>
          <a:p>
            <a:pPr fontAlgn="auto">
              <a:spcAft>
                <a:spcPts val="0"/>
              </a:spcAft>
              <a:defRPr/>
            </a:pPr>
            <a:r>
              <a:rPr lang="en-US" altLang="en-US" i="1" dirty="0">
                <a:solidFill>
                  <a:schemeClr val="bg1"/>
                </a:solidFill>
              </a:rPr>
              <a:t>The TEST often finds us feeling like a hero – and leaves us feeling like a zero.  That is when we meet a deeper aspect of Grace</a:t>
            </a:r>
          </a:p>
        </p:txBody>
      </p:sp>
      <p:sp>
        <p:nvSpPr>
          <p:cNvPr id="10" name="Rectangle 3">
            <a:extLst>
              <a:ext uri="{FF2B5EF4-FFF2-40B4-BE49-F238E27FC236}">
                <a16:creationId xmlns:a16="http://schemas.microsoft.com/office/drawing/2014/main" id="{47FE438C-50ED-4C85-98C5-D29594D8A0A1}"/>
              </a:ext>
            </a:extLst>
          </p:cNvPr>
          <p:cNvSpPr>
            <a:spLocks noGrp="1" noChangeArrowheads="1"/>
          </p:cNvSpPr>
          <p:nvPr>
            <p:ph type="title"/>
          </p:nvPr>
        </p:nvSpPr>
        <p:spPr>
          <a:xfrm>
            <a:off x="1905000" y="400050"/>
            <a:ext cx="8763000" cy="723900"/>
          </a:xfrm>
          <a:solidFill>
            <a:schemeClr val="tx1">
              <a:lumMod val="85000"/>
              <a:lumOff val="15000"/>
              <a:alpha val="55000"/>
            </a:schemeClr>
          </a:solidFill>
        </p:spPr>
        <p:txBody>
          <a:bodyPr rtlCol="0">
            <a:normAutofit/>
          </a:bodyPr>
          <a:lstStyle/>
          <a:p>
            <a:pPr algn="ctr" fontAlgn="auto">
              <a:spcAft>
                <a:spcPts val="0"/>
              </a:spcAft>
              <a:defRPr/>
            </a:pPr>
            <a:r>
              <a:rPr lang="en-US" altLang="en-US" b="1" dirty="0">
                <a:solidFill>
                  <a:schemeClr val="bg1"/>
                </a:solidFill>
                <a:latin typeface="+mn-lt"/>
              </a:rPr>
              <a:t>II.  TESTING – The FAITH Challenge</a:t>
            </a:r>
          </a:p>
        </p:txBody>
      </p:sp>
      <p:sp>
        <p:nvSpPr>
          <p:cNvPr id="11" name="Rectangle 4">
            <a:extLst>
              <a:ext uri="{FF2B5EF4-FFF2-40B4-BE49-F238E27FC236}">
                <a16:creationId xmlns:a16="http://schemas.microsoft.com/office/drawing/2014/main" id="{EECA7F69-5D2C-445B-BC5D-53627BA639CD}"/>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3" name="Rectangle 3">
            <a:extLst>
              <a:ext uri="{FF2B5EF4-FFF2-40B4-BE49-F238E27FC236}">
                <a16:creationId xmlns:a16="http://schemas.microsoft.com/office/drawing/2014/main" id="{64988D82-5719-4824-91D2-E6DBACED884E}"/>
              </a:ext>
            </a:extLst>
          </p:cNvPr>
          <p:cNvSpPr>
            <a:spLocks noGrp="1" noChangeArrowheads="1"/>
          </p:cNvSpPr>
          <p:nvPr>
            <p:ph type="title"/>
          </p:nvPr>
        </p:nvSpPr>
        <p:spPr>
          <a:xfrm>
            <a:off x="1371600" y="457200"/>
            <a:ext cx="9296400" cy="838200"/>
          </a:xfrm>
          <a:solidFill>
            <a:schemeClr val="tx1">
              <a:lumMod val="85000"/>
              <a:lumOff val="15000"/>
              <a:alpha val="55000"/>
            </a:schemeClr>
          </a:solidFill>
        </p:spPr>
        <p:txBody>
          <a:bodyPr rtlCol="0">
            <a:normAutofit/>
          </a:bodyPr>
          <a:lstStyle/>
          <a:p>
            <a:pPr algn="ctr" fontAlgn="auto">
              <a:spcAft>
                <a:spcPts val="0"/>
              </a:spcAft>
              <a:defRPr/>
            </a:pPr>
            <a:r>
              <a:rPr lang="en-US" altLang="en-US" sz="4000" b="1" dirty="0">
                <a:solidFill>
                  <a:schemeClr val="bg1"/>
                </a:solidFill>
                <a:latin typeface="+mn-lt"/>
              </a:rPr>
              <a:t>III.  The TRIUMPH – The GRACE Revelation</a:t>
            </a:r>
          </a:p>
        </p:txBody>
      </p:sp>
      <p:sp>
        <p:nvSpPr>
          <p:cNvPr id="51204" name="Rectangle 4">
            <a:extLst>
              <a:ext uri="{FF2B5EF4-FFF2-40B4-BE49-F238E27FC236}">
                <a16:creationId xmlns:a16="http://schemas.microsoft.com/office/drawing/2014/main" id="{6BED88CB-D7A5-4246-83A4-250C0968F194}"/>
              </a:ext>
            </a:extLst>
          </p:cNvPr>
          <p:cNvSpPr>
            <a:spLocks noGrp="1" noChangeArrowheads="1"/>
          </p:cNvSpPr>
          <p:nvPr>
            <p:ph idx="1"/>
          </p:nvPr>
        </p:nvSpPr>
        <p:spPr>
          <a:xfrm>
            <a:off x="2209800" y="1752600"/>
            <a:ext cx="7772400" cy="4038600"/>
          </a:xfrm>
          <a:solidFill>
            <a:schemeClr val="tx1">
              <a:lumMod val="85000"/>
              <a:lumOff val="15000"/>
              <a:alpha val="55000"/>
            </a:schemeClr>
          </a:solidFill>
        </p:spPr>
        <p:txBody>
          <a:bodyPr rtlCol="0">
            <a:normAutofit/>
          </a:bodyPr>
          <a:lstStyle/>
          <a:p>
            <a:pPr fontAlgn="auto">
              <a:spcAft>
                <a:spcPts val="0"/>
              </a:spcAft>
              <a:defRPr/>
            </a:pPr>
            <a:r>
              <a:rPr lang="en-US" altLang="en-US" b="1" i="1" dirty="0">
                <a:solidFill>
                  <a:schemeClr val="bg1"/>
                </a:solidFill>
              </a:rPr>
              <a:t>God’s divine power operating on our behalf - MINISTRY</a:t>
            </a:r>
          </a:p>
          <a:p>
            <a:pPr fontAlgn="auto">
              <a:spcAft>
                <a:spcPts val="0"/>
              </a:spcAft>
              <a:defRPr/>
            </a:pPr>
            <a:endParaRPr lang="en-US" altLang="en-US" b="1" i="1" dirty="0">
              <a:solidFill>
                <a:schemeClr val="bg1"/>
              </a:solidFill>
            </a:endParaRPr>
          </a:p>
          <a:p>
            <a:pPr fontAlgn="auto">
              <a:spcAft>
                <a:spcPts val="0"/>
              </a:spcAft>
              <a:defRPr/>
            </a:pPr>
            <a:r>
              <a:rPr lang="en-US" altLang="en-US" b="1" i="1" dirty="0">
                <a:solidFill>
                  <a:schemeClr val="bg1"/>
                </a:solidFill>
              </a:rPr>
              <a:t>God’s power is made evident when we are rendered weak and powerless – HUMILITY</a:t>
            </a:r>
          </a:p>
          <a:p>
            <a:pPr fontAlgn="auto">
              <a:spcAft>
                <a:spcPts val="0"/>
              </a:spcAft>
              <a:defRPr/>
            </a:pPr>
            <a:endParaRPr lang="en-US" altLang="en-US" b="1" i="1" dirty="0">
              <a:solidFill>
                <a:schemeClr val="bg1"/>
              </a:solidFill>
            </a:endParaRPr>
          </a:p>
          <a:p>
            <a:pPr fontAlgn="auto">
              <a:spcAft>
                <a:spcPts val="0"/>
              </a:spcAft>
              <a:defRPr/>
            </a:pPr>
            <a:r>
              <a:rPr lang="en-US" altLang="en-US" b="1" i="1" dirty="0">
                <a:solidFill>
                  <a:schemeClr val="bg1"/>
                </a:solidFill>
              </a:rPr>
              <a:t>God’s grace operates to bring his divine plan to fruition - DESTINY</a:t>
            </a:r>
          </a:p>
        </p:txBody>
      </p:sp>
      <p:sp>
        <p:nvSpPr>
          <p:cNvPr id="8" name="Rectangle 4">
            <a:extLst>
              <a:ext uri="{FF2B5EF4-FFF2-40B4-BE49-F238E27FC236}">
                <a16:creationId xmlns:a16="http://schemas.microsoft.com/office/drawing/2014/main" id="{8BB8D291-4891-4F20-A3F8-AB514CF041AA}"/>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2A4CA7D0-85B7-40CB-B736-ECD447EC07FB}"/>
              </a:ext>
            </a:extLst>
          </p:cNvPr>
          <p:cNvSpPr>
            <a:spLocks noGrp="1" noChangeArrowheads="1"/>
          </p:cNvSpPr>
          <p:nvPr>
            <p:ph idx="1"/>
          </p:nvPr>
        </p:nvSpPr>
        <p:spPr>
          <a:xfrm>
            <a:off x="1600200" y="1676400"/>
            <a:ext cx="8839200" cy="4343400"/>
          </a:xfrm>
          <a:solidFill>
            <a:schemeClr val="tx1">
              <a:lumMod val="85000"/>
              <a:lumOff val="15000"/>
              <a:alpha val="55000"/>
            </a:schemeClr>
          </a:solidFill>
        </p:spPr>
        <p:txBody>
          <a:bodyPr rtlCol="0">
            <a:normAutofit/>
          </a:bodyPr>
          <a:lstStyle/>
          <a:p>
            <a:pPr fontAlgn="auto">
              <a:lnSpc>
                <a:spcPct val="80000"/>
              </a:lnSpc>
              <a:spcAft>
                <a:spcPts val="0"/>
              </a:spcAft>
              <a:defRPr/>
            </a:pPr>
            <a:r>
              <a:rPr lang="en-US" altLang="en-US" b="1" i="1" dirty="0">
                <a:solidFill>
                  <a:schemeClr val="bg1"/>
                </a:solidFill>
              </a:rPr>
              <a:t>David was on the brink of being seen as a total and complete traitor by everyone in Israel  (1 Sam 29:1-3)</a:t>
            </a:r>
          </a:p>
          <a:p>
            <a:pPr fontAlgn="auto">
              <a:lnSpc>
                <a:spcPct val="80000"/>
              </a:lnSpc>
              <a:spcAft>
                <a:spcPts val="0"/>
              </a:spcAft>
              <a:defRPr/>
            </a:pPr>
            <a:endParaRPr lang="en-US" altLang="en-US" b="1" i="1" dirty="0">
              <a:solidFill>
                <a:schemeClr val="bg1"/>
              </a:solidFill>
            </a:endParaRPr>
          </a:p>
          <a:p>
            <a:pPr fontAlgn="auto">
              <a:lnSpc>
                <a:spcPct val="80000"/>
              </a:lnSpc>
              <a:spcAft>
                <a:spcPts val="0"/>
              </a:spcAft>
              <a:defRPr/>
            </a:pPr>
            <a:r>
              <a:rPr lang="en-US" altLang="en-US" b="1" i="1" dirty="0">
                <a:solidFill>
                  <a:schemeClr val="bg1"/>
                </a:solidFill>
              </a:rPr>
              <a:t>David was sent back to </a:t>
            </a:r>
            <a:r>
              <a:rPr lang="en-US" altLang="en-US" b="1" i="1" dirty="0" err="1">
                <a:solidFill>
                  <a:schemeClr val="bg1"/>
                </a:solidFill>
              </a:rPr>
              <a:t>Ziklag</a:t>
            </a:r>
            <a:r>
              <a:rPr lang="en-US" altLang="en-US" b="1" i="1" dirty="0">
                <a:solidFill>
                  <a:schemeClr val="bg1"/>
                </a:solidFill>
              </a:rPr>
              <a:t> and was on the brink of being stoned to death by his own men (1 Samuel 30)</a:t>
            </a:r>
          </a:p>
          <a:p>
            <a:pPr fontAlgn="auto">
              <a:lnSpc>
                <a:spcPct val="80000"/>
              </a:lnSpc>
              <a:spcAft>
                <a:spcPts val="0"/>
              </a:spcAft>
              <a:defRPr/>
            </a:pPr>
            <a:endParaRPr lang="en-US" altLang="en-US" b="1" i="1" dirty="0">
              <a:solidFill>
                <a:schemeClr val="bg1"/>
              </a:solidFill>
            </a:endParaRPr>
          </a:p>
          <a:p>
            <a:pPr fontAlgn="auto">
              <a:lnSpc>
                <a:spcPct val="80000"/>
              </a:lnSpc>
              <a:spcAft>
                <a:spcPts val="0"/>
              </a:spcAft>
              <a:defRPr/>
            </a:pPr>
            <a:r>
              <a:rPr lang="en-US" altLang="en-US" b="1" i="1" dirty="0">
                <a:solidFill>
                  <a:schemeClr val="bg1"/>
                </a:solidFill>
              </a:rPr>
              <a:t>David ends up destroying Israel’s enemy (Amalek), recovers everything PLUS PLUNDER and avoiding being in the battle that ended up killing Saul. (1 Samuel 30:18-20)</a:t>
            </a:r>
          </a:p>
        </p:txBody>
      </p:sp>
      <p:sp>
        <p:nvSpPr>
          <p:cNvPr id="9" name="Rectangle 4">
            <a:extLst>
              <a:ext uri="{FF2B5EF4-FFF2-40B4-BE49-F238E27FC236}">
                <a16:creationId xmlns:a16="http://schemas.microsoft.com/office/drawing/2014/main" id="{A0C0150B-7B56-42A4-B6DF-F2AB21DBF84F}"/>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
        <p:nvSpPr>
          <p:cNvPr id="10" name="Rectangle 3">
            <a:extLst>
              <a:ext uri="{FF2B5EF4-FFF2-40B4-BE49-F238E27FC236}">
                <a16:creationId xmlns:a16="http://schemas.microsoft.com/office/drawing/2014/main" id="{77575BEC-F141-4086-B721-5D3B8AF13850}"/>
              </a:ext>
            </a:extLst>
          </p:cNvPr>
          <p:cNvSpPr txBox="1">
            <a:spLocks noChangeArrowheads="1"/>
          </p:cNvSpPr>
          <p:nvPr/>
        </p:nvSpPr>
        <p:spPr>
          <a:xfrm>
            <a:off x="1295400" y="323850"/>
            <a:ext cx="9296400" cy="838200"/>
          </a:xfrm>
          <a:prstGeom prst="rect">
            <a:avLst/>
          </a:prstGeom>
          <a:solidFill>
            <a:schemeClr val="tx1">
              <a:lumMod val="85000"/>
              <a:lumOff val="15000"/>
              <a:alpha val="55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altLang="en-US" sz="4000" b="1" dirty="0">
                <a:solidFill>
                  <a:schemeClr val="bg1"/>
                </a:solidFill>
                <a:latin typeface="+mn-lt"/>
              </a:rPr>
              <a:t>III.  The TRIUMPH – The GRACE Revelation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CD359EFC-6321-4A72-8370-386D695AB80E}"/>
              </a:ext>
            </a:extLst>
          </p:cNvPr>
          <p:cNvSpPr>
            <a:spLocks noGrp="1" noChangeArrowheads="1"/>
          </p:cNvSpPr>
          <p:nvPr>
            <p:ph idx="1"/>
          </p:nvPr>
        </p:nvSpPr>
        <p:spPr>
          <a:xfrm>
            <a:off x="1600200" y="1676400"/>
            <a:ext cx="8839200" cy="4343400"/>
          </a:xfrm>
          <a:solidFill>
            <a:schemeClr val="tx1">
              <a:lumMod val="85000"/>
              <a:lumOff val="15000"/>
              <a:alpha val="55000"/>
            </a:schemeClr>
          </a:solidFill>
        </p:spPr>
        <p:txBody>
          <a:bodyPr rtlCol="0">
            <a:normAutofit/>
          </a:bodyPr>
          <a:lstStyle/>
          <a:p>
            <a:pPr fontAlgn="auto">
              <a:lnSpc>
                <a:spcPct val="80000"/>
              </a:lnSpc>
              <a:spcAft>
                <a:spcPts val="0"/>
              </a:spcAft>
              <a:defRPr/>
            </a:pPr>
            <a:r>
              <a:rPr lang="en-US" altLang="en-US" b="1" i="1" dirty="0">
                <a:solidFill>
                  <a:schemeClr val="bg1"/>
                </a:solidFill>
              </a:rPr>
              <a:t>TINGLES are wonderful ENJOY them and REMEMBER them – they are a part of the JOY of your salvation!</a:t>
            </a:r>
          </a:p>
          <a:p>
            <a:pPr fontAlgn="auto">
              <a:lnSpc>
                <a:spcPct val="80000"/>
              </a:lnSpc>
              <a:spcAft>
                <a:spcPts val="0"/>
              </a:spcAft>
              <a:defRPr/>
            </a:pPr>
            <a:endParaRPr lang="en-US" altLang="en-US" b="1" i="1" dirty="0">
              <a:solidFill>
                <a:schemeClr val="bg1"/>
              </a:solidFill>
            </a:endParaRPr>
          </a:p>
          <a:p>
            <a:pPr fontAlgn="auto">
              <a:lnSpc>
                <a:spcPct val="80000"/>
              </a:lnSpc>
              <a:spcAft>
                <a:spcPts val="0"/>
              </a:spcAft>
              <a:defRPr/>
            </a:pPr>
            <a:r>
              <a:rPr lang="en-US" altLang="en-US" b="1" i="1" dirty="0">
                <a:solidFill>
                  <a:schemeClr val="bg1"/>
                </a:solidFill>
              </a:rPr>
              <a:t>TESTING – is vital and is inevitable.  Accept it. Receive it.  Be encouraged.  GO THROUGH IT!</a:t>
            </a:r>
          </a:p>
          <a:p>
            <a:pPr fontAlgn="auto">
              <a:lnSpc>
                <a:spcPct val="80000"/>
              </a:lnSpc>
              <a:spcAft>
                <a:spcPts val="0"/>
              </a:spcAft>
              <a:defRPr/>
            </a:pPr>
            <a:endParaRPr lang="en-US" altLang="en-US" b="1" i="1" dirty="0">
              <a:solidFill>
                <a:schemeClr val="bg1"/>
              </a:solidFill>
            </a:endParaRPr>
          </a:p>
          <a:p>
            <a:pPr fontAlgn="auto">
              <a:lnSpc>
                <a:spcPct val="80000"/>
              </a:lnSpc>
              <a:spcAft>
                <a:spcPts val="0"/>
              </a:spcAft>
              <a:defRPr/>
            </a:pPr>
            <a:r>
              <a:rPr lang="en-US" altLang="en-US" b="1" i="1" dirty="0">
                <a:solidFill>
                  <a:schemeClr val="bg1"/>
                </a:solidFill>
              </a:rPr>
              <a:t>TRIUMPH – is the consequence of successful testing.  At the end of a test is a TESTIMONY.  The battle is necessary in order to get to the TRIUMPH.  It is the full realization of the down-payment of the TINGLES.</a:t>
            </a:r>
          </a:p>
        </p:txBody>
      </p:sp>
      <p:sp>
        <p:nvSpPr>
          <p:cNvPr id="9" name="Rectangle 4">
            <a:extLst>
              <a:ext uri="{FF2B5EF4-FFF2-40B4-BE49-F238E27FC236}">
                <a16:creationId xmlns:a16="http://schemas.microsoft.com/office/drawing/2014/main" id="{FA1208E8-9F55-4D83-8B5F-F27AD6F66C8F}"/>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
        <p:nvSpPr>
          <p:cNvPr id="10" name="Rectangle 3">
            <a:extLst>
              <a:ext uri="{FF2B5EF4-FFF2-40B4-BE49-F238E27FC236}">
                <a16:creationId xmlns:a16="http://schemas.microsoft.com/office/drawing/2014/main" id="{7C085943-CF9A-4B00-A8B2-B61774CFE84B}"/>
              </a:ext>
            </a:extLst>
          </p:cNvPr>
          <p:cNvSpPr txBox="1">
            <a:spLocks noChangeArrowheads="1"/>
          </p:cNvSpPr>
          <p:nvPr/>
        </p:nvSpPr>
        <p:spPr>
          <a:xfrm>
            <a:off x="1295400" y="323850"/>
            <a:ext cx="9296400" cy="838200"/>
          </a:xfrm>
          <a:prstGeom prst="rect">
            <a:avLst/>
          </a:prstGeom>
          <a:solidFill>
            <a:schemeClr val="tx1">
              <a:lumMod val="85000"/>
              <a:lumOff val="15000"/>
              <a:alpha val="55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altLang="en-US" sz="4000" b="1" dirty="0">
                <a:solidFill>
                  <a:schemeClr val="bg1"/>
                </a:solidFill>
                <a:latin typeface="+mn-lt"/>
              </a:rPr>
              <a:t>CONCLUSION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8" name="Rectangle 4">
            <a:extLst>
              <a:ext uri="{FF2B5EF4-FFF2-40B4-BE49-F238E27FC236}">
                <a16:creationId xmlns:a16="http://schemas.microsoft.com/office/drawing/2014/main" id="{E7E6D9A2-F50D-4DFB-A3F8-2F2E2E831F41}"/>
              </a:ext>
            </a:extLst>
          </p:cNvPr>
          <p:cNvSpPr>
            <a:spLocks noGrp="1" noChangeArrowheads="1"/>
          </p:cNvSpPr>
          <p:nvPr>
            <p:ph idx="1"/>
          </p:nvPr>
        </p:nvSpPr>
        <p:spPr>
          <a:xfrm>
            <a:off x="1676400" y="2057400"/>
            <a:ext cx="8839200" cy="2438400"/>
          </a:xfrm>
          <a:solidFill>
            <a:schemeClr val="tx1">
              <a:lumMod val="85000"/>
              <a:lumOff val="15000"/>
              <a:alpha val="55000"/>
            </a:schemeClr>
          </a:solidFill>
        </p:spPr>
        <p:txBody>
          <a:bodyPr rtlCol="0">
            <a:normAutofit/>
          </a:bodyPr>
          <a:lstStyle/>
          <a:p>
            <a:pPr marL="0" indent="0" fontAlgn="auto">
              <a:lnSpc>
                <a:spcPct val="80000"/>
              </a:lnSpc>
              <a:spcAft>
                <a:spcPts val="0"/>
              </a:spcAft>
              <a:buFont typeface="Arial" panose="020B0604020202020204" pitchFamily="34" charset="0"/>
              <a:buNone/>
              <a:defRPr/>
            </a:pPr>
            <a:r>
              <a:rPr lang="en-US" altLang="en-US" sz="4400" b="1" i="1" dirty="0">
                <a:solidFill>
                  <a:schemeClr val="bg1"/>
                </a:solidFill>
              </a:rPr>
              <a:t>Where are you in this process?  Press towards the NEXT.  If you are out of the cycle and sidetracked – now is the opportunity to get back in!</a:t>
            </a:r>
          </a:p>
        </p:txBody>
      </p:sp>
      <p:sp>
        <p:nvSpPr>
          <p:cNvPr id="9" name="Rectangle 4">
            <a:extLst>
              <a:ext uri="{FF2B5EF4-FFF2-40B4-BE49-F238E27FC236}">
                <a16:creationId xmlns:a16="http://schemas.microsoft.com/office/drawing/2014/main" id="{E782CAD8-B4EA-4053-AC43-2AB7B7776F1C}"/>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
        <p:nvSpPr>
          <p:cNvPr id="10" name="Rectangle 3">
            <a:extLst>
              <a:ext uri="{FF2B5EF4-FFF2-40B4-BE49-F238E27FC236}">
                <a16:creationId xmlns:a16="http://schemas.microsoft.com/office/drawing/2014/main" id="{4EA91685-DEFB-4585-BC30-AAC132221C40}"/>
              </a:ext>
            </a:extLst>
          </p:cNvPr>
          <p:cNvSpPr txBox="1">
            <a:spLocks noChangeArrowheads="1"/>
          </p:cNvSpPr>
          <p:nvPr/>
        </p:nvSpPr>
        <p:spPr>
          <a:xfrm>
            <a:off x="1295400" y="323850"/>
            <a:ext cx="9296400" cy="838200"/>
          </a:xfrm>
          <a:prstGeom prst="rect">
            <a:avLst/>
          </a:prstGeom>
          <a:solidFill>
            <a:schemeClr val="tx1">
              <a:lumMod val="85000"/>
              <a:lumOff val="15000"/>
              <a:alpha val="55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altLang="en-US" sz="4000" b="1" dirty="0">
                <a:solidFill>
                  <a:schemeClr val="bg1"/>
                </a:solidFill>
                <a:latin typeface="+mn-lt"/>
              </a:rPr>
              <a:t>CONCLUSION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Rectangle 3">
            <a:extLst>
              <a:ext uri="{FF2B5EF4-FFF2-40B4-BE49-F238E27FC236}">
                <a16:creationId xmlns:a16="http://schemas.microsoft.com/office/drawing/2014/main" id="{1F010153-EC34-44F4-9EDF-08FC68241AEF}"/>
              </a:ext>
            </a:extLst>
          </p:cNvPr>
          <p:cNvSpPr>
            <a:spLocks noGrp="1" noChangeArrowheads="1"/>
          </p:cNvSpPr>
          <p:nvPr>
            <p:ph type="title"/>
          </p:nvPr>
        </p:nvSpPr>
        <p:spPr>
          <a:xfrm>
            <a:off x="990600" y="307975"/>
            <a:ext cx="9906000" cy="911225"/>
          </a:xfrm>
          <a:solidFill>
            <a:schemeClr val="tx1">
              <a:lumMod val="85000"/>
              <a:lumOff val="15000"/>
              <a:alpha val="59000"/>
            </a:schemeClr>
          </a:solidFill>
        </p:spPr>
        <p:txBody>
          <a:bodyPr rtlCol="0">
            <a:normAutofit fontScale="90000"/>
          </a:bodyPr>
          <a:lstStyle/>
          <a:p>
            <a:pPr fontAlgn="auto">
              <a:spcAft>
                <a:spcPts val="0"/>
              </a:spcAft>
              <a:defRPr/>
            </a:pPr>
            <a:r>
              <a:rPr lang="en-US" altLang="en-US" sz="5400" b="1" dirty="0">
                <a:solidFill>
                  <a:schemeClr val="bg1"/>
                </a:solidFill>
                <a:latin typeface="+mn-lt"/>
              </a:rPr>
              <a:t>INTRODUCTION:  2 Corinthians 6:1 </a:t>
            </a:r>
          </a:p>
        </p:txBody>
      </p:sp>
      <p:sp>
        <p:nvSpPr>
          <p:cNvPr id="61444" name="Text Box 4">
            <a:extLst>
              <a:ext uri="{FF2B5EF4-FFF2-40B4-BE49-F238E27FC236}">
                <a16:creationId xmlns:a16="http://schemas.microsoft.com/office/drawing/2014/main" id="{818EC703-AAA5-479C-AAE1-0D713CBC8C09}"/>
              </a:ext>
            </a:extLst>
          </p:cNvPr>
          <p:cNvSpPr txBox="1">
            <a:spLocks noChangeArrowheads="1"/>
          </p:cNvSpPr>
          <p:nvPr/>
        </p:nvSpPr>
        <p:spPr bwMode="auto">
          <a:xfrm>
            <a:off x="1828800" y="1752600"/>
            <a:ext cx="8610600" cy="3908425"/>
          </a:xfrm>
          <a:prstGeom prst="rect">
            <a:avLst/>
          </a:prstGeom>
          <a:solidFill>
            <a:schemeClr val="tx1">
              <a:lumMod val="85000"/>
              <a:lumOff val="15000"/>
              <a:alpha val="55000"/>
            </a:schemeClr>
          </a:solidFill>
          <a:ln>
            <a:noFill/>
          </a:ln>
          <a:effectLst/>
        </p:spPr>
        <p:txBody>
          <a:bodyPr>
            <a:spAutoFit/>
          </a:bodyPr>
          <a:lstStyle/>
          <a:p>
            <a:pPr eaLnBrk="1" fontAlgn="auto" hangingPunct="1">
              <a:spcBef>
                <a:spcPct val="20000"/>
              </a:spcBef>
              <a:spcAft>
                <a:spcPts val="0"/>
              </a:spcAft>
              <a:defRPr/>
            </a:pPr>
            <a:r>
              <a:rPr lang="en-US" altLang="en-US" sz="6200" i="1" dirty="0">
                <a:solidFill>
                  <a:schemeClr val="bg1"/>
                </a:solidFill>
                <a:latin typeface="+mn-lt"/>
              </a:rPr>
              <a:t>“ As God’s fellow workers we urge you not to receive God’s grace in vain”</a:t>
            </a:r>
          </a:p>
        </p:txBody>
      </p:sp>
      <p:pic>
        <p:nvPicPr>
          <p:cNvPr id="4100" name="Picture 5">
            <a:extLst>
              <a:ext uri="{FF2B5EF4-FFF2-40B4-BE49-F238E27FC236}">
                <a16:creationId xmlns:a16="http://schemas.microsoft.com/office/drawing/2014/main" id="{8B0BF5CB-A06F-41DF-95B3-75A4B17365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67800" y="5270500"/>
            <a:ext cx="27432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9D39E9F8-E8A3-41F1-A97E-52893AD7F6B1}"/>
              </a:ext>
            </a:extLst>
          </p:cNvPr>
          <p:cNvSpPr>
            <a:spLocks noGrp="1" noChangeArrowheads="1"/>
          </p:cNvSpPr>
          <p:nvPr>
            <p:ph type="title"/>
          </p:nvPr>
        </p:nvSpPr>
        <p:spPr>
          <a:xfrm>
            <a:off x="2667000" y="277813"/>
            <a:ext cx="6858000" cy="838200"/>
          </a:xfrm>
          <a:solidFill>
            <a:schemeClr val="tx1">
              <a:lumMod val="85000"/>
              <a:lumOff val="15000"/>
              <a:alpha val="55000"/>
            </a:schemeClr>
          </a:solidFill>
        </p:spPr>
        <p:txBody>
          <a:bodyPr rtlCol="0">
            <a:normAutofit/>
          </a:bodyPr>
          <a:lstStyle/>
          <a:p>
            <a:pPr fontAlgn="auto">
              <a:spcAft>
                <a:spcPts val="0"/>
              </a:spcAft>
              <a:defRPr/>
            </a:pPr>
            <a:r>
              <a:rPr lang="en-US" altLang="en-US" sz="4800" b="1" dirty="0">
                <a:solidFill>
                  <a:schemeClr val="bg1"/>
                </a:solidFill>
                <a:latin typeface="+mn-lt"/>
              </a:rPr>
              <a:t>INTRODUCTION:  GRACE</a:t>
            </a:r>
            <a:endParaRPr lang="en-US" altLang="en-US" sz="4000" b="1" dirty="0">
              <a:solidFill>
                <a:schemeClr val="bg1"/>
              </a:solidFill>
              <a:latin typeface="+mn-lt"/>
            </a:endParaRPr>
          </a:p>
        </p:txBody>
      </p:sp>
      <p:sp>
        <p:nvSpPr>
          <p:cNvPr id="7184" name="Text Box 16">
            <a:extLst>
              <a:ext uri="{FF2B5EF4-FFF2-40B4-BE49-F238E27FC236}">
                <a16:creationId xmlns:a16="http://schemas.microsoft.com/office/drawing/2014/main" id="{8AF7506D-07F5-4BBB-8AA8-F0F2E219D5C8}"/>
              </a:ext>
            </a:extLst>
          </p:cNvPr>
          <p:cNvSpPr txBox="1">
            <a:spLocks noChangeArrowheads="1"/>
          </p:cNvSpPr>
          <p:nvPr/>
        </p:nvSpPr>
        <p:spPr bwMode="auto">
          <a:xfrm>
            <a:off x="2209800" y="1752600"/>
            <a:ext cx="8686800" cy="4359275"/>
          </a:xfrm>
          <a:prstGeom prst="rect">
            <a:avLst/>
          </a:prstGeom>
          <a:solidFill>
            <a:schemeClr val="tx1">
              <a:lumMod val="85000"/>
              <a:lumOff val="15000"/>
              <a:alpha val="56000"/>
            </a:schemeClr>
          </a:solidFill>
          <a:ln>
            <a:noFill/>
          </a:ln>
          <a:effectLst/>
        </p:spPr>
        <p:txBody>
          <a:bodyPr>
            <a:spAutoFit/>
          </a:bodyPr>
          <a:lstStyle>
            <a:lvl1pPr marL="609600" indent="-609600">
              <a:defRPr sz="2400">
                <a:solidFill>
                  <a:schemeClr val="tx1"/>
                </a:solidFill>
                <a:latin typeface="Arial" panose="020B0604020202020204" pitchFamily="34" charset="0"/>
                <a:ea typeface="ＭＳ Ｐゴシック" panose="020B0600070205080204" pitchFamily="34" charset="-128"/>
              </a:defRPr>
            </a:lvl1pPr>
            <a:lvl2pPr marL="1066800" indent="-609600">
              <a:defRPr sz="2400">
                <a:solidFill>
                  <a:schemeClr val="tx1"/>
                </a:solidFill>
                <a:latin typeface="Arial" panose="020B0604020202020204" pitchFamily="34" charset="0"/>
                <a:ea typeface="ＭＳ Ｐゴシック" panose="020B0600070205080204" pitchFamily="34" charset="-128"/>
              </a:defRPr>
            </a:lvl2pPr>
            <a:lvl3pPr marL="1524000" indent="-609600">
              <a:defRPr sz="2400">
                <a:solidFill>
                  <a:schemeClr val="tx1"/>
                </a:solidFill>
                <a:latin typeface="Arial" panose="020B0604020202020204" pitchFamily="34" charset="0"/>
                <a:ea typeface="ＭＳ Ｐゴシック" panose="020B0600070205080204" pitchFamily="34" charset="-128"/>
              </a:defRPr>
            </a:lvl3pPr>
            <a:lvl4pPr marL="1981200" indent="-609600">
              <a:defRPr sz="2400">
                <a:solidFill>
                  <a:schemeClr val="tx1"/>
                </a:solidFill>
                <a:latin typeface="Arial" panose="020B0604020202020204" pitchFamily="34" charset="0"/>
                <a:ea typeface="ＭＳ Ｐゴシック" panose="020B0600070205080204" pitchFamily="34" charset="-128"/>
              </a:defRPr>
            </a:lvl4pPr>
            <a:lvl5pPr marL="2438400" indent="-609600">
              <a:defRPr sz="2400">
                <a:solidFill>
                  <a:schemeClr val="tx1"/>
                </a:solidFill>
                <a:latin typeface="Arial" panose="020B0604020202020204" pitchFamily="34" charset="0"/>
                <a:ea typeface="ＭＳ Ｐゴシック" panose="020B0600070205080204" pitchFamily="34" charset="-128"/>
              </a:defRPr>
            </a:lvl5pPr>
            <a:lvl6pPr marL="2895600" indent="-609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3352800" indent="-609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810000" indent="-609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4267200" indent="-609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fontAlgn="auto" hangingPunct="1">
              <a:spcBef>
                <a:spcPts val="0"/>
              </a:spcBef>
              <a:spcAft>
                <a:spcPts val="0"/>
              </a:spcAft>
              <a:buFontTx/>
              <a:buAutoNum type="romanUcPeriod"/>
              <a:defRPr/>
            </a:pPr>
            <a:r>
              <a:rPr lang="en-US" altLang="en-US" sz="4000" b="1" dirty="0">
                <a:solidFill>
                  <a:schemeClr val="bg1"/>
                </a:solidFill>
                <a:latin typeface="+mn-lt"/>
              </a:rPr>
              <a:t>Grace is often misunderstood</a:t>
            </a:r>
          </a:p>
          <a:p>
            <a:pPr eaLnBrk="1" fontAlgn="auto" hangingPunct="1">
              <a:spcBef>
                <a:spcPts val="0"/>
              </a:spcBef>
              <a:spcAft>
                <a:spcPts val="0"/>
              </a:spcAft>
              <a:buFontTx/>
              <a:buAutoNum type="romanUcPeriod"/>
              <a:defRPr/>
            </a:pPr>
            <a:endParaRPr lang="en-US" altLang="en-US" sz="4000" b="1" dirty="0">
              <a:solidFill>
                <a:schemeClr val="bg1"/>
              </a:solidFill>
              <a:latin typeface="+mn-lt"/>
            </a:endParaRPr>
          </a:p>
          <a:p>
            <a:pPr eaLnBrk="1" fontAlgn="auto" hangingPunct="1">
              <a:spcBef>
                <a:spcPts val="0"/>
              </a:spcBef>
              <a:spcAft>
                <a:spcPts val="0"/>
              </a:spcAft>
              <a:buFontTx/>
              <a:buAutoNum type="romanUcPeriod"/>
              <a:defRPr/>
            </a:pPr>
            <a:r>
              <a:rPr lang="en-US" altLang="en-US" sz="4000" b="1" dirty="0">
                <a:solidFill>
                  <a:schemeClr val="bg1"/>
                </a:solidFill>
                <a:latin typeface="+mn-lt"/>
              </a:rPr>
              <a:t>Law is fulfilled and exceeded by Grace</a:t>
            </a:r>
          </a:p>
          <a:p>
            <a:pPr eaLnBrk="1" fontAlgn="auto" hangingPunct="1">
              <a:spcBef>
                <a:spcPts val="0"/>
              </a:spcBef>
              <a:spcAft>
                <a:spcPts val="0"/>
              </a:spcAft>
              <a:defRPr/>
            </a:pPr>
            <a:endParaRPr lang="en-US" altLang="en-US" sz="4000" b="1" dirty="0">
              <a:solidFill>
                <a:schemeClr val="bg1"/>
              </a:solidFill>
              <a:latin typeface="+mn-lt"/>
            </a:endParaRPr>
          </a:p>
          <a:p>
            <a:pPr eaLnBrk="1" fontAlgn="auto" hangingPunct="1">
              <a:spcBef>
                <a:spcPts val="0"/>
              </a:spcBef>
              <a:spcAft>
                <a:spcPts val="0"/>
              </a:spcAft>
              <a:defRPr/>
            </a:pPr>
            <a:r>
              <a:rPr lang="en-US" altLang="en-US" sz="4000" b="1" dirty="0">
                <a:solidFill>
                  <a:schemeClr val="bg1"/>
                </a:solidFill>
                <a:latin typeface="+mn-lt"/>
              </a:rPr>
              <a:t>III. The Christians works are an outflow of Grace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a:extLst>
              <a:ext uri="{FF2B5EF4-FFF2-40B4-BE49-F238E27FC236}">
                <a16:creationId xmlns:a16="http://schemas.microsoft.com/office/drawing/2014/main" id="{2E449A41-7BE9-4821-837C-BAE7EC49AA1D}"/>
              </a:ext>
            </a:extLst>
          </p:cNvPr>
          <p:cNvSpPr>
            <a:spLocks noGrp="1" noChangeArrowheads="1"/>
          </p:cNvSpPr>
          <p:nvPr>
            <p:ph type="title"/>
          </p:nvPr>
        </p:nvSpPr>
        <p:spPr>
          <a:xfrm>
            <a:off x="4763" y="5646738"/>
            <a:ext cx="5638800" cy="1143000"/>
          </a:xfrm>
          <a:solidFill>
            <a:schemeClr val="tx1">
              <a:lumMod val="85000"/>
              <a:lumOff val="15000"/>
              <a:alpha val="57000"/>
            </a:schemeClr>
          </a:solidFill>
        </p:spPr>
        <p:txBody>
          <a:bodyPr rtlCol="0">
            <a:normAutofit/>
          </a:bodyPr>
          <a:lstStyle/>
          <a:p>
            <a:pPr algn="ctr" fontAlgn="auto">
              <a:spcAft>
                <a:spcPts val="0"/>
              </a:spcAft>
              <a:defRPr/>
            </a:pPr>
            <a:r>
              <a:rPr lang="en-US" altLang="en-US" sz="3600" b="1" dirty="0">
                <a:solidFill>
                  <a:schemeClr val="bg1"/>
                </a:solidFill>
                <a:latin typeface="+mn-lt"/>
              </a:rPr>
              <a:t>1 Samuel 16:1,13 (NIV)</a:t>
            </a:r>
          </a:p>
        </p:txBody>
      </p:sp>
      <p:sp>
        <p:nvSpPr>
          <p:cNvPr id="28676" name="Text Box 4">
            <a:extLst>
              <a:ext uri="{FF2B5EF4-FFF2-40B4-BE49-F238E27FC236}">
                <a16:creationId xmlns:a16="http://schemas.microsoft.com/office/drawing/2014/main" id="{9A8194D7-380A-462A-8BB2-10B8886170A5}"/>
              </a:ext>
            </a:extLst>
          </p:cNvPr>
          <p:cNvSpPr txBox="1">
            <a:spLocks noChangeArrowheads="1"/>
          </p:cNvSpPr>
          <p:nvPr/>
        </p:nvSpPr>
        <p:spPr bwMode="auto">
          <a:xfrm>
            <a:off x="838200" y="457200"/>
            <a:ext cx="10744200" cy="4524375"/>
          </a:xfrm>
          <a:prstGeom prst="rect">
            <a:avLst/>
          </a:prstGeom>
          <a:solidFill>
            <a:schemeClr val="tx1">
              <a:lumMod val="85000"/>
              <a:lumOff val="15000"/>
              <a:alpha val="54000"/>
            </a:schemeClr>
          </a:solidFill>
          <a:ln>
            <a:noFill/>
          </a:ln>
          <a:effectLst/>
        </p:spPr>
        <p:txBody>
          <a:bodyPr>
            <a:spAutoFit/>
          </a:bodyPr>
          <a:lstStyle/>
          <a:p>
            <a:pPr eaLnBrk="1" fontAlgn="auto" hangingPunct="1">
              <a:spcBef>
                <a:spcPct val="20000"/>
              </a:spcBef>
              <a:spcAft>
                <a:spcPts val="0"/>
              </a:spcAft>
              <a:defRPr/>
            </a:pPr>
            <a:r>
              <a:rPr lang="en-US" altLang="en-US" sz="4800" i="1" dirty="0">
                <a:solidFill>
                  <a:schemeClr val="bg1"/>
                </a:solidFill>
                <a:latin typeface="+mn-lt"/>
              </a:rPr>
              <a:t>“The Lord said to Samuel, ‘ How long will you mourn for Saul, since I have rejected him as king over Israel? Fill your horn with oil and be on your way; I am sending you to Jesse of Bethlehem.  I have chosen one of his sons to be king’ ”</a:t>
            </a:r>
          </a:p>
        </p:txBody>
      </p:sp>
      <p:pic>
        <p:nvPicPr>
          <p:cNvPr id="6148" name="Picture 5">
            <a:extLst>
              <a:ext uri="{FF2B5EF4-FFF2-40B4-BE49-F238E27FC236}">
                <a16:creationId xmlns:a16="http://schemas.microsoft.com/office/drawing/2014/main" id="{AB64FFC8-B95E-454E-B12C-76FE63D0825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6400" y="5334000"/>
            <a:ext cx="27432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a:extLst>
              <a:ext uri="{FF2B5EF4-FFF2-40B4-BE49-F238E27FC236}">
                <a16:creationId xmlns:a16="http://schemas.microsoft.com/office/drawing/2014/main" id="{5F29678B-A428-4A38-8089-C1ADF6241582}"/>
              </a:ext>
            </a:extLst>
          </p:cNvPr>
          <p:cNvSpPr>
            <a:spLocks noGrp="1" noChangeArrowheads="1"/>
          </p:cNvSpPr>
          <p:nvPr>
            <p:ph type="title"/>
          </p:nvPr>
        </p:nvSpPr>
        <p:spPr>
          <a:xfrm>
            <a:off x="152400" y="5715000"/>
            <a:ext cx="4953000" cy="841375"/>
          </a:xfrm>
        </p:spPr>
        <p:txBody>
          <a:bodyPr rtlCol="0">
            <a:normAutofit/>
          </a:bodyPr>
          <a:lstStyle/>
          <a:p>
            <a:pPr algn="ctr" fontAlgn="auto">
              <a:spcAft>
                <a:spcPts val="0"/>
              </a:spcAft>
              <a:defRPr/>
            </a:pPr>
            <a:r>
              <a:rPr lang="en-US" altLang="en-US" sz="3600" b="1" dirty="0">
                <a:solidFill>
                  <a:schemeClr val="bg1"/>
                </a:solidFill>
                <a:latin typeface="+mn-lt"/>
              </a:rPr>
              <a:t>1 Samuel 16:13 (NIV</a:t>
            </a:r>
            <a:r>
              <a:rPr lang="en-US" altLang="en-US" b="1" dirty="0">
                <a:solidFill>
                  <a:schemeClr val="bg1"/>
                </a:solidFill>
              </a:rPr>
              <a:t>)</a:t>
            </a:r>
          </a:p>
        </p:txBody>
      </p:sp>
      <p:sp>
        <p:nvSpPr>
          <p:cNvPr id="58372" name="Text Box 4">
            <a:extLst>
              <a:ext uri="{FF2B5EF4-FFF2-40B4-BE49-F238E27FC236}">
                <a16:creationId xmlns:a16="http://schemas.microsoft.com/office/drawing/2014/main" id="{80C0BF49-8176-4943-A21D-89DD41CDEC0B}"/>
              </a:ext>
            </a:extLst>
          </p:cNvPr>
          <p:cNvSpPr txBox="1">
            <a:spLocks noChangeArrowheads="1"/>
          </p:cNvSpPr>
          <p:nvPr/>
        </p:nvSpPr>
        <p:spPr bwMode="auto">
          <a:xfrm>
            <a:off x="685800" y="762000"/>
            <a:ext cx="11125200" cy="4246563"/>
          </a:xfrm>
          <a:prstGeom prst="rect">
            <a:avLst/>
          </a:prstGeom>
          <a:solidFill>
            <a:schemeClr val="tx1">
              <a:lumMod val="85000"/>
              <a:lumOff val="15000"/>
              <a:alpha val="55000"/>
            </a:schemeClr>
          </a:solidFill>
          <a:ln>
            <a:noFill/>
          </a:ln>
          <a:effectLst/>
        </p:spPr>
        <p:txBody>
          <a:bodyPr>
            <a:spAutoFit/>
          </a:bodyPr>
          <a:lstStyle/>
          <a:p>
            <a:pPr eaLnBrk="1" fontAlgn="auto" hangingPunct="1">
              <a:spcBef>
                <a:spcPct val="20000"/>
              </a:spcBef>
              <a:spcAft>
                <a:spcPts val="0"/>
              </a:spcAft>
              <a:defRPr/>
            </a:pPr>
            <a:r>
              <a:rPr lang="en-US" altLang="en-US" sz="5400" i="1" dirty="0">
                <a:solidFill>
                  <a:schemeClr val="bg1"/>
                </a:solidFill>
                <a:latin typeface="+mn-lt"/>
              </a:rPr>
              <a:t>“ So Samuel took the horn of oil and anointed him in the presence of his brothers, and from that day the Spirit of the Lord came upon David in power.  Samuel then went to Ramah ”</a:t>
            </a:r>
          </a:p>
        </p:txBody>
      </p:sp>
      <p:pic>
        <p:nvPicPr>
          <p:cNvPr id="7172" name="Picture 5">
            <a:extLst>
              <a:ext uri="{FF2B5EF4-FFF2-40B4-BE49-F238E27FC236}">
                <a16:creationId xmlns:a16="http://schemas.microsoft.com/office/drawing/2014/main" id="{EAF064BC-CA40-4886-85CF-31D499F3D8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96400" y="5456238"/>
            <a:ext cx="27432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7" name="Rectangle 5">
            <a:extLst>
              <a:ext uri="{FF2B5EF4-FFF2-40B4-BE49-F238E27FC236}">
                <a16:creationId xmlns:a16="http://schemas.microsoft.com/office/drawing/2014/main" id="{02755914-21F0-4FAB-AA99-DA5598E82705}"/>
              </a:ext>
            </a:extLst>
          </p:cNvPr>
          <p:cNvSpPr>
            <a:spLocks noGrp="1" noChangeArrowheads="1"/>
          </p:cNvSpPr>
          <p:nvPr>
            <p:ph type="title"/>
          </p:nvPr>
        </p:nvSpPr>
        <p:spPr>
          <a:xfrm>
            <a:off x="1524000" y="304800"/>
            <a:ext cx="9144000" cy="838200"/>
          </a:xfrm>
          <a:solidFill>
            <a:schemeClr val="tx1">
              <a:lumMod val="85000"/>
              <a:lumOff val="15000"/>
              <a:alpha val="65000"/>
            </a:schemeClr>
          </a:solidFill>
        </p:spPr>
        <p:txBody>
          <a:bodyPr rtlCol="0">
            <a:normAutofit/>
          </a:bodyPr>
          <a:lstStyle/>
          <a:p>
            <a:pPr fontAlgn="auto">
              <a:spcAft>
                <a:spcPts val="0"/>
              </a:spcAft>
              <a:defRPr/>
            </a:pPr>
            <a:r>
              <a:rPr lang="en-US" altLang="en-US" sz="4800" b="1" dirty="0">
                <a:solidFill>
                  <a:schemeClr val="bg1"/>
                </a:solidFill>
                <a:latin typeface="+mn-lt"/>
              </a:rPr>
              <a:t>I.  TINGLES– </a:t>
            </a:r>
            <a:r>
              <a:rPr lang="en-US" altLang="en-US" b="1" dirty="0">
                <a:solidFill>
                  <a:schemeClr val="bg1"/>
                </a:solidFill>
                <a:latin typeface="+mn-lt"/>
              </a:rPr>
              <a:t>David’s Early Experiences</a:t>
            </a:r>
          </a:p>
        </p:txBody>
      </p:sp>
      <p:sp>
        <p:nvSpPr>
          <p:cNvPr id="64515" name="Rectangle 3">
            <a:extLst>
              <a:ext uri="{FF2B5EF4-FFF2-40B4-BE49-F238E27FC236}">
                <a16:creationId xmlns:a16="http://schemas.microsoft.com/office/drawing/2014/main" id="{01C131FF-3423-446A-B64B-5F1457215956}"/>
              </a:ext>
            </a:extLst>
          </p:cNvPr>
          <p:cNvSpPr>
            <a:spLocks noGrp="1" noChangeArrowheads="1"/>
          </p:cNvSpPr>
          <p:nvPr>
            <p:ph idx="1"/>
          </p:nvPr>
        </p:nvSpPr>
        <p:spPr>
          <a:xfrm>
            <a:off x="2209800" y="1600200"/>
            <a:ext cx="7772400" cy="3810000"/>
          </a:xfrm>
          <a:solidFill>
            <a:schemeClr val="tx1">
              <a:lumMod val="85000"/>
              <a:lumOff val="15000"/>
              <a:alpha val="55000"/>
            </a:schemeClr>
          </a:solidFill>
        </p:spPr>
        <p:txBody>
          <a:bodyPr rtlCol="0">
            <a:normAutofit/>
          </a:bodyPr>
          <a:lstStyle/>
          <a:p>
            <a:pPr fontAlgn="auto">
              <a:spcAft>
                <a:spcPts val="0"/>
              </a:spcAft>
              <a:defRPr/>
            </a:pPr>
            <a:r>
              <a:rPr lang="en-US" altLang="en-US" sz="3600" i="1" dirty="0">
                <a:solidFill>
                  <a:schemeClr val="bg1"/>
                </a:solidFill>
              </a:rPr>
              <a:t>The anointing for the kingship</a:t>
            </a:r>
          </a:p>
          <a:p>
            <a:pPr fontAlgn="auto">
              <a:spcAft>
                <a:spcPts val="0"/>
              </a:spcAft>
              <a:defRPr/>
            </a:pPr>
            <a:r>
              <a:rPr lang="en-US" altLang="en-US" sz="3600" i="1" dirty="0">
                <a:solidFill>
                  <a:schemeClr val="bg1"/>
                </a:solidFill>
              </a:rPr>
              <a:t>The slaying of a lion and a bear</a:t>
            </a:r>
          </a:p>
          <a:p>
            <a:pPr fontAlgn="auto">
              <a:spcAft>
                <a:spcPts val="0"/>
              </a:spcAft>
              <a:defRPr/>
            </a:pPr>
            <a:r>
              <a:rPr lang="en-US" altLang="en-US" sz="3600" i="1" dirty="0">
                <a:solidFill>
                  <a:schemeClr val="bg1"/>
                </a:solidFill>
              </a:rPr>
              <a:t>The slaying of Goliath of Gath</a:t>
            </a:r>
          </a:p>
          <a:p>
            <a:pPr fontAlgn="auto">
              <a:spcAft>
                <a:spcPts val="0"/>
              </a:spcAft>
              <a:defRPr/>
            </a:pPr>
            <a:r>
              <a:rPr lang="en-US" altLang="en-US" sz="3600" i="1" dirty="0">
                <a:solidFill>
                  <a:schemeClr val="bg1"/>
                </a:solidFill>
              </a:rPr>
              <a:t>The song of the people “ Saul has slain his thousands and David his ten-thousands”</a:t>
            </a:r>
          </a:p>
        </p:txBody>
      </p:sp>
      <p:sp>
        <p:nvSpPr>
          <p:cNvPr id="64516" name="Rectangle 4">
            <a:extLst>
              <a:ext uri="{FF2B5EF4-FFF2-40B4-BE49-F238E27FC236}">
                <a16:creationId xmlns:a16="http://schemas.microsoft.com/office/drawing/2014/main" id="{5D196950-C9B0-465D-BF8D-EB0FFECC2EDD}"/>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51" name="Rectangle 7">
            <a:extLst>
              <a:ext uri="{FF2B5EF4-FFF2-40B4-BE49-F238E27FC236}">
                <a16:creationId xmlns:a16="http://schemas.microsoft.com/office/drawing/2014/main" id="{43CFFE40-6801-4275-AAAC-648F7EF1732B}"/>
              </a:ext>
            </a:extLst>
          </p:cNvPr>
          <p:cNvSpPr>
            <a:spLocks noGrp="1" noChangeArrowheads="1"/>
          </p:cNvSpPr>
          <p:nvPr>
            <p:ph type="title"/>
          </p:nvPr>
        </p:nvSpPr>
        <p:spPr>
          <a:xfrm>
            <a:off x="762000" y="0"/>
            <a:ext cx="10896600" cy="1371600"/>
          </a:xfrm>
          <a:solidFill>
            <a:schemeClr val="tx1">
              <a:lumMod val="85000"/>
              <a:lumOff val="15000"/>
              <a:alpha val="54000"/>
            </a:schemeClr>
          </a:solidFill>
        </p:spPr>
        <p:txBody>
          <a:bodyPr rtlCol="0">
            <a:normAutofit/>
          </a:bodyPr>
          <a:lstStyle/>
          <a:p>
            <a:pPr fontAlgn="auto">
              <a:spcAft>
                <a:spcPts val="0"/>
              </a:spcAft>
              <a:defRPr/>
            </a:pPr>
            <a:r>
              <a:rPr lang="en-US" altLang="en-US" b="1" dirty="0">
                <a:solidFill>
                  <a:schemeClr val="bg1"/>
                </a:solidFill>
              </a:rPr>
              <a:t>I.  TINGLES– The Believers Early Experiences</a:t>
            </a:r>
          </a:p>
        </p:txBody>
      </p:sp>
      <p:sp>
        <p:nvSpPr>
          <p:cNvPr id="31748" name="Rectangle 4">
            <a:extLst>
              <a:ext uri="{FF2B5EF4-FFF2-40B4-BE49-F238E27FC236}">
                <a16:creationId xmlns:a16="http://schemas.microsoft.com/office/drawing/2014/main" id="{5D9D9363-719A-4FEC-B91B-E1D321A860D0}"/>
              </a:ext>
            </a:extLst>
          </p:cNvPr>
          <p:cNvSpPr>
            <a:spLocks noGrp="1" noChangeArrowheads="1"/>
          </p:cNvSpPr>
          <p:nvPr>
            <p:ph idx="1"/>
          </p:nvPr>
        </p:nvSpPr>
        <p:spPr>
          <a:xfrm>
            <a:off x="1371600" y="1866900"/>
            <a:ext cx="9448800" cy="3429000"/>
          </a:xfrm>
          <a:solidFill>
            <a:schemeClr val="tx1">
              <a:lumMod val="85000"/>
              <a:lumOff val="15000"/>
              <a:alpha val="56000"/>
            </a:schemeClr>
          </a:solidFill>
        </p:spPr>
        <p:txBody>
          <a:bodyPr rtlCol="0">
            <a:normAutofit/>
          </a:bodyPr>
          <a:lstStyle/>
          <a:p>
            <a:pPr fontAlgn="auto">
              <a:spcAft>
                <a:spcPts val="0"/>
              </a:spcAft>
              <a:defRPr/>
            </a:pPr>
            <a:r>
              <a:rPr lang="en-US" altLang="en-US" sz="4000" i="1" dirty="0">
                <a:solidFill>
                  <a:schemeClr val="bg1"/>
                </a:solidFill>
              </a:rPr>
              <a:t>The reception of Salvation is glorious</a:t>
            </a:r>
          </a:p>
          <a:p>
            <a:pPr fontAlgn="auto">
              <a:spcAft>
                <a:spcPts val="0"/>
              </a:spcAft>
              <a:defRPr/>
            </a:pPr>
            <a:r>
              <a:rPr lang="en-US" altLang="en-US" sz="4000" i="1" dirty="0">
                <a:solidFill>
                  <a:schemeClr val="bg1"/>
                </a:solidFill>
              </a:rPr>
              <a:t>The baptism in water is glorious</a:t>
            </a:r>
          </a:p>
          <a:p>
            <a:pPr fontAlgn="auto">
              <a:spcAft>
                <a:spcPts val="0"/>
              </a:spcAft>
              <a:defRPr/>
            </a:pPr>
            <a:r>
              <a:rPr lang="en-US" altLang="en-US" sz="4000" i="1" dirty="0">
                <a:solidFill>
                  <a:schemeClr val="bg1"/>
                </a:solidFill>
              </a:rPr>
              <a:t>The baptism in the Holy Spirit is glorious</a:t>
            </a:r>
          </a:p>
          <a:p>
            <a:pPr fontAlgn="auto">
              <a:spcAft>
                <a:spcPts val="0"/>
              </a:spcAft>
              <a:defRPr/>
            </a:pPr>
            <a:r>
              <a:rPr lang="en-US" altLang="en-US" sz="4000" i="1" dirty="0">
                <a:solidFill>
                  <a:schemeClr val="bg1"/>
                </a:solidFill>
              </a:rPr>
              <a:t>The revelation of the Holy Spirit showing you his gifts &amp; calling is glorious</a:t>
            </a:r>
          </a:p>
        </p:txBody>
      </p:sp>
      <p:sp>
        <p:nvSpPr>
          <p:cNvPr id="8" name="Rectangle 4">
            <a:extLst>
              <a:ext uri="{FF2B5EF4-FFF2-40B4-BE49-F238E27FC236}">
                <a16:creationId xmlns:a16="http://schemas.microsoft.com/office/drawing/2014/main" id="{AC92D5D7-BF36-437F-B63D-23C39D8303DC}"/>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5">
            <a:extLst>
              <a:ext uri="{FF2B5EF4-FFF2-40B4-BE49-F238E27FC236}">
                <a16:creationId xmlns:a16="http://schemas.microsoft.com/office/drawing/2014/main" id="{8641BC17-5D10-4DE0-8051-C36898B0892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05900" y="5022850"/>
            <a:ext cx="2743200" cy="127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19" name="Rectangle 3">
            <a:extLst>
              <a:ext uri="{FF2B5EF4-FFF2-40B4-BE49-F238E27FC236}">
                <a16:creationId xmlns:a16="http://schemas.microsoft.com/office/drawing/2014/main" id="{3DB7803B-9E6D-41DF-89A1-14CFA177A3A6}"/>
              </a:ext>
            </a:extLst>
          </p:cNvPr>
          <p:cNvSpPr>
            <a:spLocks noGrp="1" noChangeArrowheads="1"/>
          </p:cNvSpPr>
          <p:nvPr>
            <p:ph type="title"/>
          </p:nvPr>
        </p:nvSpPr>
        <p:spPr>
          <a:xfrm>
            <a:off x="1714500" y="228600"/>
            <a:ext cx="8763000" cy="838200"/>
          </a:xfrm>
          <a:solidFill>
            <a:schemeClr val="tx1">
              <a:lumMod val="85000"/>
              <a:lumOff val="15000"/>
              <a:alpha val="55000"/>
            </a:schemeClr>
          </a:solidFill>
        </p:spPr>
        <p:txBody>
          <a:bodyPr rtlCol="0">
            <a:normAutofit/>
          </a:bodyPr>
          <a:lstStyle/>
          <a:p>
            <a:pPr algn="ctr" fontAlgn="auto">
              <a:spcAft>
                <a:spcPts val="0"/>
              </a:spcAft>
              <a:defRPr/>
            </a:pPr>
            <a:r>
              <a:rPr lang="en-US" altLang="en-US" b="1" dirty="0">
                <a:solidFill>
                  <a:schemeClr val="bg1"/>
                </a:solidFill>
              </a:rPr>
              <a:t>II.  TESTING– The FAITH Challenge</a:t>
            </a:r>
          </a:p>
        </p:txBody>
      </p:sp>
      <p:sp>
        <p:nvSpPr>
          <p:cNvPr id="60420" name="Rectangle 4">
            <a:extLst>
              <a:ext uri="{FF2B5EF4-FFF2-40B4-BE49-F238E27FC236}">
                <a16:creationId xmlns:a16="http://schemas.microsoft.com/office/drawing/2014/main" id="{A25C2F7F-79CB-4D5C-8DEF-0AA4A6058A72}"/>
              </a:ext>
            </a:extLst>
          </p:cNvPr>
          <p:cNvSpPr>
            <a:spLocks noGrp="1" noChangeArrowheads="1"/>
          </p:cNvSpPr>
          <p:nvPr>
            <p:ph idx="1"/>
          </p:nvPr>
        </p:nvSpPr>
        <p:spPr>
          <a:xfrm>
            <a:off x="838200" y="1676400"/>
            <a:ext cx="10820400" cy="3505200"/>
          </a:xfrm>
          <a:solidFill>
            <a:schemeClr val="tx1">
              <a:lumMod val="85000"/>
              <a:lumOff val="15000"/>
              <a:alpha val="53000"/>
            </a:schemeClr>
          </a:solidFill>
        </p:spPr>
        <p:txBody>
          <a:bodyPr rtlCol="0">
            <a:normAutofit lnSpcReduction="10000"/>
          </a:bodyPr>
          <a:lstStyle/>
          <a:p>
            <a:pPr marL="0" indent="0" fontAlgn="auto">
              <a:spcAft>
                <a:spcPts val="0"/>
              </a:spcAft>
              <a:buFont typeface="Arial" panose="020B0604020202020204" pitchFamily="34" charset="0"/>
              <a:buNone/>
              <a:defRPr/>
            </a:pPr>
            <a:r>
              <a:rPr lang="en-US" altLang="en-US" sz="4400" i="1" dirty="0">
                <a:solidFill>
                  <a:schemeClr val="bg1"/>
                </a:solidFill>
              </a:rPr>
              <a:t>James 1:2-4  “ Consider it pure joy, my brothers, whenever you face trials of many kinds, because you know the testing of your faith develops perseverance.  Perseverance must finish its work so that you may be mature and complete, not lacking anything.</a:t>
            </a:r>
            <a:endParaRPr lang="en-US" altLang="en-US" sz="3200" i="1" dirty="0">
              <a:solidFill>
                <a:schemeClr val="bg1"/>
              </a:solidFill>
            </a:endParaRPr>
          </a:p>
        </p:txBody>
      </p:sp>
      <p:sp>
        <p:nvSpPr>
          <p:cNvPr id="8" name="Rectangle 4">
            <a:extLst>
              <a:ext uri="{FF2B5EF4-FFF2-40B4-BE49-F238E27FC236}">
                <a16:creationId xmlns:a16="http://schemas.microsoft.com/office/drawing/2014/main" id="{F94C5105-EAC2-4033-B533-4ADA0B17BA5E}"/>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2" name="Rectangle 4">
            <a:extLst>
              <a:ext uri="{FF2B5EF4-FFF2-40B4-BE49-F238E27FC236}">
                <a16:creationId xmlns:a16="http://schemas.microsoft.com/office/drawing/2014/main" id="{846D12AD-5866-4490-8AB4-16903ECA2F5F}"/>
              </a:ext>
            </a:extLst>
          </p:cNvPr>
          <p:cNvSpPr>
            <a:spLocks noGrp="1" noChangeArrowheads="1"/>
          </p:cNvSpPr>
          <p:nvPr>
            <p:ph idx="1"/>
          </p:nvPr>
        </p:nvSpPr>
        <p:spPr>
          <a:xfrm>
            <a:off x="1714500" y="1828800"/>
            <a:ext cx="8763000" cy="4038600"/>
          </a:xfrm>
          <a:solidFill>
            <a:schemeClr val="tx1">
              <a:lumMod val="85000"/>
              <a:lumOff val="15000"/>
              <a:alpha val="55000"/>
            </a:schemeClr>
          </a:solidFill>
        </p:spPr>
        <p:txBody>
          <a:bodyPr rtlCol="0">
            <a:normAutofit lnSpcReduction="10000"/>
          </a:bodyPr>
          <a:lstStyle/>
          <a:p>
            <a:pPr marL="0" indent="0" fontAlgn="auto">
              <a:spcAft>
                <a:spcPts val="0"/>
              </a:spcAft>
              <a:buFont typeface="Arial" panose="020B0604020202020204" pitchFamily="34" charset="0"/>
              <a:buNone/>
              <a:defRPr/>
            </a:pPr>
            <a:r>
              <a:rPr lang="en-US" altLang="en-US" sz="6000" i="1" dirty="0">
                <a:solidFill>
                  <a:schemeClr val="bg1"/>
                </a:solidFill>
              </a:rPr>
              <a:t>The TEST began chewing at David as the Spirit leaves Saul and jealousy takes his place.  He throws a spear at him. </a:t>
            </a:r>
            <a:r>
              <a:rPr lang="en-US" altLang="en-US" sz="3600" i="1" dirty="0">
                <a:solidFill>
                  <a:schemeClr val="bg1"/>
                </a:solidFill>
              </a:rPr>
              <a:t>(1 Sam 18 &amp; 19)</a:t>
            </a:r>
          </a:p>
          <a:p>
            <a:pPr marL="0" indent="0" fontAlgn="auto">
              <a:spcAft>
                <a:spcPts val="0"/>
              </a:spcAft>
              <a:buFont typeface="Arial" panose="020B0604020202020204" pitchFamily="34" charset="0"/>
              <a:buNone/>
              <a:defRPr/>
            </a:pPr>
            <a:endParaRPr lang="en-US" altLang="en-US" sz="3600" i="1" dirty="0">
              <a:solidFill>
                <a:schemeClr val="bg1"/>
              </a:solidFill>
            </a:endParaRPr>
          </a:p>
        </p:txBody>
      </p:sp>
      <p:sp>
        <p:nvSpPr>
          <p:cNvPr id="8" name="Rectangle 3">
            <a:extLst>
              <a:ext uri="{FF2B5EF4-FFF2-40B4-BE49-F238E27FC236}">
                <a16:creationId xmlns:a16="http://schemas.microsoft.com/office/drawing/2014/main" id="{E9ACE2B2-13AA-4489-B5CF-5F86C0894072}"/>
              </a:ext>
            </a:extLst>
          </p:cNvPr>
          <p:cNvSpPr txBox="1">
            <a:spLocks noChangeArrowheads="1"/>
          </p:cNvSpPr>
          <p:nvPr/>
        </p:nvSpPr>
        <p:spPr>
          <a:xfrm>
            <a:off x="1539875" y="381000"/>
            <a:ext cx="8763000" cy="838200"/>
          </a:xfrm>
          <a:prstGeom prst="rect">
            <a:avLst/>
          </a:prstGeom>
          <a:solidFill>
            <a:schemeClr val="tx1">
              <a:lumMod val="85000"/>
              <a:lumOff val="15000"/>
              <a:alpha val="55000"/>
            </a:schemeClr>
          </a:solidFill>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fontAlgn="auto">
              <a:spcAft>
                <a:spcPts val="0"/>
              </a:spcAft>
              <a:defRPr/>
            </a:pPr>
            <a:r>
              <a:rPr lang="en-US" altLang="en-US" b="1" dirty="0">
                <a:solidFill>
                  <a:schemeClr val="bg1"/>
                </a:solidFill>
                <a:latin typeface="+mn-lt"/>
              </a:rPr>
              <a:t>II.  TESTING– The FAITH Challenge</a:t>
            </a:r>
          </a:p>
        </p:txBody>
      </p:sp>
      <p:sp>
        <p:nvSpPr>
          <p:cNvPr id="11" name="Rectangle 4">
            <a:extLst>
              <a:ext uri="{FF2B5EF4-FFF2-40B4-BE49-F238E27FC236}">
                <a16:creationId xmlns:a16="http://schemas.microsoft.com/office/drawing/2014/main" id="{132C5649-8710-431B-A5A5-A730B2B74E29}"/>
              </a:ext>
            </a:extLst>
          </p:cNvPr>
          <p:cNvSpPr>
            <a:spLocks noChangeArrowheads="1"/>
          </p:cNvSpPr>
          <p:nvPr/>
        </p:nvSpPr>
        <p:spPr bwMode="auto">
          <a:xfrm>
            <a:off x="7391400" y="6324600"/>
            <a:ext cx="4267200" cy="228600"/>
          </a:xfrm>
          <a:prstGeom prst="rect">
            <a:avLst/>
          </a:prstGeom>
          <a:noFill/>
          <a:ln>
            <a:noFill/>
          </a:ln>
        </p:spPr>
        <p:txBody>
          <a:bodyPr anchor="ctr"/>
          <a:lstStyle>
            <a:lvl1pPr algn="ctr">
              <a:defRPr sz="4400">
                <a:solidFill>
                  <a:schemeClr val="tx2"/>
                </a:solidFill>
                <a:latin typeface="Arial" panose="020B0604020202020204" pitchFamily="34" charset="0"/>
                <a:ea typeface="ＭＳ Ｐゴシック" panose="020B0600070205080204" pitchFamily="34" charset="-128"/>
              </a:defRPr>
            </a:lvl1pPr>
            <a:lvl2pPr algn="ctr">
              <a:defRPr sz="4400">
                <a:solidFill>
                  <a:schemeClr val="tx2"/>
                </a:solidFill>
                <a:latin typeface="Arial" panose="020B0604020202020204" pitchFamily="34" charset="0"/>
                <a:ea typeface="ＭＳ Ｐゴシック" panose="020B0600070205080204" pitchFamily="34" charset="-128"/>
              </a:defRPr>
            </a:lvl2pPr>
            <a:lvl3pPr algn="ctr">
              <a:defRPr sz="4400">
                <a:solidFill>
                  <a:schemeClr val="tx2"/>
                </a:solidFill>
                <a:latin typeface="Arial" panose="020B0604020202020204" pitchFamily="34" charset="0"/>
                <a:ea typeface="ＭＳ Ｐゴシック" panose="020B0600070205080204" pitchFamily="34" charset="-128"/>
              </a:defRPr>
            </a:lvl3pPr>
            <a:lvl4pPr algn="ctr">
              <a:defRPr sz="4400">
                <a:solidFill>
                  <a:schemeClr val="tx2"/>
                </a:solidFill>
                <a:latin typeface="Arial" panose="020B0604020202020204" pitchFamily="34" charset="0"/>
                <a:ea typeface="ＭＳ Ｐゴシック" panose="020B0600070205080204" pitchFamily="34" charset="-128"/>
              </a:defRPr>
            </a:lvl4pPr>
            <a:lvl5pPr algn="ctr">
              <a:defRPr sz="4400">
                <a:solidFill>
                  <a:schemeClr val="tx2"/>
                </a:solidFill>
                <a:latin typeface="Arial" panose="020B0604020202020204" pitchFamily="34" charset="0"/>
                <a:ea typeface="ＭＳ Ｐゴシック" panose="020B0600070205080204" pitchFamily="34" charset="-128"/>
              </a:defRPr>
            </a:lvl5pPr>
            <a:lvl6pPr marL="4572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6pPr>
            <a:lvl7pPr marL="9144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7pPr>
            <a:lvl8pPr marL="13716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8pPr>
            <a:lvl9pPr marL="1828800" algn="ctr" fontAlgn="base">
              <a:spcBef>
                <a:spcPct val="0"/>
              </a:spcBef>
              <a:spcAft>
                <a:spcPct val="0"/>
              </a:spcAft>
              <a:defRPr sz="4400">
                <a:solidFill>
                  <a:schemeClr val="tx2"/>
                </a:solidFill>
                <a:latin typeface="Arial" panose="020B0604020202020204" pitchFamily="34" charset="0"/>
                <a:ea typeface="ＭＳ Ｐゴシック" panose="020B0600070205080204" pitchFamily="34" charset="-128"/>
              </a:defRPr>
            </a:lvl9pPr>
          </a:lstStyle>
          <a:p>
            <a:pPr algn="r" eaLnBrk="1" fontAlgn="auto" hangingPunct="1">
              <a:spcBef>
                <a:spcPts val="0"/>
              </a:spcBef>
              <a:spcAft>
                <a:spcPts val="0"/>
              </a:spcAft>
              <a:defRPr/>
            </a:pPr>
            <a:r>
              <a:rPr lang="en-US" altLang="en-US" sz="2400" b="1" dirty="0">
                <a:solidFill>
                  <a:schemeClr val="bg1"/>
                </a:solidFill>
                <a:latin typeface="+mn-lt"/>
              </a:rPr>
              <a:t>TINGLES, TESTING, &amp; TRIUMPH</a:t>
            </a:r>
          </a:p>
        </p:txBody>
      </p:sp>
    </p:spTree>
  </p:cSld>
  <p:clrMapOvr>
    <a:masterClrMapping/>
  </p:clrMapOvr>
</p:sld>
</file>

<file path=ppt/theme/theme1.xml><?xml version="1.0" encoding="utf-8"?>
<a:theme xmlns:a="http://schemas.openxmlformats.org/drawingml/2006/main" name="Blank Presentatio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16086</TotalTime>
  <Words>856</Words>
  <Application>Microsoft Office PowerPoint</Application>
  <PresentationFormat>Widescreen</PresentationFormat>
  <Paragraphs>74</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Calibri</vt:lpstr>
      <vt:lpstr>Arial</vt:lpstr>
      <vt:lpstr>Calibri Light</vt:lpstr>
      <vt:lpstr>ＭＳ Ｐゴシック</vt:lpstr>
      <vt:lpstr>Blank Presentation</vt:lpstr>
      <vt:lpstr>Re-igniting a Passion for God</vt:lpstr>
      <vt:lpstr>INTRODUCTION:  2 Corinthians 6:1 </vt:lpstr>
      <vt:lpstr>INTRODUCTION:  GRACE</vt:lpstr>
      <vt:lpstr>1 Samuel 16:1,13 (NIV)</vt:lpstr>
      <vt:lpstr>1 Samuel 16:13 (NIV)</vt:lpstr>
      <vt:lpstr>I.  TINGLES– David’s Early Experiences</vt:lpstr>
      <vt:lpstr>I.  TINGLES– The Believers Early Experiences</vt:lpstr>
      <vt:lpstr>II.  TESTING– The FAITH Challenge</vt:lpstr>
      <vt:lpstr>PowerPoint Presentation</vt:lpstr>
      <vt:lpstr>PowerPoint Presentation</vt:lpstr>
      <vt:lpstr>II.  TESTING – The FAITH Challenge</vt:lpstr>
      <vt:lpstr>II.  TESTING – The FAITH Challenge</vt:lpstr>
      <vt:lpstr>II.  TESTING – The FAITH Challenge</vt:lpstr>
      <vt:lpstr>III.  The TRIUMPH – The GRACE Revelation</vt:lpstr>
      <vt:lpstr>PowerPoint Presentation</vt:lpstr>
      <vt:lpstr>PowerPoint Presentation</vt:lpstr>
      <vt:lpstr>PowerPoint Presentation</vt:lpstr>
    </vt:vector>
  </TitlesOfParts>
  <Company>Keith Locke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Locke</dc:creator>
  <cp:lastModifiedBy>Douglas Martin</cp:lastModifiedBy>
  <cp:revision>115</cp:revision>
  <cp:lastPrinted>2022-02-26T13:41:08Z</cp:lastPrinted>
  <dcterms:created xsi:type="dcterms:W3CDTF">2005-09-26T17:18:59Z</dcterms:created>
  <dcterms:modified xsi:type="dcterms:W3CDTF">2022-02-28T21:15:25Z</dcterms:modified>
</cp:coreProperties>
</file>