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4"/>
  </p:notesMasterIdLst>
  <p:sldIdLst>
    <p:sldId id="260" r:id="rId2"/>
    <p:sldId id="262" r:id="rId3"/>
    <p:sldId id="273" r:id="rId4"/>
    <p:sldId id="264" r:id="rId5"/>
    <p:sldId id="274" r:id="rId6"/>
    <p:sldId id="261" r:id="rId7"/>
    <p:sldId id="275" r:id="rId8"/>
    <p:sldId id="280" r:id="rId9"/>
    <p:sldId id="276" r:id="rId10"/>
    <p:sldId id="277" r:id="rId11"/>
    <p:sldId id="278" r:id="rId12"/>
    <p:sldId id="279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7B86F-7447-4F63-AB99-A24392A00E6C}" v="1" dt="2022-02-19T14:15:56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rtin" userId="2f233c73-e982-4686-a2f7-7fcacf256faf" providerId="ADAL" clId="{C217B86F-7447-4F63-AB99-A24392A00E6C}"/>
    <pc:docChg chg="modNotesMaster">
      <pc:chgData name="Douglas Martin" userId="2f233c73-e982-4686-a2f7-7fcacf256faf" providerId="ADAL" clId="{C217B86F-7447-4F63-AB99-A24392A00E6C}" dt="2022-02-19T14:15:56.198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08A05C-23B1-4D19-9296-BB39CDB180AF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E62EDF-95CB-461F-B4C1-099464E34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6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62EDF-95CB-461F-B4C1-099464E343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8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62EDF-95CB-461F-B4C1-099464E343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3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62EDF-95CB-461F-B4C1-099464E343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4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3374-37DA-4A8F-89B9-29015000F1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6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13B5-8962-4552-B321-6A28D4A720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5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06D-6DD4-4E73-BF41-62E018D558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6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D530-63E0-4047-B34D-446BD51C25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11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6E84-05B2-4205-8E05-6012FA2C3C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25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64BD-7B60-4DB0-8CB1-4C0F2274E1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26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0735-5096-4EBE-8072-F1329586A2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58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3E5D-0FAD-46E4-8458-0DA2EEFF45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94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A6B1-AFE9-47C5-AEB0-A9E0702357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53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5CDC-0E8D-484D-B544-64BC4692A5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9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9968-BDBA-4F9D-8C82-6150B13FBF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10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B899-E1C8-4F57-B986-5CE5FEE31B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>
            <a:extLst>
              <a:ext uri="{FF2B5EF4-FFF2-40B4-BE49-F238E27FC236}">
                <a16:creationId xmlns:a16="http://schemas.microsoft.com/office/drawing/2014/main" id="{B3EB69C3-6675-4B17-B532-7F712EA5E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44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19FCF1FB-C05B-4DD6-AE35-1F74F7F665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552700"/>
            <a:ext cx="10820400" cy="1752600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en-US" altLang="en-US" sz="8000" b="1">
                <a:solidFill>
                  <a:schemeClr val="bg1"/>
                </a:solidFill>
              </a:rPr>
              <a:t>Returning to our First Love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DD171153-42D6-4287-A200-8C969AF1C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44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6">
            <a:extLst>
              <a:ext uri="{FF2B5EF4-FFF2-40B4-BE49-F238E27FC236}">
                <a16:creationId xmlns:a16="http://schemas.microsoft.com/office/drawing/2014/main" id="{F749D88F-2B97-46EF-A110-EBBF2B2AA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11277600" cy="99060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altLang="en-US" b="1">
                <a:solidFill>
                  <a:schemeClr val="bg1"/>
                </a:solidFill>
                <a:latin typeface="+mn-lt"/>
              </a:rPr>
              <a:t>III.  Remember That This World is Corrupt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F1332F54-3346-45BC-81C3-14924E655D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104394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</a:t>
            </a:r>
            <a:r>
              <a:rPr lang="en-US" altLang="en-US" sz="3200" b="1" i="1">
                <a:solidFill>
                  <a:schemeClr val="bg1"/>
                </a:solidFill>
              </a:rPr>
              <a:t>2 Corinthians 6:17 The Message Bible</a:t>
            </a:r>
          </a:p>
          <a:p>
            <a:pPr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</a:t>
            </a:r>
            <a:r>
              <a:rPr lang="en-US" altLang="en-US" sz="4800">
                <a:solidFill>
                  <a:schemeClr val="bg1"/>
                </a:solidFill>
              </a:rPr>
              <a:t>“  ‘So leave the corruption and compromise; leave it for good,’ says God.  ‘ Don’t link up with those who will pollute you.  I want you all for myself.’ ”</a:t>
            </a:r>
            <a:r>
              <a:rPr lang="en-US" altLang="en-US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530DA7B9-C6B4-4CC3-B752-F050081A8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2484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</a:rPr>
              <a:t>Returning to Our First Love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8215179D-4D0F-4C9D-BC7E-013A114A3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44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1C57E816-7C64-4BE9-996C-09A8C5D93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11049000" cy="99060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altLang="en-US" sz="4800" b="1">
                <a:solidFill>
                  <a:schemeClr val="bg1"/>
                </a:solidFill>
              </a:rPr>
              <a:t>IV.  Remember the Path of Humility Back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7F762FC-6AA1-42DA-BAC1-CAAE99F936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38400"/>
            <a:ext cx="10210800" cy="16764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6000">
                <a:solidFill>
                  <a:schemeClr val="bg1"/>
                </a:solidFill>
              </a:rPr>
              <a:t>The Return of the Wayward Son</a:t>
            </a:r>
            <a:endParaRPr lang="en-US" altLang="en-US" sz="5400">
              <a:solidFill>
                <a:schemeClr val="bg1"/>
              </a:solidFill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8EA16FB1-1CB3-456A-9447-00A7ED739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2484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</a:rPr>
              <a:t>Returning to Our First Love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F1D565E6-AE2E-4A92-BFDC-614559CBF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33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76A2F71C-1AEC-4E3B-9FBB-AA114431F4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760751"/>
            <a:ext cx="110490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</a:t>
            </a:r>
            <a:r>
              <a:rPr lang="en-US" altLang="en-US" b="1" i="1">
                <a:solidFill>
                  <a:schemeClr val="bg1"/>
                </a:solidFill>
              </a:rPr>
              <a:t>James 4:8-10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	</a:t>
            </a:r>
            <a:r>
              <a:rPr lang="en-US" altLang="en-US" sz="4800">
                <a:solidFill>
                  <a:schemeClr val="bg1"/>
                </a:solidFill>
              </a:rPr>
              <a:t>“  Come near to God and he will come near to you.  Wash your hands you sinners and purify  your hearts you double-minded.  Grieve, mourn and wail.  Change your laughter to mourning and your joy to gloom.  Humble yourselves before the Lord and He will lift you up ”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530B65CC-AF9C-41C7-8611-F885D3BB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2484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</a:rPr>
              <a:t>Returning to Our First Love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>
            <a:extLst>
              <a:ext uri="{FF2B5EF4-FFF2-40B4-BE49-F238E27FC236}">
                <a16:creationId xmlns:a16="http://schemas.microsoft.com/office/drawing/2014/main" id="{B3EA4569-A0C8-4CC9-8044-709E99C0C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" b="364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3592A31B-CEA0-4741-97DD-50F6B9D1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14974"/>
            <a:ext cx="4546030" cy="74678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>
                <a:solidFill>
                  <a:schemeClr val="bg1"/>
                </a:solidFill>
                <a:latin typeface="+mn-lt"/>
              </a:rPr>
              <a:t>Revelation 2:2-4 (NIV)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7679A690-2595-4CEF-BE3B-663E6EC7C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116767"/>
            <a:ext cx="937259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5400" i="1">
                <a:solidFill>
                  <a:schemeClr val="bg1"/>
                </a:solidFill>
              </a:rPr>
              <a:t>“I know your deeds, your hard work, and you perseverance.  I know that you cannot tolerate wicked men, that you have tested those who claim to be apostles but are not”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44A2EEA6-F0E6-4095-A00D-5B9418EB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7" y="5152232"/>
            <a:ext cx="3124200" cy="14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9A549032-4567-434C-AF6F-800D3EB55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21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1B90C6E6-2A98-4A5C-871A-F2541BFB7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26474"/>
            <a:ext cx="45720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>
                <a:solidFill>
                  <a:schemeClr val="bg1"/>
                </a:solidFill>
                <a:latin typeface="+mn-lt"/>
              </a:rPr>
              <a:t>Revelation 2:2-4 (NIV)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7A6A7D47-E168-4229-8ADC-EA35015D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395948"/>
            <a:ext cx="10439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4800" i="1">
                <a:solidFill>
                  <a:schemeClr val="bg1"/>
                </a:solidFill>
              </a:rPr>
              <a:t>“and have found them to be false.  You have persevered and have endured hardships for my name, and have not grown weary.  Yet I hold this against you:  </a:t>
            </a:r>
            <a:r>
              <a:rPr lang="en-US" altLang="en-US" sz="4800" b="1" i="1">
                <a:solidFill>
                  <a:schemeClr val="bg1"/>
                </a:solidFill>
              </a:rPr>
              <a:t>You have forsaken your first love.</a:t>
            </a:r>
            <a:r>
              <a:rPr lang="en-US" altLang="en-US" sz="4800" i="1">
                <a:solidFill>
                  <a:schemeClr val="bg1"/>
                </a:solidFill>
              </a:rPr>
              <a:t> ”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7EBB2B9C-F378-419D-A847-00815632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5181600"/>
            <a:ext cx="3124200" cy="14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>
            <a:extLst>
              <a:ext uri="{FF2B5EF4-FFF2-40B4-BE49-F238E27FC236}">
                <a16:creationId xmlns:a16="http://schemas.microsoft.com/office/drawing/2014/main" id="{832EFAFE-B662-4E35-BB6A-BEC5E3115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33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A55F3E3F-0848-4DB9-98E8-A09A91A5E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7989"/>
            <a:ext cx="11353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6000">
                <a:solidFill>
                  <a:schemeClr val="bg1"/>
                </a:solidFill>
              </a:rPr>
              <a:t>“Christianity is not first of all a philosophy for life or discipline for the mind – it is first of all an experience for the heart (spirit), transforming everything else from there. ”</a:t>
            </a:r>
            <a:endParaRPr lang="en-US" altLang="en-US" sz="6000" i="1">
              <a:solidFill>
                <a:srgbClr val="FFFF00"/>
              </a:solidFill>
              <a:latin typeface="Lucida Grande" pitchFamily="48" charset="0"/>
            </a:endParaRPr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11653234-1D09-46B5-92F4-360669DD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172200"/>
            <a:ext cx="800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>
            <a:extLst>
              <a:ext uri="{FF2B5EF4-FFF2-40B4-BE49-F238E27FC236}">
                <a16:creationId xmlns:a16="http://schemas.microsoft.com/office/drawing/2014/main" id="{3A626A0F-7C37-47AC-9CCF-ECDB42DA3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2484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</a:rPr>
              <a:t>Returning to Our First Love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94E78157-4AEF-4B3C-BA5A-A8F353183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33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0ADCB294-0D9C-434B-8262-DDF18EE3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7400"/>
            <a:ext cx="103632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6000">
                <a:solidFill>
                  <a:schemeClr val="bg1"/>
                </a:solidFill>
              </a:rPr>
              <a:t>In order to return we need to accurately remember…</a:t>
            </a:r>
          </a:p>
          <a:p>
            <a:pPr algn="r"/>
            <a:endParaRPr lang="en-US" altLang="en-US" sz="3200" i="1">
              <a:solidFill>
                <a:srgbClr val="FFFF00"/>
              </a:solidFill>
              <a:latin typeface="Lucida Grande" pitchFamily="48" charset="0"/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4F83368A-9343-470A-B809-AC9DAF29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172200"/>
            <a:ext cx="800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ABED852B-9D1A-47B6-BCFF-5B1EF2CF3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2484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</a:rPr>
              <a:t>Returning to Our First Love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>
            <a:extLst>
              <a:ext uri="{FF2B5EF4-FFF2-40B4-BE49-F238E27FC236}">
                <a16:creationId xmlns:a16="http://schemas.microsoft.com/office/drawing/2014/main" id="{19475A64-05E8-46D9-8852-3CF6C6337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33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70DACDA-8C6E-4832-8842-FFA9EAB4D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990600"/>
          </a:xfrm>
        </p:spPr>
        <p:txBody>
          <a:bodyPr>
            <a:normAutofit/>
          </a:bodyPr>
          <a:lstStyle/>
          <a:p>
            <a:pPr algn="l"/>
            <a:r>
              <a:rPr lang="en-US" altLang="en-US" sz="4800" b="1">
                <a:solidFill>
                  <a:schemeClr val="bg1"/>
                </a:solidFill>
              </a:rPr>
              <a:t>I.  Remember the Purpose of Salvation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886514F-2BAE-413F-A1F0-3F880ACE41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219200"/>
            <a:ext cx="8839200" cy="4876800"/>
          </a:xfrm>
        </p:spPr>
        <p:txBody>
          <a:bodyPr/>
          <a:lstStyle/>
          <a:p>
            <a:r>
              <a:rPr lang="en-US" altLang="en-US" sz="4400">
                <a:solidFill>
                  <a:schemeClr val="bg1"/>
                </a:solidFill>
              </a:rPr>
              <a:t>To become a habitation not a visitation…</a:t>
            </a:r>
          </a:p>
          <a:p>
            <a:endParaRPr lang="en-US" altLang="en-US" sz="36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</a:t>
            </a:r>
            <a:r>
              <a:rPr lang="en-US" altLang="en-US" sz="3200" b="1" i="1">
                <a:solidFill>
                  <a:schemeClr val="bg1"/>
                </a:solidFill>
              </a:rPr>
              <a:t>2 Corinthians 6:16</a:t>
            </a:r>
          </a:p>
          <a:p>
            <a:pPr>
              <a:buFontTx/>
              <a:buNone/>
            </a:pPr>
            <a:r>
              <a:rPr lang="en-US" altLang="en-US" sz="3200">
                <a:solidFill>
                  <a:schemeClr val="bg1"/>
                </a:solidFill>
              </a:rPr>
              <a:t>	“  I will dwell in them and walk among them.</a:t>
            </a:r>
          </a:p>
          <a:p>
            <a:pPr>
              <a:buFontTx/>
              <a:buNone/>
            </a:pPr>
            <a:r>
              <a:rPr lang="en-US" altLang="en-US" sz="3200">
                <a:solidFill>
                  <a:schemeClr val="bg1"/>
                </a:solidFill>
              </a:rPr>
              <a:t>	I will be their God and they shall be my people”</a:t>
            </a:r>
            <a:r>
              <a:rPr lang="en-US" altLang="en-US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D81A115-12FD-4C96-B673-9E01C95DE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2484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</a:rPr>
              <a:t>Returning to Our First Love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634B8114-3F55-413D-A470-4094C6E89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33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E38C6D05-5D4D-471B-85BD-41D74B1ED5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533400"/>
            <a:ext cx="10439400" cy="5562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6000">
                <a:solidFill>
                  <a:schemeClr val="bg1"/>
                </a:solidFill>
              </a:rPr>
              <a:t>…To become a habitation not a visitation…</a:t>
            </a:r>
          </a:p>
          <a:p>
            <a:pPr marL="0" indent="0">
              <a:buNone/>
            </a:pPr>
            <a:endParaRPr lang="en-US" altLang="en-US" sz="48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	 </a:t>
            </a:r>
            <a:r>
              <a:rPr lang="en-US" altLang="en-US" sz="3200" b="1" i="1">
                <a:solidFill>
                  <a:schemeClr val="bg1"/>
                </a:solidFill>
              </a:rPr>
              <a:t>Ephesians 2:22</a:t>
            </a:r>
          </a:p>
          <a:p>
            <a:pPr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</a:t>
            </a:r>
            <a:r>
              <a:rPr lang="en-US" altLang="en-US" sz="4400">
                <a:solidFill>
                  <a:schemeClr val="bg1"/>
                </a:solidFill>
              </a:rPr>
              <a:t>“  And in him too you are being built together to become a dwelling in which God lives by His Spirit”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1D92EE2E-C98B-4DE7-99F6-36720D90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2484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</a:rPr>
              <a:t>Returning to Our First Love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BF0D61EE-843D-4114-A900-E6CFFBEF9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33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FDE5E5E2-434A-4A2A-9AED-4E7D6D14F4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105918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5400">
                <a:solidFill>
                  <a:schemeClr val="bg1"/>
                </a:solidFill>
              </a:rPr>
              <a:t>To come into an intimate relationship with God</a:t>
            </a:r>
          </a:p>
          <a:p>
            <a:pPr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 </a:t>
            </a:r>
            <a:r>
              <a:rPr lang="en-US" altLang="en-US" sz="3200" b="1" i="1">
                <a:solidFill>
                  <a:schemeClr val="bg1"/>
                </a:solidFill>
              </a:rPr>
              <a:t>Exodus 19:3</a:t>
            </a:r>
          </a:p>
          <a:p>
            <a:pPr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“  You yourselves have seen what I did to Egypt, and how I carried you on eagles’ wings and brought you to myself.”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54DC5A7-38D2-4588-871A-F548255A0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2484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</a:rPr>
              <a:t>Returning to Our First Love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5019EA10-1FF3-4C13-93D6-326A2FD25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1" b="38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4A5DA758-9C83-414B-8EE6-FDB8E3B93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820400" cy="990600"/>
          </a:xfrm>
        </p:spPr>
        <p:txBody>
          <a:bodyPr>
            <a:normAutofit/>
          </a:bodyPr>
          <a:lstStyle/>
          <a:p>
            <a:pPr algn="l"/>
            <a:r>
              <a:rPr lang="en-US" altLang="en-US" b="1">
                <a:solidFill>
                  <a:schemeClr val="bg1"/>
                </a:solidFill>
              </a:rPr>
              <a:t>II.  Remember the Purity of the One Inviting us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BF37CBF-7B95-43FB-BAE9-87ACD222B6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10134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>
                <a:solidFill>
                  <a:schemeClr val="bg1"/>
                </a:solidFill>
              </a:rPr>
              <a:t>He is light – He is FIRE/PURITY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chemeClr val="bg1"/>
                </a:solidFill>
              </a:rPr>
              <a:t>Sin is darkness and darkness cannot persist where light is – men love darkness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</a:t>
            </a:r>
            <a:r>
              <a:rPr lang="en-US" altLang="en-US" sz="3200" b="1" i="1">
                <a:solidFill>
                  <a:schemeClr val="bg1"/>
                </a:solidFill>
              </a:rPr>
              <a:t>2 Corinthians 6:17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“  Come out from among them And be separate, says the Lord.  Do not touch what is unclean,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	And I will receive you. ”</a:t>
            </a:r>
            <a:r>
              <a:rPr lang="en-US" altLang="en-US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35789B0B-1D34-4C49-B6D3-5A3FFF879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2484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</a:rPr>
              <a:t>Returning to Our First Love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PowerPoint Presentation</vt:lpstr>
      <vt:lpstr>Revelation 2:2-4 (NIV)</vt:lpstr>
      <vt:lpstr>Revelation 2:2-4 (NIV)</vt:lpstr>
      <vt:lpstr>PowerPoint Presentation</vt:lpstr>
      <vt:lpstr>PowerPoint Presentation</vt:lpstr>
      <vt:lpstr>I.  Remember the Purpose of Salvation</vt:lpstr>
      <vt:lpstr>PowerPoint Presentation</vt:lpstr>
      <vt:lpstr>PowerPoint Presentation</vt:lpstr>
      <vt:lpstr>II.  Remember the Purity of the One Inviting us</vt:lpstr>
      <vt:lpstr>III.  Remember That This World is Corrupt</vt:lpstr>
      <vt:lpstr>IV.  Remember the Path of Humility Back</vt:lpstr>
      <vt:lpstr>PowerPoint Presentation</vt:lpstr>
    </vt:vector>
  </TitlesOfParts>
  <Company>Keith Locke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Locke</dc:creator>
  <cp:revision>1</cp:revision>
  <cp:lastPrinted>2022-02-19T14:15:59Z</cp:lastPrinted>
  <dcterms:created xsi:type="dcterms:W3CDTF">2005-09-26T17:18:59Z</dcterms:created>
  <dcterms:modified xsi:type="dcterms:W3CDTF">2022-02-19T14:17:58Z</dcterms:modified>
</cp:coreProperties>
</file>