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  <p:sldId id="265" r:id="rId9"/>
    <p:sldId id="271" r:id="rId10"/>
    <p:sldId id="272" r:id="rId11"/>
    <p:sldId id="273" r:id="rId12"/>
    <p:sldId id="274" r:id="rId13"/>
    <p:sldId id="263" r:id="rId14"/>
    <p:sldId id="266" r:id="rId15"/>
    <p:sldId id="268" r:id="rId16"/>
    <p:sldId id="275" r:id="rId17"/>
    <p:sldId id="276" r:id="rId18"/>
    <p:sldId id="277" r:id="rId19"/>
    <p:sldId id="278" r:id="rId20"/>
    <p:sldId id="264" r:id="rId21"/>
    <p:sldId id="269" r:id="rId22"/>
    <p:sldId id="270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B309A9-3240-4DF0-8C0C-1EE4D98C5E2B}" v="136" dt="2022-02-05T17:09:39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E5B309A9-3240-4DF0-8C0C-1EE4D98C5E2B}"/>
    <pc:docChg chg="custSel delSld modSld modMainMaster">
      <pc:chgData name="Douglas Martin" userId="2f233c73-e982-4686-a2f7-7fcacf256faf" providerId="ADAL" clId="{E5B309A9-3240-4DF0-8C0C-1EE4D98C5E2B}" dt="2022-02-05T17:08:24.548" v="766" actId="20577"/>
      <pc:docMkLst>
        <pc:docMk/>
      </pc:docMkLst>
      <pc:sldChg chg="modSp mod">
        <pc:chgData name="Douglas Martin" userId="2f233c73-e982-4686-a2f7-7fcacf256faf" providerId="ADAL" clId="{E5B309A9-3240-4DF0-8C0C-1EE4D98C5E2B}" dt="2022-02-05T16:34:09.117" v="20" actId="1076"/>
        <pc:sldMkLst>
          <pc:docMk/>
          <pc:sldMk cId="0" sldId="256"/>
        </pc:sldMkLst>
        <pc:spChg chg="mod">
          <ac:chgData name="Douglas Martin" userId="2f233c73-e982-4686-a2f7-7fcacf256faf" providerId="ADAL" clId="{E5B309A9-3240-4DF0-8C0C-1EE4D98C5E2B}" dt="2022-02-05T16:34:09.117" v="20" actId="1076"/>
          <ac:spMkLst>
            <pc:docMk/>
            <pc:sldMk cId="0" sldId="256"/>
            <ac:spMk id="8" creationId="{5F4AD6EB-C116-4C36-8751-CA6453110DD7}"/>
          </ac:spMkLst>
        </pc:spChg>
        <pc:spChg chg="mod">
          <ac:chgData name="Douglas Martin" userId="2f233c73-e982-4686-a2f7-7fcacf256faf" providerId="ADAL" clId="{E5B309A9-3240-4DF0-8C0C-1EE4D98C5E2B}" dt="2022-02-05T16:33:53.468" v="16" actId="403"/>
          <ac:spMkLst>
            <pc:docMk/>
            <pc:sldMk cId="0" sldId="256"/>
            <ac:spMk id="2051" creationId="{B4433E21-CF5A-4718-BD0C-FA2846BF0CA5}"/>
          </ac:spMkLst>
        </pc:spChg>
        <pc:picChg chg="mod">
          <ac:chgData name="Douglas Martin" userId="2f233c73-e982-4686-a2f7-7fcacf256faf" providerId="ADAL" clId="{E5B309A9-3240-4DF0-8C0C-1EE4D98C5E2B}" dt="2022-02-05T16:33:36.388" v="11" actId="14100"/>
          <ac:picMkLst>
            <pc:docMk/>
            <pc:sldMk cId="0" sldId="256"/>
            <ac:picMk id="2050" creationId="{CF21856D-0F1B-4B76-8CC6-D221A170B74C}"/>
          </ac:picMkLst>
        </pc:picChg>
      </pc:sldChg>
      <pc:sldChg chg="modSp mod">
        <pc:chgData name="Douglas Martin" userId="2f233c73-e982-4686-a2f7-7fcacf256faf" providerId="ADAL" clId="{E5B309A9-3240-4DF0-8C0C-1EE4D98C5E2B}" dt="2022-02-05T16:36:01.691" v="39" actId="14100"/>
        <pc:sldMkLst>
          <pc:docMk/>
          <pc:sldMk cId="0" sldId="257"/>
        </pc:sldMkLst>
        <pc:spChg chg="mod">
          <ac:chgData name="Douglas Martin" userId="2f233c73-e982-4686-a2f7-7fcacf256faf" providerId="ADAL" clId="{E5B309A9-3240-4DF0-8C0C-1EE4D98C5E2B}" dt="2022-02-05T16:35:50.825" v="37" actId="1076"/>
          <ac:spMkLst>
            <pc:docMk/>
            <pc:sldMk cId="0" sldId="257"/>
            <ac:spMk id="3075" creationId="{C7F002AE-3BF5-4DB6-8158-DEACBFA6DCBD}"/>
          </ac:spMkLst>
        </pc:spChg>
        <pc:spChg chg="mod">
          <ac:chgData name="Douglas Martin" userId="2f233c73-e982-4686-a2f7-7fcacf256faf" providerId="ADAL" clId="{E5B309A9-3240-4DF0-8C0C-1EE4D98C5E2B}" dt="2022-02-05T16:36:01.691" v="39" actId="14100"/>
          <ac:spMkLst>
            <pc:docMk/>
            <pc:sldMk cId="0" sldId="257"/>
            <ac:spMk id="3076" creationId="{3D5DFBA1-04FB-486D-8BC0-0FC4C365D4C7}"/>
          </ac:spMkLst>
        </pc:spChg>
        <pc:picChg chg="mod">
          <ac:chgData name="Douglas Martin" userId="2f233c73-e982-4686-a2f7-7fcacf256faf" providerId="ADAL" clId="{E5B309A9-3240-4DF0-8C0C-1EE4D98C5E2B}" dt="2022-02-05T16:33:16.638" v="9" actId="14100"/>
          <ac:picMkLst>
            <pc:docMk/>
            <pc:sldMk cId="0" sldId="257"/>
            <ac:picMk id="3074" creationId="{16E36179-0BD2-413D-A153-1EB1593AF3A0}"/>
          </ac:picMkLst>
        </pc:picChg>
      </pc:sldChg>
      <pc:sldChg chg="modSp mod">
        <pc:chgData name="Douglas Martin" userId="2f233c73-e982-4686-a2f7-7fcacf256faf" providerId="ADAL" clId="{E5B309A9-3240-4DF0-8C0C-1EE4D98C5E2B}" dt="2022-02-05T16:52:57.463" v="285" actId="1076"/>
        <pc:sldMkLst>
          <pc:docMk/>
          <pc:sldMk cId="0" sldId="258"/>
        </pc:sldMkLst>
        <pc:spChg chg="mod">
          <ac:chgData name="Douglas Martin" userId="2f233c73-e982-4686-a2f7-7fcacf256faf" providerId="ADAL" clId="{E5B309A9-3240-4DF0-8C0C-1EE4D98C5E2B}" dt="2022-02-05T16:52:57.463" v="285" actId="1076"/>
          <ac:spMkLst>
            <pc:docMk/>
            <pc:sldMk cId="0" sldId="258"/>
            <ac:spMk id="7171" creationId="{63A38BDD-FE3B-4B2B-8085-C80A6E412FDA}"/>
          </ac:spMkLst>
        </pc:spChg>
        <pc:picChg chg="mod">
          <ac:chgData name="Douglas Martin" userId="2f233c73-e982-4686-a2f7-7fcacf256faf" providerId="ADAL" clId="{E5B309A9-3240-4DF0-8C0C-1EE4D98C5E2B}" dt="2022-02-05T16:39:38.395" v="83" actId="14100"/>
          <ac:picMkLst>
            <pc:docMk/>
            <pc:sldMk cId="0" sldId="258"/>
            <ac:picMk id="7170" creationId="{A48F687D-3B60-45A0-8630-1B87E737E9E2}"/>
          </ac:picMkLst>
        </pc:picChg>
      </pc:sldChg>
      <pc:sldChg chg="modSp mod">
        <pc:chgData name="Douglas Martin" userId="2f233c73-e982-4686-a2f7-7fcacf256faf" providerId="ADAL" clId="{E5B309A9-3240-4DF0-8C0C-1EE4D98C5E2B}" dt="2022-02-05T16:37:21.119" v="54" actId="1076"/>
        <pc:sldMkLst>
          <pc:docMk/>
          <pc:sldMk cId="0" sldId="259"/>
        </pc:sldMkLst>
        <pc:spChg chg="mod">
          <ac:chgData name="Douglas Martin" userId="2f233c73-e982-4686-a2f7-7fcacf256faf" providerId="ADAL" clId="{E5B309A9-3240-4DF0-8C0C-1EE4D98C5E2B}" dt="2022-02-05T16:36:44.179" v="46" actId="1076"/>
          <ac:spMkLst>
            <pc:docMk/>
            <pc:sldMk cId="0" sldId="259"/>
            <ac:spMk id="4099" creationId="{9E478551-98C8-4B37-B43D-E725B1113869}"/>
          </ac:spMkLst>
        </pc:spChg>
        <pc:spChg chg="mod">
          <ac:chgData name="Douglas Martin" userId="2f233c73-e982-4686-a2f7-7fcacf256faf" providerId="ADAL" clId="{E5B309A9-3240-4DF0-8C0C-1EE4D98C5E2B}" dt="2022-02-05T16:37:21.119" v="54" actId="1076"/>
          <ac:spMkLst>
            <pc:docMk/>
            <pc:sldMk cId="0" sldId="259"/>
            <ac:spMk id="4100" creationId="{AA7FB759-7576-4884-B8FE-1386F1CCC9C1}"/>
          </ac:spMkLst>
        </pc:spChg>
        <pc:picChg chg="mod">
          <ac:chgData name="Douglas Martin" userId="2f233c73-e982-4686-a2f7-7fcacf256faf" providerId="ADAL" clId="{E5B309A9-3240-4DF0-8C0C-1EE4D98C5E2B}" dt="2022-02-05T16:36:51.420" v="47" actId="1076"/>
          <ac:picMkLst>
            <pc:docMk/>
            <pc:sldMk cId="0" sldId="259"/>
            <ac:picMk id="4098" creationId="{C2C68412-DAA9-4DD0-B1DB-C94A141632D7}"/>
          </ac:picMkLst>
        </pc:picChg>
      </pc:sldChg>
      <pc:sldChg chg="modSp mod">
        <pc:chgData name="Douglas Martin" userId="2f233c73-e982-4686-a2f7-7fcacf256faf" providerId="ADAL" clId="{E5B309A9-3240-4DF0-8C0C-1EE4D98C5E2B}" dt="2022-02-05T16:38:16.246" v="66" actId="1076"/>
        <pc:sldMkLst>
          <pc:docMk/>
          <pc:sldMk cId="0" sldId="260"/>
        </pc:sldMkLst>
        <pc:spChg chg="mod">
          <ac:chgData name="Douglas Martin" userId="2f233c73-e982-4686-a2f7-7fcacf256faf" providerId="ADAL" clId="{E5B309A9-3240-4DF0-8C0C-1EE4D98C5E2B}" dt="2022-02-05T16:38:16.246" v="66" actId="1076"/>
          <ac:spMkLst>
            <pc:docMk/>
            <pc:sldMk cId="0" sldId="260"/>
            <ac:spMk id="5123" creationId="{F018BFFE-1426-4E94-B634-12EA4FB097FC}"/>
          </ac:spMkLst>
        </pc:spChg>
        <pc:spChg chg="mod">
          <ac:chgData name="Douglas Martin" userId="2f233c73-e982-4686-a2f7-7fcacf256faf" providerId="ADAL" clId="{E5B309A9-3240-4DF0-8C0C-1EE4D98C5E2B}" dt="2022-02-05T16:38:00.050" v="63" actId="403"/>
          <ac:spMkLst>
            <pc:docMk/>
            <pc:sldMk cId="0" sldId="260"/>
            <ac:spMk id="5124" creationId="{123C9217-485F-48CE-8DC8-4228779E0E24}"/>
          </ac:spMkLst>
        </pc:spChg>
        <pc:picChg chg="mod">
          <ac:chgData name="Douglas Martin" userId="2f233c73-e982-4686-a2f7-7fcacf256faf" providerId="ADAL" clId="{E5B309A9-3240-4DF0-8C0C-1EE4D98C5E2B}" dt="2022-02-05T16:37:31.588" v="56" actId="14100"/>
          <ac:picMkLst>
            <pc:docMk/>
            <pc:sldMk cId="0" sldId="260"/>
            <ac:picMk id="5122" creationId="{F06D593B-5CFA-4416-AA65-4B9F57847657}"/>
          </ac:picMkLst>
        </pc:picChg>
      </pc:sldChg>
      <pc:sldChg chg="modSp mod">
        <pc:chgData name="Douglas Martin" userId="2f233c73-e982-4686-a2f7-7fcacf256faf" providerId="ADAL" clId="{E5B309A9-3240-4DF0-8C0C-1EE4D98C5E2B}" dt="2022-02-05T16:40:57.542" v="103" actId="1076"/>
        <pc:sldMkLst>
          <pc:docMk/>
          <pc:sldMk cId="0" sldId="261"/>
        </pc:sldMkLst>
        <pc:spChg chg="mod">
          <ac:chgData name="Douglas Martin" userId="2f233c73-e982-4686-a2f7-7fcacf256faf" providerId="ADAL" clId="{E5B309A9-3240-4DF0-8C0C-1EE4D98C5E2B}" dt="2022-02-05T16:40:29.529" v="96" actId="404"/>
          <ac:spMkLst>
            <pc:docMk/>
            <pc:sldMk cId="0" sldId="261"/>
            <ac:spMk id="8195" creationId="{6EF8E823-C175-4773-A334-A7D40BDA6DF3}"/>
          </ac:spMkLst>
        </pc:spChg>
        <pc:spChg chg="mod">
          <ac:chgData name="Douglas Martin" userId="2f233c73-e982-4686-a2f7-7fcacf256faf" providerId="ADAL" clId="{E5B309A9-3240-4DF0-8C0C-1EE4D98C5E2B}" dt="2022-02-05T16:40:57.542" v="103" actId="1076"/>
          <ac:spMkLst>
            <pc:docMk/>
            <pc:sldMk cId="0" sldId="261"/>
            <ac:spMk id="8196" creationId="{8AF4C721-8942-4D76-B0D5-D049EDD3C4EF}"/>
          </ac:spMkLst>
        </pc:spChg>
        <pc:picChg chg="mod">
          <ac:chgData name="Douglas Martin" userId="2f233c73-e982-4686-a2f7-7fcacf256faf" providerId="ADAL" clId="{E5B309A9-3240-4DF0-8C0C-1EE4D98C5E2B}" dt="2022-02-05T16:40:05.087" v="90" actId="14100"/>
          <ac:picMkLst>
            <pc:docMk/>
            <pc:sldMk cId="0" sldId="261"/>
            <ac:picMk id="8194" creationId="{72B89AD5-EAD3-41E8-9A0F-4DEB0A013450}"/>
          </ac:picMkLst>
        </pc:picChg>
      </pc:sldChg>
      <pc:sldChg chg="modSp mod">
        <pc:chgData name="Douglas Martin" userId="2f233c73-e982-4686-a2f7-7fcacf256faf" providerId="ADAL" clId="{E5B309A9-3240-4DF0-8C0C-1EE4D98C5E2B}" dt="2022-02-05T16:39:28.399" v="81" actId="1076"/>
        <pc:sldMkLst>
          <pc:docMk/>
          <pc:sldMk cId="0" sldId="262"/>
        </pc:sldMkLst>
        <pc:spChg chg="mod">
          <ac:chgData name="Douglas Martin" userId="2f233c73-e982-4686-a2f7-7fcacf256faf" providerId="ADAL" clId="{E5B309A9-3240-4DF0-8C0C-1EE4D98C5E2B}" dt="2022-02-05T16:38:56.578" v="75" actId="2711"/>
          <ac:spMkLst>
            <pc:docMk/>
            <pc:sldMk cId="0" sldId="262"/>
            <ac:spMk id="6147" creationId="{A8B55158-B553-4DD4-A9E4-1C5514E8DEFF}"/>
          </ac:spMkLst>
        </pc:spChg>
        <pc:spChg chg="mod">
          <ac:chgData name="Douglas Martin" userId="2f233c73-e982-4686-a2f7-7fcacf256faf" providerId="ADAL" clId="{E5B309A9-3240-4DF0-8C0C-1EE4D98C5E2B}" dt="2022-02-05T16:39:28.399" v="81" actId="1076"/>
          <ac:spMkLst>
            <pc:docMk/>
            <pc:sldMk cId="0" sldId="262"/>
            <ac:spMk id="6148" creationId="{B17F891D-FF41-43BE-9C1C-31624A22610E}"/>
          </ac:spMkLst>
        </pc:spChg>
        <pc:picChg chg="mod">
          <ac:chgData name="Douglas Martin" userId="2f233c73-e982-4686-a2f7-7fcacf256faf" providerId="ADAL" clId="{E5B309A9-3240-4DF0-8C0C-1EE4D98C5E2B}" dt="2022-02-05T16:38:28.652" v="68" actId="14100"/>
          <ac:picMkLst>
            <pc:docMk/>
            <pc:sldMk cId="0" sldId="262"/>
            <ac:picMk id="6146" creationId="{12302236-7DEB-48AB-9BC3-9A9A28A001B4}"/>
          </ac:picMkLst>
        </pc:picChg>
      </pc:sldChg>
      <pc:sldChg chg="modSp mod">
        <pc:chgData name="Douglas Martin" userId="2f233c73-e982-4686-a2f7-7fcacf256faf" providerId="ADAL" clId="{E5B309A9-3240-4DF0-8C0C-1EE4D98C5E2B}" dt="2022-02-05T16:47:55.913" v="227" actId="1076"/>
        <pc:sldMkLst>
          <pc:docMk/>
          <pc:sldMk cId="0" sldId="263"/>
        </pc:sldMkLst>
        <pc:spChg chg="mod">
          <ac:chgData name="Douglas Martin" userId="2f233c73-e982-4686-a2f7-7fcacf256faf" providerId="ADAL" clId="{E5B309A9-3240-4DF0-8C0C-1EE4D98C5E2B}" dt="2022-02-05T16:47:55.913" v="227" actId="1076"/>
          <ac:spMkLst>
            <pc:docMk/>
            <pc:sldMk cId="0" sldId="263"/>
            <ac:spMk id="14339" creationId="{3CE88238-9BB0-420A-ADE7-CCB8EDB3DAE1}"/>
          </ac:spMkLst>
        </pc:spChg>
        <pc:picChg chg="mod">
          <ac:chgData name="Douglas Martin" userId="2f233c73-e982-4686-a2f7-7fcacf256faf" providerId="ADAL" clId="{E5B309A9-3240-4DF0-8C0C-1EE4D98C5E2B}" dt="2022-02-05T16:47:21.358" v="221" actId="14100"/>
          <ac:picMkLst>
            <pc:docMk/>
            <pc:sldMk cId="0" sldId="263"/>
            <ac:picMk id="14338" creationId="{F5279AB8-0F44-42AF-9C93-8700A315FFE7}"/>
          </ac:picMkLst>
        </pc:picChg>
      </pc:sldChg>
      <pc:sldChg chg="modSp mod">
        <pc:chgData name="Douglas Martin" userId="2f233c73-e982-4686-a2f7-7fcacf256faf" providerId="ADAL" clId="{E5B309A9-3240-4DF0-8C0C-1EE4D98C5E2B}" dt="2022-02-05T16:53:10.078" v="286" actId="1076"/>
        <pc:sldMkLst>
          <pc:docMk/>
          <pc:sldMk cId="0" sldId="264"/>
        </pc:sldMkLst>
        <pc:spChg chg="mod">
          <ac:chgData name="Douglas Martin" userId="2f233c73-e982-4686-a2f7-7fcacf256faf" providerId="ADAL" clId="{E5B309A9-3240-4DF0-8C0C-1EE4D98C5E2B}" dt="2022-02-05T16:53:10.078" v="286" actId="1076"/>
          <ac:spMkLst>
            <pc:docMk/>
            <pc:sldMk cId="0" sldId="264"/>
            <ac:spMk id="21507" creationId="{E120F4E6-8700-4F98-AC99-74E5B02671A5}"/>
          </ac:spMkLst>
        </pc:spChg>
        <pc:picChg chg="mod">
          <ac:chgData name="Douglas Martin" userId="2f233c73-e982-4686-a2f7-7fcacf256faf" providerId="ADAL" clId="{E5B309A9-3240-4DF0-8C0C-1EE4D98C5E2B}" dt="2022-02-05T16:52:27.118" v="278" actId="14100"/>
          <ac:picMkLst>
            <pc:docMk/>
            <pc:sldMk cId="0" sldId="264"/>
            <ac:picMk id="21506" creationId="{42E20C83-C06E-46E0-A917-17AC26BA4910}"/>
          </ac:picMkLst>
        </pc:picChg>
      </pc:sldChg>
      <pc:sldChg chg="modSp mod">
        <pc:chgData name="Douglas Martin" userId="2f233c73-e982-4686-a2f7-7fcacf256faf" providerId="ADAL" clId="{E5B309A9-3240-4DF0-8C0C-1EE4D98C5E2B}" dt="2022-02-05T16:42:20.561" v="118" actId="1076"/>
        <pc:sldMkLst>
          <pc:docMk/>
          <pc:sldMk cId="0" sldId="265"/>
        </pc:sldMkLst>
        <pc:spChg chg="mod">
          <ac:chgData name="Douglas Martin" userId="2f233c73-e982-4686-a2f7-7fcacf256faf" providerId="ADAL" clId="{E5B309A9-3240-4DF0-8C0C-1EE4D98C5E2B}" dt="2022-02-05T16:42:20.561" v="118" actId="1076"/>
          <ac:spMkLst>
            <pc:docMk/>
            <pc:sldMk cId="0" sldId="265"/>
            <ac:spMk id="9219" creationId="{18E6980F-2B38-415C-A5CC-8B0BD63E3B70}"/>
          </ac:spMkLst>
        </pc:spChg>
        <pc:spChg chg="mod">
          <ac:chgData name="Douglas Martin" userId="2f233c73-e982-4686-a2f7-7fcacf256faf" providerId="ADAL" clId="{E5B309A9-3240-4DF0-8C0C-1EE4D98C5E2B}" dt="2022-02-05T16:42:09.879" v="115" actId="1076"/>
          <ac:spMkLst>
            <pc:docMk/>
            <pc:sldMk cId="0" sldId="265"/>
            <ac:spMk id="9220" creationId="{DFA80803-BF1F-4802-8C08-26B74981FC8E}"/>
          </ac:spMkLst>
        </pc:spChg>
        <pc:picChg chg="mod">
          <ac:chgData name="Douglas Martin" userId="2f233c73-e982-4686-a2f7-7fcacf256faf" providerId="ADAL" clId="{E5B309A9-3240-4DF0-8C0C-1EE4D98C5E2B}" dt="2022-02-05T16:41:09.347" v="105" actId="14100"/>
          <ac:picMkLst>
            <pc:docMk/>
            <pc:sldMk cId="0" sldId="265"/>
            <ac:picMk id="9218" creationId="{9B7C7489-43EE-4952-9270-330192F648B2}"/>
          </ac:picMkLst>
        </pc:picChg>
      </pc:sldChg>
      <pc:sldChg chg="modSp mod">
        <pc:chgData name="Douglas Martin" userId="2f233c73-e982-4686-a2f7-7fcacf256faf" providerId="ADAL" clId="{E5B309A9-3240-4DF0-8C0C-1EE4D98C5E2B}" dt="2022-02-05T16:48:39.110" v="237" actId="14100"/>
        <pc:sldMkLst>
          <pc:docMk/>
          <pc:sldMk cId="0" sldId="266"/>
        </pc:sldMkLst>
        <pc:spChg chg="mod">
          <ac:chgData name="Douglas Martin" userId="2f233c73-e982-4686-a2f7-7fcacf256faf" providerId="ADAL" clId="{E5B309A9-3240-4DF0-8C0C-1EE4D98C5E2B}" dt="2022-02-05T16:48:26.107" v="233" actId="1076"/>
          <ac:spMkLst>
            <pc:docMk/>
            <pc:sldMk cId="0" sldId="266"/>
            <ac:spMk id="15363" creationId="{3FDD5FA7-EE75-4D1E-80DA-710DB8687258}"/>
          </ac:spMkLst>
        </pc:spChg>
        <pc:spChg chg="mod">
          <ac:chgData name="Douglas Martin" userId="2f233c73-e982-4686-a2f7-7fcacf256faf" providerId="ADAL" clId="{E5B309A9-3240-4DF0-8C0C-1EE4D98C5E2B}" dt="2022-02-05T16:48:39.110" v="237" actId="14100"/>
          <ac:spMkLst>
            <pc:docMk/>
            <pc:sldMk cId="0" sldId="266"/>
            <ac:spMk id="15364" creationId="{198879A5-F8F3-47C8-B848-475416A10C79}"/>
          </ac:spMkLst>
        </pc:spChg>
        <pc:picChg chg="mod">
          <ac:chgData name="Douglas Martin" userId="2f233c73-e982-4686-a2f7-7fcacf256faf" providerId="ADAL" clId="{E5B309A9-3240-4DF0-8C0C-1EE4D98C5E2B}" dt="2022-02-05T16:48:04.841" v="229" actId="14100"/>
          <ac:picMkLst>
            <pc:docMk/>
            <pc:sldMk cId="0" sldId="266"/>
            <ac:picMk id="15362" creationId="{DE7195C0-5FF7-4685-B7C3-5C8B4857A43D}"/>
          </ac:picMkLst>
        </pc:picChg>
      </pc:sldChg>
      <pc:sldChg chg="modSp mod">
        <pc:chgData name="Douglas Martin" userId="2f233c73-e982-4686-a2f7-7fcacf256faf" providerId="ADAL" clId="{E5B309A9-3240-4DF0-8C0C-1EE4D98C5E2B}" dt="2022-02-05T16:49:46.931" v="249" actId="1076"/>
        <pc:sldMkLst>
          <pc:docMk/>
          <pc:sldMk cId="0" sldId="268"/>
        </pc:sldMkLst>
        <pc:spChg chg="mod">
          <ac:chgData name="Douglas Martin" userId="2f233c73-e982-4686-a2f7-7fcacf256faf" providerId="ADAL" clId="{E5B309A9-3240-4DF0-8C0C-1EE4D98C5E2B}" dt="2022-02-05T16:49:21.895" v="245" actId="2711"/>
          <ac:spMkLst>
            <pc:docMk/>
            <pc:sldMk cId="0" sldId="268"/>
            <ac:spMk id="16387" creationId="{397F5108-E752-478D-AC0E-C781FABA98FD}"/>
          </ac:spMkLst>
        </pc:spChg>
        <pc:spChg chg="mod">
          <ac:chgData name="Douglas Martin" userId="2f233c73-e982-4686-a2f7-7fcacf256faf" providerId="ADAL" clId="{E5B309A9-3240-4DF0-8C0C-1EE4D98C5E2B}" dt="2022-02-05T16:49:46.931" v="249" actId="1076"/>
          <ac:spMkLst>
            <pc:docMk/>
            <pc:sldMk cId="0" sldId="268"/>
            <ac:spMk id="16388" creationId="{E66BE0DF-3557-4216-AEF1-22E6204D9E98}"/>
          </ac:spMkLst>
        </pc:spChg>
        <pc:picChg chg="mod">
          <ac:chgData name="Douglas Martin" userId="2f233c73-e982-4686-a2f7-7fcacf256faf" providerId="ADAL" clId="{E5B309A9-3240-4DF0-8C0C-1EE4D98C5E2B}" dt="2022-02-05T16:48:55.864" v="239" actId="14100"/>
          <ac:picMkLst>
            <pc:docMk/>
            <pc:sldMk cId="0" sldId="268"/>
            <ac:picMk id="16386" creationId="{4EC0DDCD-4E05-43E1-87FA-8C1645D077CE}"/>
          </ac:picMkLst>
        </pc:picChg>
      </pc:sldChg>
      <pc:sldChg chg="modSp mod">
        <pc:chgData name="Douglas Martin" userId="2f233c73-e982-4686-a2f7-7fcacf256faf" providerId="ADAL" clId="{E5B309A9-3240-4DF0-8C0C-1EE4D98C5E2B}" dt="2022-02-05T16:54:08.725" v="297" actId="1076"/>
        <pc:sldMkLst>
          <pc:docMk/>
          <pc:sldMk cId="0" sldId="269"/>
        </pc:sldMkLst>
        <pc:spChg chg="mod">
          <ac:chgData name="Douglas Martin" userId="2f233c73-e982-4686-a2f7-7fcacf256faf" providerId="ADAL" clId="{E5B309A9-3240-4DF0-8C0C-1EE4D98C5E2B}" dt="2022-02-05T16:53:41.452" v="291" actId="2711"/>
          <ac:spMkLst>
            <pc:docMk/>
            <pc:sldMk cId="0" sldId="269"/>
            <ac:spMk id="22531" creationId="{5B25C0F9-110A-4D32-85A2-46573100DC18}"/>
          </ac:spMkLst>
        </pc:spChg>
        <pc:spChg chg="mod">
          <ac:chgData name="Douglas Martin" userId="2f233c73-e982-4686-a2f7-7fcacf256faf" providerId="ADAL" clId="{E5B309A9-3240-4DF0-8C0C-1EE4D98C5E2B}" dt="2022-02-05T16:54:08.725" v="297" actId="1076"/>
          <ac:spMkLst>
            <pc:docMk/>
            <pc:sldMk cId="0" sldId="269"/>
            <ac:spMk id="22532" creationId="{047B8A7E-BD0E-4CBE-AF36-4FFD4CBA4274}"/>
          </ac:spMkLst>
        </pc:spChg>
        <pc:picChg chg="mod">
          <ac:chgData name="Douglas Martin" userId="2f233c73-e982-4686-a2f7-7fcacf256faf" providerId="ADAL" clId="{E5B309A9-3240-4DF0-8C0C-1EE4D98C5E2B}" dt="2022-02-05T16:53:22.091" v="288" actId="14100"/>
          <ac:picMkLst>
            <pc:docMk/>
            <pc:sldMk cId="0" sldId="269"/>
            <ac:picMk id="22530" creationId="{AA8EBA85-742B-4F60-8EB1-D2CACC0D9703}"/>
          </ac:picMkLst>
        </pc:picChg>
      </pc:sldChg>
      <pc:sldChg chg="modSp mod">
        <pc:chgData name="Douglas Martin" userId="2f233c73-e982-4686-a2f7-7fcacf256faf" providerId="ADAL" clId="{E5B309A9-3240-4DF0-8C0C-1EE4D98C5E2B}" dt="2022-02-05T16:55:19.904" v="307" actId="403"/>
        <pc:sldMkLst>
          <pc:docMk/>
          <pc:sldMk cId="0" sldId="270"/>
        </pc:sldMkLst>
        <pc:spChg chg="mod">
          <ac:chgData name="Douglas Martin" userId="2f233c73-e982-4686-a2f7-7fcacf256faf" providerId="ADAL" clId="{E5B309A9-3240-4DF0-8C0C-1EE4D98C5E2B}" dt="2022-02-05T16:55:07.571" v="304" actId="404"/>
          <ac:spMkLst>
            <pc:docMk/>
            <pc:sldMk cId="0" sldId="270"/>
            <ac:spMk id="23555" creationId="{70B7DF49-0B15-4596-9638-F354C6856520}"/>
          </ac:spMkLst>
        </pc:spChg>
        <pc:spChg chg="mod">
          <ac:chgData name="Douglas Martin" userId="2f233c73-e982-4686-a2f7-7fcacf256faf" providerId="ADAL" clId="{E5B309A9-3240-4DF0-8C0C-1EE4D98C5E2B}" dt="2022-02-05T16:55:19.904" v="307" actId="403"/>
          <ac:spMkLst>
            <pc:docMk/>
            <pc:sldMk cId="0" sldId="270"/>
            <ac:spMk id="23556" creationId="{2C85A53B-5C1A-435D-AAB3-BFD508184840}"/>
          </ac:spMkLst>
        </pc:spChg>
        <pc:picChg chg="mod">
          <ac:chgData name="Douglas Martin" userId="2f233c73-e982-4686-a2f7-7fcacf256faf" providerId="ADAL" clId="{E5B309A9-3240-4DF0-8C0C-1EE4D98C5E2B}" dt="2022-02-05T16:54:42.735" v="299" actId="14100"/>
          <ac:picMkLst>
            <pc:docMk/>
            <pc:sldMk cId="0" sldId="270"/>
            <ac:picMk id="23554" creationId="{F9A3A10A-9D5E-42AD-96B3-EBC2A2782524}"/>
          </ac:picMkLst>
        </pc:picChg>
      </pc:sldChg>
      <pc:sldChg chg="modSp mod">
        <pc:chgData name="Douglas Martin" userId="2f233c73-e982-4686-a2f7-7fcacf256faf" providerId="ADAL" clId="{E5B309A9-3240-4DF0-8C0C-1EE4D98C5E2B}" dt="2022-02-05T16:50:26.557" v="258" actId="12"/>
        <pc:sldMkLst>
          <pc:docMk/>
          <pc:sldMk cId="0" sldId="271"/>
        </pc:sldMkLst>
        <pc:spChg chg="mod">
          <ac:chgData name="Douglas Martin" userId="2f233c73-e982-4686-a2f7-7fcacf256faf" providerId="ADAL" clId="{E5B309A9-3240-4DF0-8C0C-1EE4D98C5E2B}" dt="2022-02-05T16:50:26.557" v="258" actId="12"/>
          <ac:spMkLst>
            <pc:docMk/>
            <pc:sldMk cId="0" sldId="271"/>
            <ac:spMk id="6" creationId="{8E36CA2F-3AF7-4227-BD58-AEAB9A54F7EE}"/>
          </ac:spMkLst>
        </pc:spChg>
        <pc:picChg chg="mod">
          <ac:chgData name="Douglas Martin" userId="2f233c73-e982-4686-a2f7-7fcacf256faf" providerId="ADAL" clId="{E5B309A9-3240-4DF0-8C0C-1EE4D98C5E2B}" dt="2022-02-05T16:42:39.728" v="123" actId="1076"/>
          <ac:picMkLst>
            <pc:docMk/>
            <pc:sldMk cId="0" sldId="271"/>
            <ac:picMk id="10242" creationId="{023C8722-AD47-4C34-B966-60AF32584C8D}"/>
          </ac:picMkLst>
        </pc:picChg>
      </pc:sldChg>
      <pc:sldChg chg="modSp mod">
        <pc:chgData name="Douglas Martin" userId="2f233c73-e982-4686-a2f7-7fcacf256faf" providerId="ADAL" clId="{E5B309A9-3240-4DF0-8C0C-1EE4D98C5E2B}" dt="2022-02-05T16:44:32.080" v="146" actId="113"/>
        <pc:sldMkLst>
          <pc:docMk/>
          <pc:sldMk cId="0" sldId="272"/>
        </pc:sldMkLst>
        <pc:spChg chg="mod">
          <ac:chgData name="Douglas Martin" userId="2f233c73-e982-4686-a2f7-7fcacf256faf" providerId="ADAL" clId="{E5B309A9-3240-4DF0-8C0C-1EE4D98C5E2B}" dt="2022-02-05T16:44:32.080" v="146" actId="113"/>
          <ac:spMkLst>
            <pc:docMk/>
            <pc:sldMk cId="0" sldId="272"/>
            <ac:spMk id="6" creationId="{DECFA8BD-13D9-4414-8E22-3253E7E229BE}"/>
          </ac:spMkLst>
        </pc:spChg>
        <pc:picChg chg="mod">
          <ac:chgData name="Douglas Martin" userId="2f233c73-e982-4686-a2f7-7fcacf256faf" providerId="ADAL" clId="{E5B309A9-3240-4DF0-8C0C-1EE4D98C5E2B}" dt="2022-02-05T16:43:14.755" v="134" actId="14100"/>
          <ac:picMkLst>
            <pc:docMk/>
            <pc:sldMk cId="0" sldId="272"/>
            <ac:picMk id="11266" creationId="{AFE7BA10-C346-402D-A930-6BCAC4BEAEEF}"/>
          </ac:picMkLst>
        </pc:picChg>
      </pc:sldChg>
      <pc:sldChg chg="modSp mod">
        <pc:chgData name="Douglas Martin" userId="2f233c73-e982-4686-a2f7-7fcacf256faf" providerId="ADAL" clId="{E5B309A9-3240-4DF0-8C0C-1EE4D98C5E2B}" dt="2022-02-05T16:45:47.325" v="185" actId="6549"/>
        <pc:sldMkLst>
          <pc:docMk/>
          <pc:sldMk cId="0" sldId="273"/>
        </pc:sldMkLst>
        <pc:spChg chg="mod">
          <ac:chgData name="Douglas Martin" userId="2f233c73-e982-4686-a2f7-7fcacf256faf" providerId="ADAL" clId="{E5B309A9-3240-4DF0-8C0C-1EE4D98C5E2B}" dt="2022-02-05T16:45:47.325" v="185" actId="6549"/>
          <ac:spMkLst>
            <pc:docMk/>
            <pc:sldMk cId="0" sldId="273"/>
            <ac:spMk id="6" creationId="{7B6AA2FE-A776-4BAB-B231-9735B596B222}"/>
          </ac:spMkLst>
        </pc:spChg>
        <pc:picChg chg="mod">
          <ac:chgData name="Douglas Martin" userId="2f233c73-e982-4686-a2f7-7fcacf256faf" providerId="ADAL" clId="{E5B309A9-3240-4DF0-8C0C-1EE4D98C5E2B}" dt="2022-02-05T16:44:09.628" v="143" actId="14100"/>
          <ac:picMkLst>
            <pc:docMk/>
            <pc:sldMk cId="0" sldId="273"/>
            <ac:picMk id="12290" creationId="{8045306D-8A72-45DC-854D-04BEA224B269}"/>
          </ac:picMkLst>
        </pc:picChg>
      </pc:sldChg>
      <pc:sldChg chg="modSp mod">
        <pc:chgData name="Douglas Martin" userId="2f233c73-e982-4686-a2f7-7fcacf256faf" providerId="ADAL" clId="{E5B309A9-3240-4DF0-8C0C-1EE4D98C5E2B}" dt="2022-02-05T16:47:07.710" v="219" actId="1076"/>
        <pc:sldMkLst>
          <pc:docMk/>
          <pc:sldMk cId="0" sldId="274"/>
        </pc:sldMkLst>
        <pc:spChg chg="mod">
          <ac:chgData name="Douglas Martin" userId="2f233c73-e982-4686-a2f7-7fcacf256faf" providerId="ADAL" clId="{E5B309A9-3240-4DF0-8C0C-1EE4D98C5E2B}" dt="2022-02-05T16:47:07.710" v="219" actId="1076"/>
          <ac:spMkLst>
            <pc:docMk/>
            <pc:sldMk cId="0" sldId="274"/>
            <ac:spMk id="6" creationId="{392805F9-1F14-4D66-ABA0-281F258AA3F4}"/>
          </ac:spMkLst>
        </pc:spChg>
        <pc:picChg chg="mod">
          <ac:chgData name="Douglas Martin" userId="2f233c73-e982-4686-a2f7-7fcacf256faf" providerId="ADAL" clId="{E5B309A9-3240-4DF0-8C0C-1EE4D98C5E2B}" dt="2022-02-05T16:45:33.307" v="171" actId="14100"/>
          <ac:picMkLst>
            <pc:docMk/>
            <pc:sldMk cId="0" sldId="274"/>
            <ac:picMk id="13314" creationId="{5C4867A8-A1D2-4E14-8B2E-A5A426563C71}"/>
          </ac:picMkLst>
        </pc:picChg>
      </pc:sldChg>
      <pc:sldChg chg="modSp mod">
        <pc:chgData name="Douglas Martin" userId="2f233c73-e982-4686-a2f7-7fcacf256faf" providerId="ADAL" clId="{E5B309A9-3240-4DF0-8C0C-1EE4D98C5E2B}" dt="2022-02-05T16:56:29.121" v="317" actId="15"/>
        <pc:sldMkLst>
          <pc:docMk/>
          <pc:sldMk cId="0" sldId="275"/>
        </pc:sldMkLst>
        <pc:spChg chg="mod">
          <ac:chgData name="Douglas Martin" userId="2f233c73-e982-4686-a2f7-7fcacf256faf" providerId="ADAL" clId="{E5B309A9-3240-4DF0-8C0C-1EE4D98C5E2B}" dt="2022-02-05T16:56:29.121" v="317" actId="15"/>
          <ac:spMkLst>
            <pc:docMk/>
            <pc:sldMk cId="0" sldId="275"/>
            <ac:spMk id="6" creationId="{B903171C-CBD1-4B17-A54A-38E073DA23F0}"/>
          </ac:spMkLst>
        </pc:spChg>
        <pc:picChg chg="mod">
          <ac:chgData name="Douglas Martin" userId="2f233c73-e982-4686-a2f7-7fcacf256faf" providerId="ADAL" clId="{E5B309A9-3240-4DF0-8C0C-1EE4D98C5E2B}" dt="2022-02-05T16:49:54.616" v="251" actId="14100"/>
          <ac:picMkLst>
            <pc:docMk/>
            <pc:sldMk cId="0" sldId="275"/>
            <ac:picMk id="17410" creationId="{29589656-3A63-4466-8AB0-AE1B09450CE9}"/>
          </ac:picMkLst>
        </pc:picChg>
      </pc:sldChg>
      <pc:sldChg chg="modSp mod">
        <pc:chgData name="Douglas Martin" userId="2f233c73-e982-4686-a2f7-7fcacf256faf" providerId="ADAL" clId="{E5B309A9-3240-4DF0-8C0C-1EE4D98C5E2B}" dt="2022-02-05T16:51:13.104" v="264" actId="12"/>
        <pc:sldMkLst>
          <pc:docMk/>
          <pc:sldMk cId="0" sldId="276"/>
        </pc:sldMkLst>
        <pc:spChg chg="mod">
          <ac:chgData name="Douglas Martin" userId="2f233c73-e982-4686-a2f7-7fcacf256faf" providerId="ADAL" clId="{E5B309A9-3240-4DF0-8C0C-1EE4D98C5E2B}" dt="2022-02-05T16:51:13.104" v="264" actId="12"/>
          <ac:spMkLst>
            <pc:docMk/>
            <pc:sldMk cId="0" sldId="276"/>
            <ac:spMk id="6" creationId="{284E0591-F47F-497A-9D1F-E1FC9CC31843}"/>
          </ac:spMkLst>
        </pc:spChg>
        <pc:picChg chg="mod">
          <ac:chgData name="Douglas Martin" userId="2f233c73-e982-4686-a2f7-7fcacf256faf" providerId="ADAL" clId="{E5B309A9-3240-4DF0-8C0C-1EE4D98C5E2B}" dt="2022-02-05T16:50:51.960" v="260" actId="14100"/>
          <ac:picMkLst>
            <pc:docMk/>
            <pc:sldMk cId="0" sldId="276"/>
            <ac:picMk id="18434" creationId="{3FAC1279-6CB0-437B-BF04-CF1125FA984C}"/>
          </ac:picMkLst>
        </pc:picChg>
      </pc:sldChg>
      <pc:sldChg chg="modSp mod">
        <pc:chgData name="Douglas Martin" userId="2f233c73-e982-4686-a2f7-7fcacf256faf" providerId="ADAL" clId="{E5B309A9-3240-4DF0-8C0C-1EE4D98C5E2B}" dt="2022-02-05T16:51:40.318" v="270" actId="2711"/>
        <pc:sldMkLst>
          <pc:docMk/>
          <pc:sldMk cId="0" sldId="277"/>
        </pc:sldMkLst>
        <pc:spChg chg="mod">
          <ac:chgData name="Douglas Martin" userId="2f233c73-e982-4686-a2f7-7fcacf256faf" providerId="ADAL" clId="{E5B309A9-3240-4DF0-8C0C-1EE4D98C5E2B}" dt="2022-02-05T16:51:40.318" v="270" actId="2711"/>
          <ac:spMkLst>
            <pc:docMk/>
            <pc:sldMk cId="0" sldId="277"/>
            <ac:spMk id="6" creationId="{7AB3FFC6-CA0F-454A-AEC3-9A975A0CA067}"/>
          </ac:spMkLst>
        </pc:spChg>
        <pc:picChg chg="mod">
          <ac:chgData name="Douglas Martin" userId="2f233c73-e982-4686-a2f7-7fcacf256faf" providerId="ADAL" clId="{E5B309A9-3240-4DF0-8C0C-1EE4D98C5E2B}" dt="2022-02-05T16:51:26.226" v="266" actId="14100"/>
          <ac:picMkLst>
            <pc:docMk/>
            <pc:sldMk cId="0" sldId="277"/>
            <ac:picMk id="19458" creationId="{330D004A-8E02-4337-BCAC-1855B95001BF}"/>
          </ac:picMkLst>
        </pc:picChg>
      </pc:sldChg>
      <pc:sldChg chg="modSp mod">
        <pc:chgData name="Douglas Martin" userId="2f233c73-e982-4686-a2f7-7fcacf256faf" providerId="ADAL" clId="{E5B309A9-3240-4DF0-8C0C-1EE4D98C5E2B}" dt="2022-02-05T16:52:13.615" v="276" actId="12"/>
        <pc:sldMkLst>
          <pc:docMk/>
          <pc:sldMk cId="0" sldId="278"/>
        </pc:sldMkLst>
        <pc:spChg chg="mod">
          <ac:chgData name="Douglas Martin" userId="2f233c73-e982-4686-a2f7-7fcacf256faf" providerId="ADAL" clId="{E5B309A9-3240-4DF0-8C0C-1EE4D98C5E2B}" dt="2022-02-05T16:52:13.615" v="276" actId="12"/>
          <ac:spMkLst>
            <pc:docMk/>
            <pc:sldMk cId="0" sldId="278"/>
            <ac:spMk id="6" creationId="{40B6DA98-8BD5-428B-87F1-8653BAB5CB7B}"/>
          </ac:spMkLst>
        </pc:spChg>
        <pc:picChg chg="mod">
          <ac:chgData name="Douglas Martin" userId="2f233c73-e982-4686-a2f7-7fcacf256faf" providerId="ADAL" clId="{E5B309A9-3240-4DF0-8C0C-1EE4D98C5E2B}" dt="2022-02-05T16:51:57.570" v="272" actId="14100"/>
          <ac:picMkLst>
            <pc:docMk/>
            <pc:sldMk cId="0" sldId="278"/>
            <ac:picMk id="20482" creationId="{99C0930C-7077-4CB1-B0A7-6D30D5C1D00A}"/>
          </ac:picMkLst>
        </pc:picChg>
      </pc:sldChg>
      <pc:sldChg chg="modSp mod">
        <pc:chgData name="Douglas Martin" userId="2f233c73-e982-4686-a2f7-7fcacf256faf" providerId="ADAL" clId="{E5B309A9-3240-4DF0-8C0C-1EE4D98C5E2B}" dt="2022-02-05T16:56:05.690" v="313" actId="122"/>
        <pc:sldMkLst>
          <pc:docMk/>
          <pc:sldMk cId="0" sldId="279"/>
        </pc:sldMkLst>
        <pc:spChg chg="mod">
          <ac:chgData name="Douglas Martin" userId="2f233c73-e982-4686-a2f7-7fcacf256faf" providerId="ADAL" clId="{E5B309A9-3240-4DF0-8C0C-1EE4D98C5E2B}" dt="2022-02-05T16:56:05.690" v="313" actId="122"/>
          <ac:spMkLst>
            <pc:docMk/>
            <pc:sldMk cId="0" sldId="279"/>
            <ac:spMk id="6" creationId="{7507809B-3002-421F-AD0D-DDEC700712F6}"/>
          </ac:spMkLst>
        </pc:spChg>
        <pc:picChg chg="mod">
          <ac:chgData name="Douglas Martin" userId="2f233c73-e982-4686-a2f7-7fcacf256faf" providerId="ADAL" clId="{E5B309A9-3240-4DF0-8C0C-1EE4D98C5E2B}" dt="2022-02-05T16:55:44.697" v="309" actId="14100"/>
          <ac:picMkLst>
            <pc:docMk/>
            <pc:sldMk cId="0" sldId="279"/>
            <ac:picMk id="24578" creationId="{23C1D3B8-CA72-4E98-A785-F3B63950CE75}"/>
          </ac:picMkLst>
        </pc:picChg>
      </pc:sldChg>
      <pc:sldChg chg="modSp mod">
        <pc:chgData name="Douglas Martin" userId="2f233c73-e982-4686-a2f7-7fcacf256faf" providerId="ADAL" clId="{E5B309A9-3240-4DF0-8C0C-1EE4D98C5E2B}" dt="2022-02-05T16:58:02.350" v="337" actId="14100"/>
        <pc:sldMkLst>
          <pc:docMk/>
          <pc:sldMk cId="0" sldId="280"/>
        </pc:sldMkLst>
        <pc:spChg chg="mod">
          <ac:chgData name="Douglas Martin" userId="2f233c73-e982-4686-a2f7-7fcacf256faf" providerId="ADAL" clId="{E5B309A9-3240-4DF0-8C0C-1EE4D98C5E2B}" dt="2022-02-05T16:57:50.882" v="335" actId="20577"/>
          <ac:spMkLst>
            <pc:docMk/>
            <pc:sldMk cId="0" sldId="280"/>
            <ac:spMk id="6" creationId="{E1824FAE-CBC3-4F03-BED7-EA0022A14E35}"/>
          </ac:spMkLst>
        </pc:spChg>
        <pc:picChg chg="mod">
          <ac:chgData name="Douglas Martin" userId="2f233c73-e982-4686-a2f7-7fcacf256faf" providerId="ADAL" clId="{E5B309A9-3240-4DF0-8C0C-1EE4D98C5E2B}" dt="2022-02-05T16:58:02.350" v="337" actId="14100"/>
          <ac:picMkLst>
            <pc:docMk/>
            <pc:sldMk cId="0" sldId="280"/>
            <ac:picMk id="25602" creationId="{1A795DED-801F-4042-B7E0-66DF67673BAC}"/>
          </ac:picMkLst>
        </pc:picChg>
      </pc:sldChg>
      <pc:sldChg chg="addSp modSp mod">
        <pc:chgData name="Douglas Martin" userId="2f233c73-e982-4686-a2f7-7fcacf256faf" providerId="ADAL" clId="{E5B309A9-3240-4DF0-8C0C-1EE4D98C5E2B}" dt="2022-02-05T17:00:35.069" v="390" actId="1076"/>
        <pc:sldMkLst>
          <pc:docMk/>
          <pc:sldMk cId="0" sldId="281"/>
        </pc:sldMkLst>
        <pc:spChg chg="add mod">
          <ac:chgData name="Douglas Martin" userId="2f233c73-e982-4686-a2f7-7fcacf256faf" providerId="ADAL" clId="{E5B309A9-3240-4DF0-8C0C-1EE4D98C5E2B}" dt="2022-02-05T16:59:57.854" v="381" actId="1076"/>
          <ac:spMkLst>
            <pc:docMk/>
            <pc:sldMk cId="0" sldId="281"/>
            <ac:spMk id="2" creationId="{4FC753D3-4B81-4D61-9252-F5AAF0758FB6}"/>
          </ac:spMkLst>
        </pc:spChg>
        <pc:spChg chg="mod">
          <ac:chgData name="Douglas Martin" userId="2f233c73-e982-4686-a2f7-7fcacf256faf" providerId="ADAL" clId="{E5B309A9-3240-4DF0-8C0C-1EE4D98C5E2B}" dt="2022-02-05T17:00:35.069" v="390" actId="1076"/>
          <ac:spMkLst>
            <pc:docMk/>
            <pc:sldMk cId="0" sldId="281"/>
            <ac:spMk id="6" creationId="{F63BF4C3-0272-42D4-A1B7-82629A091F3B}"/>
          </ac:spMkLst>
        </pc:spChg>
        <pc:picChg chg="mod">
          <ac:chgData name="Douglas Martin" userId="2f233c73-e982-4686-a2f7-7fcacf256faf" providerId="ADAL" clId="{E5B309A9-3240-4DF0-8C0C-1EE4D98C5E2B}" dt="2022-02-05T16:58:11.310" v="339" actId="14100"/>
          <ac:picMkLst>
            <pc:docMk/>
            <pc:sldMk cId="0" sldId="281"/>
            <ac:picMk id="26626" creationId="{FB5C31BB-09E1-457F-9051-AEE428BB4AE8}"/>
          </ac:picMkLst>
        </pc:picChg>
      </pc:sldChg>
      <pc:sldChg chg="modSp mod">
        <pc:chgData name="Douglas Martin" userId="2f233c73-e982-4686-a2f7-7fcacf256faf" providerId="ADAL" clId="{E5B309A9-3240-4DF0-8C0C-1EE4D98C5E2B}" dt="2022-02-05T17:01:15.397" v="398" actId="20577"/>
        <pc:sldMkLst>
          <pc:docMk/>
          <pc:sldMk cId="0" sldId="282"/>
        </pc:sldMkLst>
        <pc:spChg chg="mod">
          <ac:chgData name="Douglas Martin" userId="2f233c73-e982-4686-a2f7-7fcacf256faf" providerId="ADAL" clId="{E5B309A9-3240-4DF0-8C0C-1EE4D98C5E2B}" dt="2022-02-05T17:01:15.397" v="398" actId="20577"/>
          <ac:spMkLst>
            <pc:docMk/>
            <pc:sldMk cId="0" sldId="282"/>
            <ac:spMk id="6" creationId="{93BB7191-E93A-4049-B1CB-E4F4E793ED40}"/>
          </ac:spMkLst>
        </pc:spChg>
        <pc:picChg chg="mod">
          <ac:chgData name="Douglas Martin" userId="2f233c73-e982-4686-a2f7-7fcacf256faf" providerId="ADAL" clId="{E5B309A9-3240-4DF0-8C0C-1EE4D98C5E2B}" dt="2022-02-05T17:00:49.437" v="392" actId="14100"/>
          <ac:picMkLst>
            <pc:docMk/>
            <pc:sldMk cId="0" sldId="282"/>
            <ac:picMk id="27650" creationId="{375099D8-97B7-488C-B2F3-9CE89B337974}"/>
          </ac:picMkLst>
        </pc:picChg>
      </pc:sldChg>
      <pc:sldChg chg="modSp mod">
        <pc:chgData name="Douglas Martin" userId="2f233c73-e982-4686-a2f7-7fcacf256faf" providerId="ADAL" clId="{E5B309A9-3240-4DF0-8C0C-1EE4D98C5E2B}" dt="2022-02-05T17:02:36.811" v="423" actId="1076"/>
        <pc:sldMkLst>
          <pc:docMk/>
          <pc:sldMk cId="0" sldId="283"/>
        </pc:sldMkLst>
        <pc:spChg chg="mod">
          <ac:chgData name="Douglas Martin" userId="2f233c73-e982-4686-a2f7-7fcacf256faf" providerId="ADAL" clId="{E5B309A9-3240-4DF0-8C0C-1EE4D98C5E2B}" dt="2022-02-05T17:02:36.811" v="423" actId="1076"/>
          <ac:spMkLst>
            <pc:docMk/>
            <pc:sldMk cId="0" sldId="283"/>
            <ac:spMk id="6" creationId="{2C08354D-4ECD-46D4-8E19-E94E3D045D39}"/>
          </ac:spMkLst>
        </pc:spChg>
        <pc:picChg chg="mod">
          <ac:chgData name="Douglas Martin" userId="2f233c73-e982-4686-a2f7-7fcacf256faf" providerId="ADAL" clId="{E5B309A9-3240-4DF0-8C0C-1EE4D98C5E2B}" dt="2022-02-05T17:02:18.585" v="417" actId="14100"/>
          <ac:picMkLst>
            <pc:docMk/>
            <pc:sldMk cId="0" sldId="283"/>
            <ac:picMk id="28674" creationId="{AD820B62-5248-4848-933F-ADFFF40138BB}"/>
          </ac:picMkLst>
        </pc:picChg>
      </pc:sldChg>
      <pc:sldChg chg="modSp mod">
        <pc:chgData name="Douglas Martin" userId="2f233c73-e982-4686-a2f7-7fcacf256faf" providerId="ADAL" clId="{E5B309A9-3240-4DF0-8C0C-1EE4D98C5E2B}" dt="2022-02-05T17:07:57.423" v="760" actId="20577"/>
        <pc:sldMkLst>
          <pc:docMk/>
          <pc:sldMk cId="0" sldId="284"/>
        </pc:sldMkLst>
        <pc:spChg chg="mod">
          <ac:chgData name="Douglas Martin" userId="2f233c73-e982-4686-a2f7-7fcacf256faf" providerId="ADAL" clId="{E5B309A9-3240-4DF0-8C0C-1EE4D98C5E2B}" dt="2022-02-05T17:07:57.423" v="760" actId="20577"/>
          <ac:spMkLst>
            <pc:docMk/>
            <pc:sldMk cId="0" sldId="284"/>
            <ac:spMk id="6" creationId="{8D889159-CEE6-4EA2-BC1A-3E5A9892E12F}"/>
          </ac:spMkLst>
        </pc:spChg>
        <pc:picChg chg="mod">
          <ac:chgData name="Douglas Martin" userId="2f233c73-e982-4686-a2f7-7fcacf256faf" providerId="ADAL" clId="{E5B309A9-3240-4DF0-8C0C-1EE4D98C5E2B}" dt="2022-02-05T17:03:21.144" v="428" actId="14100"/>
          <ac:picMkLst>
            <pc:docMk/>
            <pc:sldMk cId="0" sldId="284"/>
            <ac:picMk id="29698" creationId="{5A2FD35E-980D-43EC-82BE-9362AB0BB4F8}"/>
          </ac:picMkLst>
        </pc:picChg>
      </pc:sldChg>
      <pc:sldChg chg="modSp mod">
        <pc:chgData name="Douglas Martin" userId="2f233c73-e982-4686-a2f7-7fcacf256faf" providerId="ADAL" clId="{E5B309A9-3240-4DF0-8C0C-1EE4D98C5E2B}" dt="2022-02-05T17:08:24.548" v="766" actId="20577"/>
        <pc:sldMkLst>
          <pc:docMk/>
          <pc:sldMk cId="0" sldId="285"/>
        </pc:sldMkLst>
        <pc:spChg chg="mod">
          <ac:chgData name="Douglas Martin" userId="2f233c73-e982-4686-a2f7-7fcacf256faf" providerId="ADAL" clId="{E5B309A9-3240-4DF0-8C0C-1EE4D98C5E2B}" dt="2022-02-05T17:08:24.548" v="766" actId="20577"/>
          <ac:spMkLst>
            <pc:docMk/>
            <pc:sldMk cId="0" sldId="285"/>
            <ac:spMk id="6" creationId="{9919C8E0-28BD-47DB-8B68-3E222B1220C0}"/>
          </ac:spMkLst>
        </pc:spChg>
        <pc:picChg chg="mod">
          <ac:chgData name="Douglas Martin" userId="2f233c73-e982-4686-a2f7-7fcacf256faf" providerId="ADAL" clId="{E5B309A9-3240-4DF0-8C0C-1EE4D98C5E2B}" dt="2022-02-05T17:06:07.215" v="570" actId="14100"/>
          <ac:picMkLst>
            <pc:docMk/>
            <pc:sldMk cId="0" sldId="285"/>
            <ac:picMk id="30722" creationId="{426BAD4D-77D5-4D12-A2FF-A7B25184D896}"/>
          </ac:picMkLst>
        </pc:picChg>
      </pc:sldChg>
      <pc:sldChg chg="modSp del">
        <pc:chgData name="Douglas Martin" userId="2f233c73-e982-4686-a2f7-7fcacf256faf" providerId="ADAL" clId="{E5B309A9-3240-4DF0-8C0C-1EE4D98C5E2B}" dt="2022-02-05T17:07:43.413" v="739" actId="47"/>
        <pc:sldMkLst>
          <pc:docMk/>
          <pc:sldMk cId="0" sldId="286"/>
        </pc:sldMkLst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k cId="0" sldId="286"/>
            <ac:spMk id="6" creationId="{442AF2C9-25AF-4F5F-AA62-63F91AC940A3}"/>
          </ac:spMkLst>
        </pc:spChg>
        <pc:picChg chg="mod">
          <ac:chgData name="Douglas Martin" userId="2f233c73-e982-4686-a2f7-7fcacf256faf" providerId="ADAL" clId="{E5B309A9-3240-4DF0-8C0C-1EE4D98C5E2B}" dt="2022-02-05T16:31:19.921" v="0"/>
          <ac:picMkLst>
            <pc:docMk/>
            <pc:sldMk cId="0" sldId="286"/>
            <ac:picMk id="31746" creationId="{10D36E20-049F-4205-8CCE-7F455D6C4405}"/>
          </ac:picMkLst>
        </pc:picChg>
      </pc:sldChg>
      <pc:sldChg chg="modSp del">
        <pc:chgData name="Douglas Martin" userId="2f233c73-e982-4686-a2f7-7fcacf256faf" providerId="ADAL" clId="{E5B309A9-3240-4DF0-8C0C-1EE4D98C5E2B}" dt="2022-02-05T17:07:44.679" v="740" actId="47"/>
        <pc:sldMkLst>
          <pc:docMk/>
          <pc:sldMk cId="0" sldId="287"/>
        </pc:sldMkLst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k cId="0" sldId="287"/>
            <ac:spMk id="6" creationId="{8AB494F1-901C-4390-8FC0-B2B51689102B}"/>
          </ac:spMkLst>
        </pc:spChg>
        <pc:picChg chg="mod">
          <ac:chgData name="Douglas Martin" userId="2f233c73-e982-4686-a2f7-7fcacf256faf" providerId="ADAL" clId="{E5B309A9-3240-4DF0-8C0C-1EE4D98C5E2B}" dt="2022-02-05T16:31:19.921" v="0"/>
          <ac:picMkLst>
            <pc:docMk/>
            <pc:sldMk cId="0" sldId="287"/>
            <ac:picMk id="32770" creationId="{EDA4D71F-BE8C-475E-94FB-DC62181B33FD}"/>
          </ac:picMkLst>
        </pc:picChg>
      </pc:sldChg>
      <pc:sldMasterChg chg="modSp modSldLayout">
        <pc:chgData name="Douglas Martin" userId="2f233c73-e982-4686-a2f7-7fcacf256faf" providerId="ADAL" clId="{E5B309A9-3240-4DF0-8C0C-1EE4D98C5E2B}" dt="2022-02-05T16:31:19.921" v="0"/>
        <pc:sldMasterMkLst>
          <pc:docMk/>
          <pc:sldMasterMk cId="0" sldId="2147483648"/>
        </pc:sldMasterMkLst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asterMk cId="0" sldId="2147483648"/>
            <ac:spMk id="1026" creationId="{00F73DD1-32AF-412C-9617-B05B0EA57AD0}"/>
          </ac:spMkLst>
        </pc:spChg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asterMk cId="0" sldId="2147483648"/>
            <ac:spMk id="1027" creationId="{DC9C2D6C-3B5C-4B1A-BA74-9C1D77969585}"/>
          </ac:spMkLst>
        </pc:spChg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asterMk cId="0" sldId="2147483648"/>
            <ac:spMk id="1028" creationId="{D8803AF3-EBE5-4F22-AE7C-9AEE3FD5DF6A}"/>
          </ac:spMkLst>
        </pc:spChg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asterMk cId="0" sldId="2147483648"/>
            <ac:spMk id="1029" creationId="{0D13D5AF-0F10-4B66-81B0-6CB083F90E61}"/>
          </ac:spMkLst>
        </pc:spChg>
        <pc:spChg chg="mod">
          <ac:chgData name="Douglas Martin" userId="2f233c73-e982-4686-a2f7-7fcacf256faf" providerId="ADAL" clId="{E5B309A9-3240-4DF0-8C0C-1EE4D98C5E2B}" dt="2022-02-05T16:31:19.921" v="0"/>
          <ac:spMkLst>
            <pc:docMk/>
            <pc:sldMasterMk cId="0" sldId="2147483648"/>
            <ac:spMk id="1030" creationId="{4FE8BC45-4072-47F9-BBBA-8CD353DE0564}"/>
          </ac:spMkLst>
        </pc:sp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2789039432" sldId="2147483649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789039432" sldId="214748364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789039432" sldId="2147483649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442027453" sldId="2147483651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442027453" sldId="2147483651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442027453" sldId="2147483651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3567182348" sldId="2147483652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567182348" sldId="2147483652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567182348" sldId="2147483652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3237593544" sldId="2147483653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237593544" sldId="2147483653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237593544" sldId="2147483653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237593544" sldId="2147483653"/>
              <ac:spMk id="4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237593544" sldId="2147483653"/>
              <ac:spMk id="5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3237593544" sldId="2147483653"/>
              <ac:spMk id="6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203198613" sldId="2147483656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03198613" sldId="2147483656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03198613" sldId="2147483656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03198613" sldId="2147483656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2810906966" sldId="2147483657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810906966" sldId="2147483657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810906966" sldId="2147483657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810906966" sldId="2147483657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E5B309A9-3240-4DF0-8C0C-1EE4D98C5E2B}" dt="2022-02-05T16:31:19.921" v="0"/>
          <pc:sldLayoutMkLst>
            <pc:docMk/>
            <pc:sldMasterMk cId="0" sldId="2147483648"/>
            <pc:sldLayoutMk cId="2241618288" sldId="2147483659"/>
          </pc:sldLayoutMkLst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241618288" sldId="214748365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E5B309A9-3240-4DF0-8C0C-1EE4D98C5E2B}" dt="2022-02-05T16:31:19.921" v="0"/>
            <ac:spMkLst>
              <pc:docMk/>
              <pc:sldMasterMk cId="0" sldId="2147483648"/>
              <pc:sldLayoutMk cId="2241618288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E66C48-3521-4674-8CAB-6ED4EE952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F394AC-A996-4932-BB03-BA7C68E5A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4A477A-273A-4CCA-913E-9258E6A90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D3C1C-5773-405A-8BD9-6092B7017B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03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1117DA-96E6-4CDD-B61A-ED21C030A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108988-2B52-4F12-BF29-580C35C65D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89E66-5672-4FED-A445-B67CFB7CD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93CFA-5DAB-420F-ACAE-7076B68B73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3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F42E69-AC53-484D-B209-269551073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A80BDD-2B33-4D57-BB8C-3DCC8CD2AB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CF482C-7FF3-4929-B244-650B5EB06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3EF2E9-23C3-442D-A7C7-7C63E23E79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61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F8D81-E41A-4AD0-A0A4-49D76E23D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922C2-EA0D-4D7E-A7FF-9F20BC80A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EF2A3E-1DD2-468B-B83C-D117A36EB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6B88-6AC9-47F4-AD5F-44D8ACC604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06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4ACB56-BFA9-4784-80DF-817FD7BA2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91CF3-D3F9-46E5-9AF2-955A5ACAB3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E52C8B-F56F-4114-A027-6511BFA334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DDC7B-FB33-45F5-809B-950103E72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02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8FBE9B-0005-40E0-AFB2-4E9E7A409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BE7194-7C56-4C25-9DA6-F3ADC75FA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C434FA-63E6-4415-B03C-91B44EDEC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6ACB0-3E0E-4210-840C-017137FE36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470AB8-EC08-4CFB-9BD3-6AF51531A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4F4C32-52B7-4012-A4AF-451FD476D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6551CC-A968-4977-A596-FB99246F80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1B265-4BEE-44C3-8274-50D180D9D8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59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0F28FB-D5DE-463E-96C3-3CB1D89B4D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10512E8-461E-4B57-91EE-5E350DCFE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9AC51D-D2EC-41C4-A782-479EC6F3D1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DEFCE-BC65-4FEE-9D1B-7B4DA39ED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56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595B46-2B86-4343-877A-4F4FF6297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2CA67BE-5DF2-4E3A-A3CE-1D3E0D833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8412CA-A0CE-47F1-B2E2-64153A760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7B01F-64E7-4504-8A6D-40D7B1E00B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86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6FB057-936B-400B-AB55-12EDED724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795E7B-708F-4128-A79E-FE600279C3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C31FA5-E982-4CBA-B6A2-A3FE74CA8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37499-4372-4616-87FE-12C6D2A55A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9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663CC7-9AEE-4489-8A68-F4EEB7F02A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678898-96D4-4A54-9212-2F2B209CA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E8A89-1283-4395-B2D0-26C843E7A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C5A815-D9ED-458E-9210-9ED10F0E13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90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F73DD1-32AF-412C-9617-B05B0EA57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C9C2D6C-3B5C-4B1A-BA74-9C1D77969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803AF3-EBE5-4F22-AE7C-9AEE3FD5DF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13D5AF-0F10-4B66-81B0-6CB083F90E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E8BC45-4072-47F9-BBBA-8CD353DE05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8FE0F1-CD88-48CB-922F-D2AE0B864A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eartred">
            <a:extLst>
              <a:ext uri="{FF2B5EF4-FFF2-40B4-BE49-F238E27FC236}">
                <a16:creationId xmlns:a16="http://schemas.microsoft.com/office/drawing/2014/main" id="{CF21856D-0F1B-4B76-8CC6-D221A170B74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  <p:sp>
        <p:nvSpPr>
          <p:cNvPr id="2051" name="Rectangle 6">
            <a:extLst>
              <a:ext uri="{FF2B5EF4-FFF2-40B4-BE49-F238E27FC236}">
                <a16:creationId xmlns:a16="http://schemas.microsoft.com/office/drawing/2014/main" id="{B4433E21-CF5A-4718-BD0C-FA2846BF0C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454026"/>
            <a:ext cx="11277600" cy="2212975"/>
          </a:xfrm>
        </p:spPr>
        <p:txBody>
          <a:bodyPr/>
          <a:lstStyle/>
          <a:p>
            <a:pPr eaLnBrk="1" hangingPunct="1"/>
            <a:r>
              <a:rPr lang="en-US" altLang="en-US" sz="1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Loving God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F4AD6EB-C116-4C36-8751-CA6453110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121027"/>
            <a:ext cx="53340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1500" b="1" kern="0" err="1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with</a:t>
            </a:r>
            <a:r>
              <a:rPr lang="en-US" sz="115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the Heart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AFE7BA10-C346-402D-A930-6BCAC4BEAEEF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CFA8BD-13D9-4414-8E22-3253E7E229BE}"/>
              </a:ext>
            </a:extLst>
          </p:cNvPr>
          <p:cNvSpPr txBox="1"/>
          <p:nvPr/>
        </p:nvSpPr>
        <p:spPr>
          <a:xfrm>
            <a:off x="3200400" y="762001"/>
            <a:ext cx="5715000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…From HARD to SOFT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8045306D-8A72-45DC-854D-04BEA224B26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6AA2FE-A776-4BAB-B231-9735B596B222}"/>
              </a:ext>
            </a:extLst>
          </p:cNvPr>
          <p:cNvSpPr txBox="1"/>
          <p:nvPr/>
        </p:nvSpPr>
        <p:spPr>
          <a:xfrm>
            <a:off x="2514600" y="762000"/>
            <a:ext cx="70866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…From INWARD to OUTWARD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5C4867A8-A1D2-4E14-8B2E-A5A426563C7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2805F9-1F14-4D66-ABA0-281F258AA3F4}"/>
              </a:ext>
            </a:extLst>
          </p:cNvPr>
          <p:cNvSpPr txBox="1"/>
          <p:nvPr/>
        </p:nvSpPr>
        <p:spPr>
          <a:xfrm>
            <a:off x="2667000" y="762000"/>
            <a:ext cx="71628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…From EARTHLY to HEAVENLY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F5279AB8-0F44-42AF-9C93-8700A315FFE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>
            <a:extLst>
              <a:ext uri="{FF2B5EF4-FFF2-40B4-BE49-F238E27FC236}">
                <a16:creationId xmlns:a16="http://schemas.microsoft.com/office/drawing/2014/main" id="{3CE88238-9BB0-420A-ADE7-CCB8EDB3D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1165415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 </a:t>
            </a:r>
          </a:p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 a Champion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eartred2">
            <a:extLst>
              <a:ext uri="{FF2B5EF4-FFF2-40B4-BE49-F238E27FC236}">
                <a16:creationId xmlns:a16="http://schemas.microsoft.com/office/drawing/2014/main" id="{DE7195C0-5FF7-4685-B7C3-5C8B4857A43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3FDD5FA7-EE75-4D1E-80DA-710DB8687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5500" y="5562600"/>
            <a:ext cx="49530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3:16-17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98879A5-F8F3-47C8-B848-475416A10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0" y="381000"/>
            <a:ext cx="71628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pray that out of his glorious riches he may strengthen you with power through his spirit in your being,</a:t>
            </a:r>
            <a:endParaRPr lang="en-US" altLang="en-US" sz="4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eartred2">
            <a:extLst>
              <a:ext uri="{FF2B5EF4-FFF2-40B4-BE49-F238E27FC236}">
                <a16:creationId xmlns:a16="http://schemas.microsoft.com/office/drawing/2014/main" id="{4EC0DDCD-4E05-43E1-87FA-8C1645D077CE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>
            <a:extLst>
              <a:ext uri="{FF2B5EF4-FFF2-40B4-BE49-F238E27FC236}">
                <a16:creationId xmlns:a16="http://schemas.microsoft.com/office/drawing/2014/main" id="{397F5108-E752-478D-AC0E-C781FABA9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67400" y="5524500"/>
            <a:ext cx="49530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3:16-17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66BE0DF-3557-4216-AEF1-22E6204D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7600" y="178008"/>
            <a:ext cx="75438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that Christ may dwell in your hearts through faith.  And I pray that you being rooted and established in love, may have power,” </a:t>
            </a:r>
            <a:endParaRPr lang="en-US" altLang="en-US" sz="4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29589656-3A63-4466-8AB0-AE1B09450CE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03171C-CBD1-4B17-A54A-38E073DA23F0}"/>
              </a:ext>
            </a:extLst>
          </p:cNvPr>
          <p:cNvSpPr txBox="1"/>
          <p:nvPr/>
        </p:nvSpPr>
        <p:spPr>
          <a:xfrm>
            <a:off x="3276600" y="762001"/>
            <a:ext cx="5334000" cy="6062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Champion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 marL="1485900" lvl="2" indent="-571500">
              <a:buFont typeface="Arial" panose="020B0604020202020204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</a:p>
          <a:p>
            <a:pPr marL="1485900" lvl="2" indent="-571500">
              <a:buFont typeface="Arial" panose="020B0604020202020204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Freeing</a:t>
            </a:r>
          </a:p>
          <a:p>
            <a:pPr marL="1485900" lvl="2" indent="-571500">
              <a:buFont typeface="Arial" panose="020B0604020202020204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Empowering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3FAC1279-6CB0-437B-BF04-CF1125FA984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4E0591-F47F-497A-9D1F-E1FC9CC31843}"/>
              </a:ext>
            </a:extLst>
          </p:cNvPr>
          <p:cNvSpPr txBox="1"/>
          <p:nvPr/>
        </p:nvSpPr>
        <p:spPr>
          <a:xfrm>
            <a:off x="3276600" y="381000"/>
            <a:ext cx="5334000" cy="7416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One-of-a-kind seems to stir the heart</a:t>
            </a:r>
          </a:p>
          <a:p>
            <a:pPr>
              <a:defRPr/>
            </a:pPr>
            <a:endParaRPr lang="en-US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none like Jesus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330D004A-8E02-4337-BCAC-1855B95001BF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B3FFC6-CA0F-454A-AEC3-9A975A0CA067}"/>
              </a:ext>
            </a:extLst>
          </p:cNvPr>
          <p:cNvSpPr txBox="1"/>
          <p:nvPr/>
        </p:nvSpPr>
        <p:spPr>
          <a:xfrm>
            <a:off x="3276600" y="381000"/>
            <a:ext cx="5334000" cy="7416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Freeing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 desires freedom</a:t>
            </a:r>
          </a:p>
          <a:p>
            <a:pPr>
              <a:defRPr/>
            </a:pPr>
            <a:endParaRPr lang="en-US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came to set the heart free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99C0930C-7077-4CB1-B0A7-6D30D5C1D00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B6DA98-8BD5-428B-87F1-8653BAB5CB7B}"/>
              </a:ext>
            </a:extLst>
          </p:cNvPr>
          <p:cNvSpPr txBox="1"/>
          <p:nvPr/>
        </p:nvSpPr>
        <p:spPr>
          <a:xfrm>
            <a:off x="2895600" y="381000"/>
            <a:ext cx="6096000" cy="7416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Empowering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 grows weak and discouraged</a:t>
            </a:r>
          </a:p>
          <a:p>
            <a:pPr>
              <a:defRPr/>
            </a:pPr>
            <a:endParaRPr lang="en-US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came to encourage and strengthen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eartred2">
            <a:extLst>
              <a:ext uri="{FF2B5EF4-FFF2-40B4-BE49-F238E27FC236}">
                <a16:creationId xmlns:a16="http://schemas.microsoft.com/office/drawing/2014/main" id="{16E36179-0BD2-413D-A153-1EB1593AF3A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1234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F002AE-3BF5-4DB6-8158-DEACBFA6D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1200" y="5257800"/>
            <a:ext cx="5334001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22:34-40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D5DFBA1-04FB-486D-8BC0-0FC4C365D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0999" y="228600"/>
            <a:ext cx="6934201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Hearing that Jesus had silenced the Sadducees, the Pharisees got together.  One of them an expert in the law, tested him with a question:”</a:t>
            </a:r>
            <a:endParaRPr lang="en-US" altLang="en-US" sz="3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42E20C83-C06E-46E0-A917-17AC26BA491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5">
            <a:extLst>
              <a:ext uri="{FF2B5EF4-FFF2-40B4-BE49-F238E27FC236}">
                <a16:creationId xmlns:a16="http://schemas.microsoft.com/office/drawing/2014/main" id="{E120F4E6-8700-4F98-AC99-74E5B0267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13118"/>
            <a:ext cx="11399467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 </a:t>
            </a:r>
          </a:p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 a Challenge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eartred2">
            <a:extLst>
              <a:ext uri="{FF2B5EF4-FFF2-40B4-BE49-F238E27FC236}">
                <a16:creationId xmlns:a16="http://schemas.microsoft.com/office/drawing/2014/main" id="{AA8EBA85-742B-4F60-8EB1-D2CACC0D970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>
            <a:extLst>
              <a:ext uri="{FF2B5EF4-FFF2-40B4-BE49-F238E27FC236}">
                <a16:creationId xmlns:a16="http://schemas.microsoft.com/office/drawing/2014/main" id="{5B25C0F9-110A-4D32-85A2-46573100D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67400" y="5562600"/>
            <a:ext cx="5181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3:18-19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47B8A7E-BD0E-4CBE-AF36-4FFD4CBA4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38600" y="158646"/>
            <a:ext cx="72390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together with all the saints, to grasp how wide and long and high and deep is the love of Christ, </a:t>
            </a:r>
            <a:endParaRPr lang="en-US" altLang="en-US" sz="5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eartred2">
            <a:extLst>
              <a:ext uri="{FF2B5EF4-FFF2-40B4-BE49-F238E27FC236}">
                <a16:creationId xmlns:a16="http://schemas.microsoft.com/office/drawing/2014/main" id="{F9A3A10A-9D5E-42AD-96B3-EBC2A278252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>
            <a:extLst>
              <a:ext uri="{FF2B5EF4-FFF2-40B4-BE49-F238E27FC236}">
                <a16:creationId xmlns:a16="http://schemas.microsoft.com/office/drawing/2014/main" id="{70B7DF49-0B15-4596-9638-F354C6856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72200" y="5562600"/>
            <a:ext cx="48768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3:18-19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2C85A53B-5C1A-435D-AAB3-BFD508184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0" y="152400"/>
            <a:ext cx="70104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to know this love that surpasses knowledge – that you may be filled to the measure of the fullness of God.”</a:t>
            </a:r>
            <a:endParaRPr lang="en-US" altLang="en-US" sz="4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23C1D3B8-CA72-4E98-A785-F3B63950CE7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07809B-3002-421F-AD0D-DDEC700712F6}"/>
              </a:ext>
            </a:extLst>
          </p:cNvPr>
          <p:cNvSpPr txBox="1"/>
          <p:nvPr/>
        </p:nvSpPr>
        <p:spPr>
          <a:xfrm>
            <a:off x="3276600" y="381001"/>
            <a:ext cx="5334000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Wide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</a:t>
            </a:r>
            <a:endParaRPr lang="en-US" sz="8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1A795DED-801F-4042-B7E0-66DF67673BA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824FAE-CBC3-4F03-BED7-EA0022A14E35}"/>
              </a:ext>
            </a:extLst>
          </p:cNvPr>
          <p:cNvSpPr txBox="1"/>
          <p:nvPr/>
        </p:nvSpPr>
        <p:spPr>
          <a:xfrm>
            <a:off x="3276600" y="381000"/>
            <a:ext cx="61722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   </a:t>
            </a:r>
            <a:r>
              <a:rPr lang="en-US" sz="880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8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    e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Wide enough to embrace us and guide us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FB5C31BB-09E1-457F-9051-AEE428BB4AE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3BF4C3-0272-42D4-A1B7-82629A091F3B}"/>
              </a:ext>
            </a:extLst>
          </p:cNvPr>
          <p:cNvSpPr txBox="1"/>
          <p:nvPr/>
        </p:nvSpPr>
        <p:spPr>
          <a:xfrm>
            <a:off x="2514600" y="228600"/>
            <a:ext cx="1447800" cy="760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</a:p>
          <a:p>
            <a:pPr>
              <a:defRPr/>
            </a:pPr>
            <a:r>
              <a:rPr lang="en-US" sz="1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pPr>
              <a:defRPr/>
            </a:pPr>
            <a:r>
              <a:rPr lang="en-US" sz="1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  <a:p>
            <a:pPr>
              <a:defRPr/>
            </a:pPr>
            <a:r>
              <a:rPr lang="en-US" sz="1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C753D3-4B81-4D61-9252-F5AAF0758FB6}"/>
              </a:ext>
            </a:extLst>
          </p:cNvPr>
          <p:cNvSpPr txBox="1"/>
          <p:nvPr/>
        </p:nvSpPr>
        <p:spPr>
          <a:xfrm>
            <a:off x="4846820" y="2028616"/>
            <a:ext cx="4648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Long enough to last us through the entire journey and never run out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375099D8-97B7-488C-B2F3-9CE89B33797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BB7191-E93A-4049-B1CB-E4F4E793ED40}"/>
              </a:ext>
            </a:extLst>
          </p:cNvPr>
          <p:cNvSpPr txBox="1"/>
          <p:nvPr/>
        </p:nvSpPr>
        <p:spPr>
          <a:xfrm>
            <a:off x="3276600" y="-23734"/>
            <a:ext cx="5334000" cy="61863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enough to lift us into heaven and exalt us to our high calling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AD820B62-5248-4848-933F-ADFFF40138B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08354D-4ECD-46D4-8E19-E94E3D045D39}"/>
              </a:ext>
            </a:extLst>
          </p:cNvPr>
          <p:cNvSpPr txBox="1"/>
          <p:nvPr/>
        </p:nvSpPr>
        <p:spPr>
          <a:xfrm>
            <a:off x="3276600" y="243512"/>
            <a:ext cx="5334000" cy="6370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 enough to reach to the depth of our despair and sin and rescue us.</a:t>
            </a:r>
          </a:p>
          <a:p>
            <a:pPr algn="ctr">
              <a:defRPr/>
            </a:pPr>
            <a:endParaRPr lang="en-US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</a:t>
            </a:r>
            <a:endParaRPr lang="en-US" sz="88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5A2FD35E-980D-43EC-82BE-9362AB0BB4F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889159-CEE6-4EA2-BC1A-3E5A9892E12F}"/>
              </a:ext>
            </a:extLst>
          </p:cNvPr>
          <p:cNvSpPr txBox="1"/>
          <p:nvPr/>
        </p:nvSpPr>
        <p:spPr>
          <a:xfrm>
            <a:off x="2286000" y="381000"/>
            <a:ext cx="7924800" cy="48320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God loves us like this – what would happen if we thoroughly received this love?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426BAD4D-77D5-4D12-A2FF-A7B25184D89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19C8E0-28BD-47DB-8B68-3E222B1220C0}"/>
              </a:ext>
            </a:extLst>
          </p:cNvPr>
          <p:cNvSpPr txBox="1"/>
          <p:nvPr/>
        </p:nvSpPr>
        <p:spPr>
          <a:xfrm>
            <a:off x="533400" y="457200"/>
            <a:ext cx="1104900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pPr>
              <a:defRPr/>
            </a:pPr>
            <a:r>
              <a:rPr lang="en-US" sz="1800">
                <a:solidFill>
                  <a:schemeClr val="bg1"/>
                </a:solidFill>
                <a:latin typeface="+mj-lt"/>
              </a:rPr>
              <a:t> </a:t>
            </a:r>
            <a:endParaRPr lang="en-US" sz="110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in my heart needs changing?</a:t>
            </a:r>
          </a:p>
          <a:p>
            <a:pPr>
              <a:defRPr/>
            </a:pPr>
            <a:endParaRPr lang="en-US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in my heart do I need a champion?</a:t>
            </a:r>
          </a:p>
          <a:p>
            <a:pPr>
              <a:defRPr/>
            </a:pPr>
            <a:endParaRPr lang="en-US" sz="4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in my heart is the Lord issuing his challenge?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red2">
            <a:extLst>
              <a:ext uri="{FF2B5EF4-FFF2-40B4-BE49-F238E27FC236}">
                <a16:creationId xmlns:a16="http://schemas.microsoft.com/office/drawing/2014/main" id="{C2C68412-DAA9-4DD0-B1DB-C94A141632D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48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9E478551-98C8-4B37-B43D-E725B1113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24400" y="567877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22:34-40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A7FB759-7576-4884-B8FE-1386F1CCC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0" y="36226"/>
            <a:ext cx="70866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‘Teacher, which is the greatest commandment in the Law?’  Jesus replied: ‘Love the Lord your God with all your heart and with all your soul and with all  your mind.’</a:t>
            </a:r>
            <a:endParaRPr lang="en-US" altLang="en-US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eartred2">
            <a:extLst>
              <a:ext uri="{FF2B5EF4-FFF2-40B4-BE49-F238E27FC236}">
                <a16:creationId xmlns:a16="http://schemas.microsoft.com/office/drawing/2014/main" id="{F06D593B-5CFA-4416-AA65-4B9F5784765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F018BFFE-1426-4E94-B634-12EA4FB09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0" y="5715000"/>
            <a:ext cx="55626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22:34-40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23C9217-485F-48CE-8DC8-4228779E0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77884" y="156772"/>
            <a:ext cx="6947316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the first and greatest  commandment.  And the second is like it: ‘Love your neighbor as yourself’.  All the law and prophets hang on these two commandments.”</a:t>
            </a:r>
            <a:endParaRPr lang="en-US" altLang="en-US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eartred2">
            <a:extLst>
              <a:ext uri="{FF2B5EF4-FFF2-40B4-BE49-F238E27FC236}">
                <a16:creationId xmlns:a16="http://schemas.microsoft.com/office/drawing/2014/main" id="{12302236-7DEB-48AB-9BC3-9A9A28A001B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A8B55158-B553-4DD4-A9E4-1C5514E8D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0" y="5653165"/>
            <a:ext cx="45720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22:34-40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17F891D-FF41-43BE-9C1C-31624A226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0" y="304800"/>
            <a:ext cx="70866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the first and greatest  commandment.  And the second is like it: ‘Love your neighbor as yourself’.  All the law and prophets hang on these two commandments.”</a:t>
            </a:r>
            <a:endParaRPr lang="en-US" altLang="en-US" sz="40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A48F687D-3B60-45A0-8630-1B87E737E9E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5">
            <a:extLst>
              <a:ext uri="{FF2B5EF4-FFF2-40B4-BE49-F238E27FC236}">
                <a16:creationId xmlns:a16="http://schemas.microsoft.com/office/drawing/2014/main" id="{63A38BDD-FE3B-4B2B-8085-C80A6E412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371600"/>
            <a:ext cx="9932719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</a:t>
            </a:r>
          </a:p>
          <a:p>
            <a:pPr algn="ctr"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 a Change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eartred2">
            <a:extLst>
              <a:ext uri="{FF2B5EF4-FFF2-40B4-BE49-F238E27FC236}">
                <a16:creationId xmlns:a16="http://schemas.microsoft.com/office/drawing/2014/main" id="{72B89AD5-EAD3-41E8-9A0F-4DEB0A01345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6EF8E823-C175-4773-A334-A7D40BDA6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42089" y="5410200"/>
            <a:ext cx="47244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Jeremiah 17:9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AF4C721-8942-4D76-B0D5-D049EDD3C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24400" y="304800"/>
            <a:ext cx="65532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heart is deceitful above all things and beyond cure.  Who can understand it?”</a:t>
            </a:r>
            <a:endParaRPr lang="en-US" altLang="en-US" sz="4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eartred2">
            <a:extLst>
              <a:ext uri="{FF2B5EF4-FFF2-40B4-BE49-F238E27FC236}">
                <a16:creationId xmlns:a16="http://schemas.microsoft.com/office/drawing/2014/main" id="{9B7C7489-43EE-4952-9270-330192F648B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18E6980F-2B38-415C-A5CC-8B0BD63E3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05600" y="5437682"/>
            <a:ext cx="4495800" cy="762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Ezekiel 36:26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FA80803-BF1F-4802-8C08-26B74981F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2400" y="79323"/>
            <a:ext cx="7065989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give you a new heart and put a new spirit in you; I will remove for you your heart of stone and give you a heart of flesh.”</a:t>
            </a:r>
            <a:endParaRPr lang="en-US" altLang="en-US" sz="48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Linda\Desktop\to make templates\heart red\heartred3.jpg">
            <a:extLst>
              <a:ext uri="{FF2B5EF4-FFF2-40B4-BE49-F238E27FC236}">
                <a16:creationId xmlns:a16="http://schemas.microsoft.com/office/drawing/2014/main" id="{023C8722-AD47-4C34-B966-60AF32584C8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6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36CA2F-3AF7-4227-BD58-AEAB9A54F7EE}"/>
              </a:ext>
            </a:extLst>
          </p:cNvPr>
          <p:cNvSpPr txBox="1"/>
          <p:nvPr/>
        </p:nvSpPr>
        <p:spPr>
          <a:xfrm>
            <a:off x="3810001" y="762001"/>
            <a:ext cx="416401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</a:p>
          <a:p>
            <a:pPr algn="ctr">
              <a:defRPr/>
            </a:pPr>
            <a:endParaRPr lang="en-US" sz="8800">
              <a:solidFill>
                <a:schemeClr val="bg1"/>
              </a:solidFill>
              <a:latin typeface="+mj-lt"/>
            </a:endParaRP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</a:t>
            </a: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</a:t>
            </a: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</a:p>
          <a:p>
            <a:pPr algn="ctr">
              <a:defRPr/>
            </a:pPr>
            <a:endParaRPr lang="en-US" sz="800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Loving God</vt:lpstr>
      <vt:lpstr>Matthew 22:34-40</vt:lpstr>
      <vt:lpstr>Matthew 22:34-40</vt:lpstr>
      <vt:lpstr>Matthew 22:34-40</vt:lpstr>
      <vt:lpstr>Matthew 22:34-40</vt:lpstr>
      <vt:lpstr>PowerPoint Presentation</vt:lpstr>
      <vt:lpstr>Jeremiah 17:9</vt:lpstr>
      <vt:lpstr>Ezekiel 36:26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Ephesians 3:16-17</vt:lpstr>
      <vt:lpstr>Ephesians 3:16-17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Ephesians 3:18-19</vt:lpstr>
      <vt:lpstr>Ephesians 3:18-19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Visual Impact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TCWM</dc:creator>
  <cp:revision>1</cp:revision>
  <cp:lastPrinted>2022-02-05T17:09:42Z</cp:lastPrinted>
  <dcterms:created xsi:type="dcterms:W3CDTF">2006-12-07T07:23:49Z</dcterms:created>
  <dcterms:modified xsi:type="dcterms:W3CDTF">2022-02-05T17:11:56Z</dcterms:modified>
</cp:coreProperties>
</file>