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83" r:id="rId5"/>
    <p:sldId id="279" r:id="rId6"/>
    <p:sldId id="275" r:id="rId7"/>
    <p:sldId id="261" r:id="rId8"/>
    <p:sldId id="286" r:id="rId9"/>
    <p:sldId id="281" r:id="rId10"/>
    <p:sldId id="280" r:id="rId11"/>
    <p:sldId id="282" r:id="rId12"/>
    <p:sldId id="276" r:id="rId13"/>
    <p:sldId id="284" r:id="rId14"/>
    <p:sldId id="277" r:id="rId15"/>
    <p:sldId id="278" r:id="rId16"/>
    <p:sldId id="285" r:id="rId17"/>
    <p:sldId id="27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3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A325-1D4F-4F24-BE94-1C9D5AFFC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E78AE-EAF3-4CDD-8B94-51EA1CE2B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07AC1-CA5B-4039-B2EC-C358E358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951B4-0982-4BA7-B4AB-4ECA5D8D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BCF29-E50A-47AC-AB55-A7A9D938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1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9B37-4E5C-453B-8E48-29EDC6C6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6AB8D-7091-4DC3-AF9A-C9EFB5BD4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5B5A4-5E05-41EA-A2ED-8F7DEC05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CF0A0-FA17-45D3-816F-CF0C08A4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006B1-5781-4AA8-B0D6-B70001E9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F9068-CBD1-4239-B357-E27FA1497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739F3-9A6F-454F-AF26-80BC8308E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D2CC-A17A-43B8-AFE7-749DDC07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EA65-A0B3-4DD1-800B-9F77DCE8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4E58-AB0C-4D4C-BF2A-E286C4CC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3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4C6D-F6FA-4F3B-8F7D-BE4666ED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40546-8EB4-4955-B644-94C636362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93691-94B5-4933-87B4-BA5CF743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CEF36-DAFF-4C0B-964B-A53C1308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C377B-AF19-4994-A6C0-61AFC288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3E71-FD32-4687-BFE4-63C3103B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386FB-7B5C-471C-8D9D-F56A25DA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14211-15F3-4B2C-9D47-FAB6EB41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AC032-0A1D-4BE1-9BCC-6DCEBF22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BFD51-10BC-4D57-B39E-16B964D6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3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A474-10B2-4368-B69C-FC491E1A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F79BE-0823-4A20-B6C4-646AD84B4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B91F9-DD7D-4F2E-8C35-3DA09B799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F8B7F-F3A6-41E8-A827-2917435C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72836-194D-4F39-BF6B-54019B71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EFB9-E516-45A6-A63B-091D30F3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5679-1668-43B0-8317-8ED2ADAC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30160-EFFC-4A51-8702-8CA717ED6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A1EA5-BE2A-4AE1-B2A2-B446587C5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A6CFB-22E1-45A7-B053-CD6DC2334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7A9A5-31B6-402F-A83B-94A1A8FFD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8317A-887E-44FE-9CB1-AFD00975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32CC0-227F-459C-A54A-7F71CFB3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70D10-FD93-4E9B-B2BB-7D5A16A2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3A86-921F-42F5-9F03-04D05B37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5D420-6AB7-4920-9390-10FC5DAC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BD51C-976A-4CFF-96A3-4DB17E7F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276E0-6E6B-4342-B5CC-E76A7482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0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51B04-D94B-4F71-9065-4F269055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24B61-1745-4530-9BDE-18B1A737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639D7-F54E-4DC4-A801-545D88F0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804B-9A6A-4452-A9CF-AA66265A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2E8D8-4B69-4100-AB90-1E26BC72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ABDBE-6D9C-439F-9F6B-B46C8CB67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D7D31-DA93-47BC-ADC1-8B0BB9C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BF0AE-9A4B-4C7B-BCE7-3087C12B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2BEC-5971-4DC9-A032-7CBFF4D3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EDCE-7B3A-498F-B345-2C142A8E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C1F3B-FB90-4FE8-A5FE-40E58F7C2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3A6D7-9B09-47A0-A1E8-DA702A8EA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44920-FBCF-426E-9D98-F5C9682A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E3AFB-9E33-4B8E-B80B-5C09A12B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A610E-9E03-49C1-A612-21D95DBA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8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483B8-3ECC-4E7B-A6ED-4FF16B38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A6E56-5BD3-4592-9137-328DFF82A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0CEA5-0259-4FD9-8185-9DBEA800D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73F18-2D89-416E-A53F-8C1D653A72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F8CDB-FD99-4EDA-8B45-A099BCF49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B94D9-01B1-4B15-95F0-A6080A130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E0235-72B6-4C8A-816A-99A4144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6A47B8A-6EF5-4FD3-BF2F-1A7B72E31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9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RESPONSE #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64081" y="843677"/>
            <a:ext cx="70381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Consider your audience more fully</a:t>
            </a:r>
          </a:p>
          <a:p>
            <a:endParaRPr lang="en-US" sz="6600" dirty="0">
              <a:solidFill>
                <a:srgbClr val="C00000"/>
              </a:solidFill>
            </a:endParaRPr>
          </a:p>
          <a:p>
            <a:r>
              <a:rPr lang="en-US" sz="6600" dirty="0">
                <a:solidFill>
                  <a:srgbClr val="C00000"/>
                </a:solidFill>
              </a:rPr>
              <a:t>GOD IS WATCHING along with others!</a:t>
            </a:r>
          </a:p>
        </p:txBody>
      </p:sp>
    </p:spTree>
    <p:extLst>
      <p:ext uri="{BB962C8B-B14F-4D97-AF65-F5344CB8AC3E}">
        <p14:creationId xmlns:p14="http://schemas.microsoft.com/office/powerpoint/2010/main" val="198396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RESPONSE #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79071" y="335845"/>
            <a:ext cx="703810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Be authentic – Acting is not enough!</a:t>
            </a:r>
          </a:p>
          <a:p>
            <a:endParaRPr lang="en-US" sz="6600" dirty="0">
              <a:solidFill>
                <a:srgbClr val="C00000"/>
              </a:solidFill>
            </a:endParaRPr>
          </a:p>
          <a:p>
            <a:r>
              <a:rPr lang="en-US" sz="6600" dirty="0">
                <a:solidFill>
                  <a:srgbClr val="C00000"/>
                </a:solidFill>
              </a:rPr>
              <a:t>GOD IS EXAMINING!</a:t>
            </a:r>
          </a:p>
        </p:txBody>
      </p:sp>
    </p:spTree>
    <p:extLst>
      <p:ext uri="{BB962C8B-B14F-4D97-AF65-F5344CB8AC3E}">
        <p14:creationId xmlns:p14="http://schemas.microsoft.com/office/powerpoint/2010/main" val="282455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11:4-7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729170" y="202722"/>
            <a:ext cx="72965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The Lord examines the righteous, but the wicked, those who love violence, </a:t>
            </a:r>
            <a:r>
              <a:rPr lang="en-US" sz="6600" u="sng" dirty="0">
                <a:solidFill>
                  <a:srgbClr val="C00000"/>
                </a:solidFill>
              </a:rPr>
              <a:t>he hates with a passion</a:t>
            </a:r>
            <a:r>
              <a:rPr lang="en-US" sz="66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00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RESPONSE #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79071" y="335845"/>
            <a:ext cx="70381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Passion is a great energy for a lifestyle!</a:t>
            </a:r>
          </a:p>
          <a:p>
            <a:endParaRPr lang="en-US" sz="6600" dirty="0">
              <a:solidFill>
                <a:srgbClr val="C00000"/>
              </a:solidFill>
            </a:endParaRPr>
          </a:p>
          <a:p>
            <a:r>
              <a:rPr lang="en-US" sz="5400" dirty="0">
                <a:solidFill>
                  <a:srgbClr val="C00000"/>
                </a:solidFill>
              </a:rPr>
              <a:t>God loves righteousness &amp; hates wickedness</a:t>
            </a:r>
          </a:p>
        </p:txBody>
      </p:sp>
    </p:spTree>
    <p:extLst>
      <p:ext uri="{BB962C8B-B14F-4D97-AF65-F5344CB8AC3E}">
        <p14:creationId xmlns:p14="http://schemas.microsoft.com/office/powerpoint/2010/main" val="295685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11:4-7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04121" y="612844"/>
            <a:ext cx="70381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On the wicked he will rain fiery coals and burning sulfur; a scorching wind will be their lot.</a:t>
            </a:r>
          </a:p>
        </p:txBody>
      </p:sp>
    </p:spTree>
    <p:extLst>
      <p:ext uri="{BB962C8B-B14F-4D97-AF65-F5344CB8AC3E}">
        <p14:creationId xmlns:p14="http://schemas.microsoft.com/office/powerpoint/2010/main" val="113182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11:4-7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79072" y="1248287"/>
            <a:ext cx="70381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For the Lord is righteous, he loves justice; the upright will see his face.</a:t>
            </a:r>
          </a:p>
        </p:txBody>
      </p:sp>
    </p:spTree>
    <p:extLst>
      <p:ext uri="{BB962C8B-B14F-4D97-AF65-F5344CB8AC3E}">
        <p14:creationId xmlns:p14="http://schemas.microsoft.com/office/powerpoint/2010/main" val="946649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RESPONSE #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79071" y="335845"/>
            <a:ext cx="70381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All paths are not equal.  Freedom to choose does not extend to consequences.</a:t>
            </a:r>
          </a:p>
        </p:txBody>
      </p:sp>
    </p:spTree>
    <p:extLst>
      <p:ext uri="{BB962C8B-B14F-4D97-AF65-F5344CB8AC3E}">
        <p14:creationId xmlns:p14="http://schemas.microsoft.com/office/powerpoint/2010/main" val="157476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641274" y="554073"/>
            <a:ext cx="7384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Are my eyes looking up?</a:t>
            </a:r>
          </a:p>
          <a:p>
            <a:r>
              <a:rPr lang="en-US" sz="4800" dirty="0">
                <a:solidFill>
                  <a:srgbClr val="C00000"/>
                </a:solidFill>
              </a:rPr>
              <a:t>Am I properly fearing God?</a:t>
            </a:r>
          </a:p>
          <a:p>
            <a:r>
              <a:rPr lang="en-US" sz="4800" dirty="0">
                <a:solidFill>
                  <a:srgbClr val="C00000"/>
                </a:solidFill>
              </a:rPr>
              <a:t>Am I acting or authentic?</a:t>
            </a:r>
          </a:p>
          <a:p>
            <a:r>
              <a:rPr lang="en-US" sz="4800" dirty="0">
                <a:solidFill>
                  <a:srgbClr val="C00000"/>
                </a:solidFill>
              </a:rPr>
              <a:t>Am I a God-kind of passionate?</a:t>
            </a:r>
          </a:p>
          <a:p>
            <a:r>
              <a:rPr lang="en-US" sz="4800" dirty="0">
                <a:solidFill>
                  <a:srgbClr val="C00000"/>
                </a:solidFill>
              </a:rPr>
              <a:t>Am I living to see his face or to face judgement?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4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21382" y="797510"/>
            <a:ext cx="72043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>
                <a:solidFill>
                  <a:srgbClr val="C00000"/>
                </a:solidFill>
              </a:rPr>
              <a:t>LIFESTYLE is the interests, opinions, behaviors, and behavioral orientations of an individual, group, or culture.</a:t>
            </a:r>
          </a:p>
        </p:txBody>
      </p:sp>
    </p:spTree>
    <p:extLst>
      <p:ext uri="{BB962C8B-B14F-4D97-AF65-F5344CB8AC3E}">
        <p14:creationId xmlns:p14="http://schemas.microsoft.com/office/powerpoint/2010/main" val="51249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11:3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04121" y="612844"/>
            <a:ext cx="7038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When the foundations are being destroyed,</a:t>
            </a:r>
          </a:p>
          <a:p>
            <a:endParaRPr lang="en-US" sz="6000" dirty="0">
              <a:solidFill>
                <a:srgbClr val="C00000"/>
              </a:solidFill>
            </a:endParaRPr>
          </a:p>
          <a:p>
            <a:r>
              <a:rPr lang="en-US" sz="6000" dirty="0">
                <a:solidFill>
                  <a:srgbClr val="C00000"/>
                </a:solidFill>
              </a:rPr>
              <a:t>what can the righteous do?</a:t>
            </a:r>
          </a:p>
        </p:txBody>
      </p:sp>
    </p:spTree>
    <p:extLst>
      <p:ext uri="{BB962C8B-B14F-4D97-AF65-F5344CB8AC3E}">
        <p14:creationId xmlns:p14="http://schemas.microsoft.com/office/powerpoint/2010/main" val="26209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21382" y="222239"/>
            <a:ext cx="720436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C00000"/>
                </a:solidFill>
              </a:rPr>
              <a:t>Since the garden the foundations of righteousness have been under assault and accusation.  Adam, Enoch, Noah, and Abraham experienced it</a:t>
            </a:r>
          </a:p>
        </p:txBody>
      </p:sp>
    </p:spTree>
    <p:extLst>
      <p:ext uri="{BB962C8B-B14F-4D97-AF65-F5344CB8AC3E}">
        <p14:creationId xmlns:p14="http://schemas.microsoft.com/office/powerpoint/2010/main" val="60688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21382" y="366623"/>
            <a:ext cx="720436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C00000"/>
                </a:solidFill>
              </a:rPr>
              <a:t>We are in a culture war which means we are in a lifestyle war – David lived this out physically with physical warfare – we live it out today in spiritual warfare.</a:t>
            </a:r>
          </a:p>
        </p:txBody>
      </p:sp>
    </p:spTree>
    <p:extLst>
      <p:ext uri="{BB962C8B-B14F-4D97-AF65-F5344CB8AC3E}">
        <p14:creationId xmlns:p14="http://schemas.microsoft.com/office/powerpoint/2010/main" val="404862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11:4-7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34102" y="1741529"/>
            <a:ext cx="7038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The Lord is in his holy </a:t>
            </a:r>
            <a:r>
              <a:rPr lang="en-US" sz="6000" u="sng" dirty="0">
                <a:solidFill>
                  <a:srgbClr val="C00000"/>
                </a:solidFill>
              </a:rPr>
              <a:t>temple</a:t>
            </a:r>
            <a:r>
              <a:rPr lang="en-US" sz="6000" dirty="0">
                <a:solidFill>
                  <a:srgbClr val="C00000"/>
                </a:solidFill>
              </a:rPr>
              <a:t>; the Lord is on his heavenly </a:t>
            </a:r>
            <a:r>
              <a:rPr lang="en-US" sz="6000" u="sng" dirty="0">
                <a:solidFill>
                  <a:srgbClr val="C00000"/>
                </a:solidFill>
              </a:rPr>
              <a:t>throne</a:t>
            </a:r>
            <a:r>
              <a:rPr lang="en-US" sz="6000" dirty="0">
                <a:solidFill>
                  <a:srgbClr val="C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8507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RESPONSE #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64081" y="843677"/>
            <a:ext cx="70381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Adjust perspective – lifestyle is a result of vision.</a:t>
            </a:r>
          </a:p>
          <a:p>
            <a:endParaRPr lang="en-US" sz="6600" dirty="0">
              <a:solidFill>
                <a:srgbClr val="C00000"/>
              </a:solidFill>
            </a:endParaRPr>
          </a:p>
          <a:p>
            <a:r>
              <a:rPr lang="en-US" sz="6600" dirty="0">
                <a:solidFill>
                  <a:srgbClr val="C00000"/>
                </a:solidFill>
              </a:rPr>
              <a:t>LOOK UP!</a:t>
            </a:r>
          </a:p>
        </p:txBody>
      </p:sp>
    </p:spTree>
    <p:extLst>
      <p:ext uri="{BB962C8B-B14F-4D97-AF65-F5344CB8AC3E}">
        <p14:creationId xmlns:p14="http://schemas.microsoft.com/office/powerpoint/2010/main" val="388295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RESPONSE #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19110" y="1155733"/>
            <a:ext cx="70381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Both MERCY &amp; JUDGEMENT are with him – he should be feared!</a:t>
            </a:r>
          </a:p>
        </p:txBody>
      </p:sp>
    </p:spTree>
    <p:extLst>
      <p:ext uri="{BB962C8B-B14F-4D97-AF65-F5344CB8AC3E}">
        <p14:creationId xmlns:p14="http://schemas.microsoft.com/office/powerpoint/2010/main" val="401281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947277-AED0-4B51-8757-0F79B802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77146" cy="3172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D79AC-BF0E-4E75-BF32-D773B863B0C7}"/>
              </a:ext>
            </a:extLst>
          </p:cNvPr>
          <p:cNvSpPr/>
          <p:nvPr/>
        </p:nvSpPr>
        <p:spPr>
          <a:xfrm>
            <a:off x="0" y="3948544"/>
            <a:ext cx="4177146" cy="2909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4F5F-390A-47A0-9B7D-BEB8720C733B}"/>
              </a:ext>
            </a:extLst>
          </p:cNvPr>
          <p:cNvSpPr/>
          <p:nvPr/>
        </p:nvSpPr>
        <p:spPr>
          <a:xfrm>
            <a:off x="0" y="3172690"/>
            <a:ext cx="4177146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3EA0D-0D7C-4C9F-B256-AC98168DF58D}"/>
              </a:ext>
            </a:extLst>
          </p:cNvPr>
          <p:cNvSpPr txBox="1"/>
          <p:nvPr/>
        </p:nvSpPr>
        <p:spPr>
          <a:xfrm>
            <a:off x="166255" y="4862945"/>
            <a:ext cx="379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11:4-7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5C9D7-7724-4EEC-ADD5-E1451F95EFE8}"/>
              </a:ext>
            </a:extLst>
          </p:cNvPr>
          <p:cNvSpPr txBox="1"/>
          <p:nvPr/>
        </p:nvSpPr>
        <p:spPr>
          <a:xfrm>
            <a:off x="4804121" y="612844"/>
            <a:ext cx="7038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He </a:t>
            </a:r>
            <a:r>
              <a:rPr lang="en-US" sz="6000" u="sng" dirty="0">
                <a:solidFill>
                  <a:srgbClr val="C00000"/>
                </a:solidFill>
              </a:rPr>
              <a:t>observes</a:t>
            </a:r>
            <a:r>
              <a:rPr lang="en-US" sz="6000" dirty="0">
                <a:solidFill>
                  <a:srgbClr val="C00000"/>
                </a:solidFill>
              </a:rPr>
              <a:t> everyone on earth; his eyes </a:t>
            </a:r>
            <a:r>
              <a:rPr lang="en-US" sz="6000" u="sng" dirty="0">
                <a:solidFill>
                  <a:srgbClr val="C00000"/>
                </a:solidFill>
              </a:rPr>
              <a:t>examine</a:t>
            </a:r>
            <a:r>
              <a:rPr lang="en-US" sz="6000" dirty="0">
                <a:solidFill>
                  <a:srgbClr val="C00000"/>
                </a:solidFill>
              </a:rPr>
              <a:t> them.</a:t>
            </a:r>
          </a:p>
        </p:txBody>
      </p:sp>
    </p:spTree>
    <p:extLst>
      <p:ext uri="{BB962C8B-B14F-4D97-AF65-F5344CB8AC3E}">
        <p14:creationId xmlns:p14="http://schemas.microsoft.com/office/powerpoint/2010/main" val="398892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327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Martin</dc:creator>
  <cp:lastModifiedBy>Douglas Martin</cp:lastModifiedBy>
  <cp:revision>3</cp:revision>
  <cp:lastPrinted>2022-01-29T16:39:49Z</cp:lastPrinted>
  <dcterms:created xsi:type="dcterms:W3CDTF">2022-01-15T15:58:20Z</dcterms:created>
  <dcterms:modified xsi:type="dcterms:W3CDTF">2022-01-30T13:16:54Z</dcterms:modified>
</cp:coreProperties>
</file>