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67" r:id="rId5"/>
    <p:sldId id="273" r:id="rId6"/>
    <p:sldId id="274" r:id="rId7"/>
    <p:sldId id="265" r:id="rId8"/>
    <p:sldId id="270" r:id="rId9"/>
    <p:sldId id="275" r:id="rId10"/>
    <p:sldId id="276" r:id="rId11"/>
    <p:sldId id="27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AADE1-5EEB-4FB8-8DC6-34221DBC8579}" v="3" dt="2022-01-23T13:44:01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rtin" userId="2f233c73-e982-4686-a2f7-7fcacf256faf" providerId="ADAL" clId="{B6FAADE1-5EEB-4FB8-8DC6-34221DBC8579}"/>
    <pc:docChg chg="custSel addSld delSld modSld sldOrd">
      <pc:chgData name="Douglas Martin" userId="2f233c73-e982-4686-a2f7-7fcacf256faf" providerId="ADAL" clId="{B6FAADE1-5EEB-4FB8-8DC6-34221DBC8579}" dt="2022-01-23T13:42:12.605" v="867" actId="47"/>
      <pc:docMkLst>
        <pc:docMk/>
      </pc:docMkLst>
      <pc:sldChg chg="del">
        <pc:chgData name="Douglas Martin" userId="2f233c73-e982-4686-a2f7-7fcacf256faf" providerId="ADAL" clId="{B6FAADE1-5EEB-4FB8-8DC6-34221DBC8579}" dt="2022-01-22T17:08:45.212" v="2" actId="47"/>
        <pc:sldMkLst>
          <pc:docMk/>
          <pc:sldMk cId="841365195" sldId="258"/>
        </pc:sldMkLst>
      </pc:sldChg>
      <pc:sldChg chg="del">
        <pc:chgData name="Douglas Martin" userId="2f233c73-e982-4686-a2f7-7fcacf256faf" providerId="ADAL" clId="{B6FAADE1-5EEB-4FB8-8DC6-34221DBC8579}" dt="2022-01-22T17:08:46.251" v="4" actId="47"/>
        <pc:sldMkLst>
          <pc:docMk/>
          <pc:sldMk cId="1264432357" sldId="259"/>
        </pc:sldMkLst>
      </pc:sldChg>
      <pc:sldChg chg="del">
        <pc:chgData name="Douglas Martin" userId="2f233c73-e982-4686-a2f7-7fcacf256faf" providerId="ADAL" clId="{B6FAADE1-5EEB-4FB8-8DC6-34221DBC8579}" dt="2022-01-22T17:08:43.212" v="0" actId="47"/>
        <pc:sldMkLst>
          <pc:docMk/>
          <pc:sldMk cId="3287614104" sldId="260"/>
        </pc:sldMkLst>
      </pc:sldChg>
      <pc:sldChg chg="del">
        <pc:chgData name="Douglas Martin" userId="2f233c73-e982-4686-a2f7-7fcacf256faf" providerId="ADAL" clId="{B6FAADE1-5EEB-4FB8-8DC6-34221DBC8579}" dt="2022-01-22T17:08:43.868" v="1" actId="47"/>
        <pc:sldMkLst>
          <pc:docMk/>
          <pc:sldMk cId="3882957916" sldId="261"/>
        </pc:sldMkLst>
      </pc:sldChg>
      <pc:sldChg chg="del">
        <pc:chgData name="Douglas Martin" userId="2f233c73-e982-4686-a2f7-7fcacf256faf" providerId="ADAL" clId="{B6FAADE1-5EEB-4FB8-8DC6-34221DBC8579}" dt="2022-01-22T17:08:45.760" v="3" actId="47"/>
        <pc:sldMkLst>
          <pc:docMk/>
          <pc:sldMk cId="1347126234" sldId="262"/>
        </pc:sldMkLst>
      </pc:sldChg>
      <pc:sldChg chg="del">
        <pc:chgData name="Douglas Martin" userId="2f233c73-e982-4686-a2f7-7fcacf256faf" providerId="ADAL" clId="{B6FAADE1-5EEB-4FB8-8DC6-34221DBC8579}" dt="2022-01-22T17:08:49.886" v="6" actId="47"/>
        <pc:sldMkLst>
          <pc:docMk/>
          <pc:sldMk cId="3487277643" sldId="263"/>
        </pc:sldMkLst>
      </pc:sldChg>
      <pc:sldChg chg="del">
        <pc:chgData name="Douglas Martin" userId="2f233c73-e982-4686-a2f7-7fcacf256faf" providerId="ADAL" clId="{B6FAADE1-5EEB-4FB8-8DC6-34221DBC8579}" dt="2022-01-22T17:08:47.615" v="5" actId="47"/>
        <pc:sldMkLst>
          <pc:docMk/>
          <pc:sldMk cId="832533466" sldId="264"/>
        </pc:sldMkLst>
      </pc:sldChg>
      <pc:sldChg chg="modSp mod">
        <pc:chgData name="Douglas Martin" userId="2f233c73-e982-4686-a2f7-7fcacf256faf" providerId="ADAL" clId="{B6FAADE1-5EEB-4FB8-8DC6-34221DBC8579}" dt="2022-01-23T13:29:28.274" v="595" actId="115"/>
        <pc:sldMkLst>
          <pc:docMk/>
          <pc:sldMk cId="2818155177" sldId="265"/>
        </pc:sldMkLst>
        <pc:spChg chg="mod">
          <ac:chgData name="Douglas Martin" userId="2f233c73-e982-4686-a2f7-7fcacf256faf" providerId="ADAL" clId="{B6FAADE1-5EEB-4FB8-8DC6-34221DBC8579}" dt="2022-01-23T13:29:28.274" v="595" actId="115"/>
          <ac:spMkLst>
            <pc:docMk/>
            <pc:sldMk cId="2818155177" sldId="265"/>
            <ac:spMk id="9" creationId="{A275C9D7-7724-4EEC-ADD5-E1451F95EFE8}"/>
          </ac:spMkLst>
        </pc:spChg>
      </pc:sldChg>
      <pc:sldChg chg="del">
        <pc:chgData name="Douglas Martin" userId="2f233c73-e982-4686-a2f7-7fcacf256faf" providerId="ADAL" clId="{B6FAADE1-5EEB-4FB8-8DC6-34221DBC8579}" dt="2022-01-22T17:08:53.477" v="8" actId="47"/>
        <pc:sldMkLst>
          <pc:docMk/>
          <pc:sldMk cId="3632894124" sldId="266"/>
        </pc:sldMkLst>
      </pc:sldChg>
      <pc:sldChg chg="modSp mod">
        <pc:chgData name="Douglas Martin" userId="2f233c73-e982-4686-a2f7-7fcacf256faf" providerId="ADAL" clId="{B6FAADE1-5EEB-4FB8-8DC6-34221DBC8579}" dt="2022-01-22T17:14:33.236" v="286" actId="1076"/>
        <pc:sldMkLst>
          <pc:docMk/>
          <pc:sldMk cId="4205549132" sldId="267"/>
        </pc:sldMkLst>
        <pc:spChg chg="mod">
          <ac:chgData name="Douglas Martin" userId="2f233c73-e982-4686-a2f7-7fcacf256faf" providerId="ADAL" clId="{B6FAADE1-5EEB-4FB8-8DC6-34221DBC8579}" dt="2022-01-22T17:14:21.421" v="284" actId="20577"/>
          <ac:spMkLst>
            <pc:docMk/>
            <pc:sldMk cId="4205549132" sldId="267"/>
            <ac:spMk id="8" creationId="{D803EA0D-0D7C-4C9F-B256-AC98168DF58D}"/>
          </ac:spMkLst>
        </pc:spChg>
        <pc:spChg chg="mod">
          <ac:chgData name="Douglas Martin" userId="2f233c73-e982-4686-a2f7-7fcacf256faf" providerId="ADAL" clId="{B6FAADE1-5EEB-4FB8-8DC6-34221DBC8579}" dt="2022-01-22T17:14:33.236" v="286" actId="1076"/>
          <ac:spMkLst>
            <pc:docMk/>
            <pc:sldMk cId="4205549132" sldId="267"/>
            <ac:spMk id="9" creationId="{A275C9D7-7724-4EEC-ADD5-E1451F95EFE8}"/>
          </ac:spMkLst>
        </pc:spChg>
      </pc:sldChg>
      <pc:sldChg chg="del">
        <pc:chgData name="Douglas Martin" userId="2f233c73-e982-4686-a2f7-7fcacf256faf" providerId="ADAL" clId="{B6FAADE1-5EEB-4FB8-8DC6-34221DBC8579}" dt="2022-01-22T17:09:04.373" v="9" actId="47"/>
        <pc:sldMkLst>
          <pc:docMk/>
          <pc:sldMk cId="884801521" sldId="268"/>
        </pc:sldMkLst>
      </pc:sldChg>
      <pc:sldChg chg="del">
        <pc:chgData name="Douglas Martin" userId="2f233c73-e982-4686-a2f7-7fcacf256faf" providerId="ADAL" clId="{B6FAADE1-5EEB-4FB8-8DC6-34221DBC8579}" dt="2022-01-22T17:08:51.565" v="7" actId="47"/>
        <pc:sldMkLst>
          <pc:docMk/>
          <pc:sldMk cId="643773167" sldId="269"/>
        </pc:sldMkLst>
      </pc:sldChg>
      <pc:sldChg chg="modSp mod">
        <pc:chgData name="Douglas Martin" userId="2f233c73-e982-4686-a2f7-7fcacf256faf" providerId="ADAL" clId="{B6FAADE1-5EEB-4FB8-8DC6-34221DBC8579}" dt="2022-01-22T17:16:38.371" v="348" actId="20577"/>
        <pc:sldMkLst>
          <pc:docMk/>
          <pc:sldMk cId="3238356003" sldId="270"/>
        </pc:sldMkLst>
        <pc:spChg chg="mod">
          <ac:chgData name="Douglas Martin" userId="2f233c73-e982-4686-a2f7-7fcacf256faf" providerId="ADAL" clId="{B6FAADE1-5EEB-4FB8-8DC6-34221DBC8579}" dt="2022-01-22T17:15:20.100" v="289" actId="20577"/>
          <ac:spMkLst>
            <pc:docMk/>
            <pc:sldMk cId="3238356003" sldId="270"/>
            <ac:spMk id="8" creationId="{D803EA0D-0D7C-4C9F-B256-AC98168DF58D}"/>
          </ac:spMkLst>
        </pc:spChg>
        <pc:spChg chg="mod">
          <ac:chgData name="Douglas Martin" userId="2f233c73-e982-4686-a2f7-7fcacf256faf" providerId="ADAL" clId="{B6FAADE1-5EEB-4FB8-8DC6-34221DBC8579}" dt="2022-01-22T17:16:38.371" v="348" actId="20577"/>
          <ac:spMkLst>
            <pc:docMk/>
            <pc:sldMk cId="3238356003" sldId="270"/>
            <ac:spMk id="9" creationId="{A275C9D7-7724-4EEC-ADD5-E1451F95EFE8}"/>
          </ac:spMkLst>
        </pc:spChg>
      </pc:sldChg>
      <pc:sldChg chg="modSp del mod">
        <pc:chgData name="Douglas Martin" userId="2f233c73-e982-4686-a2f7-7fcacf256faf" providerId="ADAL" clId="{B6FAADE1-5EEB-4FB8-8DC6-34221DBC8579}" dt="2022-01-23T13:42:12.605" v="867" actId="47"/>
        <pc:sldMkLst>
          <pc:docMk/>
          <pc:sldMk cId="512491789" sldId="271"/>
        </pc:sldMkLst>
        <pc:spChg chg="mod">
          <ac:chgData name="Douglas Martin" userId="2f233c73-e982-4686-a2f7-7fcacf256faf" providerId="ADAL" clId="{B6FAADE1-5EEB-4FB8-8DC6-34221DBC8579}" dt="2022-01-23T13:41:04.845" v="866" actId="1076"/>
          <ac:spMkLst>
            <pc:docMk/>
            <pc:sldMk cId="512491789" sldId="271"/>
            <ac:spMk id="9" creationId="{A275C9D7-7724-4EEC-ADD5-E1451F95EFE8}"/>
          </ac:spMkLst>
        </pc:spChg>
      </pc:sldChg>
      <pc:sldChg chg="modSp mod">
        <pc:chgData name="Douglas Martin" userId="2f233c73-e982-4686-a2f7-7fcacf256faf" providerId="ADAL" clId="{B6FAADE1-5EEB-4FB8-8DC6-34221DBC8579}" dt="2022-01-23T13:38:42.057" v="694" actId="20577"/>
        <pc:sldMkLst>
          <pc:docMk/>
          <pc:sldMk cId="2202249600" sldId="272"/>
        </pc:sldMkLst>
        <pc:spChg chg="mod">
          <ac:chgData name="Douglas Martin" userId="2f233c73-e982-4686-a2f7-7fcacf256faf" providerId="ADAL" clId="{B6FAADE1-5EEB-4FB8-8DC6-34221DBC8579}" dt="2022-01-23T13:38:42.057" v="694" actId="20577"/>
          <ac:spMkLst>
            <pc:docMk/>
            <pc:sldMk cId="2202249600" sldId="272"/>
            <ac:spMk id="9" creationId="{A275C9D7-7724-4EEC-ADD5-E1451F95EFE8}"/>
          </ac:spMkLst>
        </pc:spChg>
      </pc:sldChg>
      <pc:sldChg chg="modSp add mod ord">
        <pc:chgData name="Douglas Martin" userId="2f233c73-e982-4686-a2f7-7fcacf256faf" providerId="ADAL" clId="{B6FAADE1-5EEB-4FB8-8DC6-34221DBC8579}" dt="2022-01-22T17:15:03.759" v="288"/>
        <pc:sldMkLst>
          <pc:docMk/>
          <pc:sldMk cId="1771857541" sldId="273"/>
        </pc:sldMkLst>
        <pc:spChg chg="mod">
          <ac:chgData name="Douglas Martin" userId="2f233c73-e982-4686-a2f7-7fcacf256faf" providerId="ADAL" clId="{B6FAADE1-5EEB-4FB8-8DC6-34221DBC8579}" dt="2022-01-22T17:09:59.563" v="51" actId="20577"/>
          <ac:spMkLst>
            <pc:docMk/>
            <pc:sldMk cId="1771857541" sldId="273"/>
            <ac:spMk id="8" creationId="{D803EA0D-0D7C-4C9F-B256-AC98168DF58D}"/>
          </ac:spMkLst>
        </pc:spChg>
        <pc:spChg chg="mod">
          <ac:chgData name="Douglas Martin" userId="2f233c73-e982-4686-a2f7-7fcacf256faf" providerId="ADAL" clId="{B6FAADE1-5EEB-4FB8-8DC6-34221DBC8579}" dt="2022-01-22T17:11:08.877" v="216" actId="20577"/>
          <ac:spMkLst>
            <pc:docMk/>
            <pc:sldMk cId="1771857541" sldId="273"/>
            <ac:spMk id="9" creationId="{A275C9D7-7724-4EEC-ADD5-E1451F95EFE8}"/>
          </ac:spMkLst>
        </pc:spChg>
      </pc:sldChg>
      <pc:sldChg chg="add">
        <pc:chgData name="Douglas Martin" userId="2f233c73-e982-4686-a2f7-7fcacf256faf" providerId="ADAL" clId="{B6FAADE1-5EEB-4FB8-8DC6-34221DBC8579}" dt="2022-01-22T17:13:00.859" v="277" actId="2890"/>
        <pc:sldMkLst>
          <pc:docMk/>
          <pc:sldMk cId="1360220123" sldId="274"/>
        </pc:sldMkLst>
      </pc:sldChg>
      <pc:sldChg chg="modSp add mod">
        <pc:chgData name="Douglas Martin" userId="2f233c73-e982-4686-a2f7-7fcacf256faf" providerId="ADAL" clId="{B6FAADE1-5EEB-4FB8-8DC6-34221DBC8579}" dt="2022-01-22T17:17:39.849" v="376" actId="20577"/>
        <pc:sldMkLst>
          <pc:docMk/>
          <pc:sldMk cId="2884560377" sldId="275"/>
        </pc:sldMkLst>
        <pc:spChg chg="mod">
          <ac:chgData name="Douglas Martin" userId="2f233c73-e982-4686-a2f7-7fcacf256faf" providerId="ADAL" clId="{B6FAADE1-5EEB-4FB8-8DC6-34221DBC8579}" dt="2022-01-22T17:16:03.527" v="341" actId="20577"/>
          <ac:spMkLst>
            <pc:docMk/>
            <pc:sldMk cId="2884560377" sldId="275"/>
            <ac:spMk id="8" creationId="{D803EA0D-0D7C-4C9F-B256-AC98168DF58D}"/>
          </ac:spMkLst>
        </pc:spChg>
        <pc:spChg chg="mod">
          <ac:chgData name="Douglas Martin" userId="2f233c73-e982-4686-a2f7-7fcacf256faf" providerId="ADAL" clId="{B6FAADE1-5EEB-4FB8-8DC6-34221DBC8579}" dt="2022-01-22T17:17:39.849" v="376" actId="20577"/>
          <ac:spMkLst>
            <pc:docMk/>
            <pc:sldMk cId="2884560377" sldId="275"/>
            <ac:spMk id="9" creationId="{A275C9D7-7724-4EEC-ADD5-E1451F95EFE8}"/>
          </ac:spMkLst>
        </pc:spChg>
      </pc:sldChg>
      <pc:sldChg chg="modSp add mod">
        <pc:chgData name="Douglas Martin" userId="2f233c73-e982-4686-a2f7-7fcacf256faf" providerId="ADAL" clId="{B6FAADE1-5EEB-4FB8-8DC6-34221DBC8579}" dt="2022-01-22T17:18:50.843" v="431" actId="20577"/>
        <pc:sldMkLst>
          <pc:docMk/>
          <pc:sldMk cId="2602562705" sldId="276"/>
        </pc:sldMkLst>
        <pc:spChg chg="mod">
          <ac:chgData name="Douglas Martin" userId="2f233c73-e982-4686-a2f7-7fcacf256faf" providerId="ADAL" clId="{B6FAADE1-5EEB-4FB8-8DC6-34221DBC8579}" dt="2022-01-22T17:18:50.843" v="431" actId="20577"/>
          <ac:spMkLst>
            <pc:docMk/>
            <pc:sldMk cId="2602562705" sldId="276"/>
            <ac:spMk id="8" creationId="{D803EA0D-0D7C-4C9F-B256-AC98168DF58D}"/>
          </ac:spMkLst>
        </pc:spChg>
        <pc:spChg chg="mod">
          <ac:chgData name="Douglas Martin" userId="2f233c73-e982-4686-a2f7-7fcacf256faf" providerId="ADAL" clId="{B6FAADE1-5EEB-4FB8-8DC6-34221DBC8579}" dt="2022-01-22T17:18:36.869" v="429" actId="20577"/>
          <ac:spMkLst>
            <pc:docMk/>
            <pc:sldMk cId="2602562705" sldId="276"/>
            <ac:spMk id="9" creationId="{A275C9D7-7724-4EEC-ADD5-E1451F95EFE8}"/>
          </ac:spMkLst>
        </pc:spChg>
      </pc:sldChg>
      <pc:sldChg chg="add">
        <pc:chgData name="Douglas Martin" userId="2f233c73-e982-4686-a2f7-7fcacf256faf" providerId="ADAL" clId="{B6FAADE1-5EEB-4FB8-8DC6-34221DBC8579}" dt="2022-01-23T13:39:54.839" v="695" actId="2890"/>
        <pc:sldMkLst>
          <pc:docMk/>
          <pc:sldMk cId="1105417651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A325-1D4F-4F24-BE94-1C9D5AFFC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E78AE-EAF3-4CDD-8B94-51EA1CE2B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07AC1-CA5B-4039-B2EC-C358E358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951B4-0982-4BA7-B4AB-4ECA5D8D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BCF29-E50A-47AC-AB55-A7A9D938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1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9B37-4E5C-453B-8E48-29EDC6C6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6AB8D-7091-4DC3-AF9A-C9EFB5BD4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5B5A4-5E05-41EA-A2ED-8F7DEC05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CF0A0-FA17-45D3-816F-CF0C08A4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006B1-5781-4AA8-B0D6-B70001E9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F9068-CBD1-4239-B357-E27FA1497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739F3-9A6F-454F-AF26-80BC8308E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D2CC-A17A-43B8-AFE7-749DDC07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EA65-A0B3-4DD1-800B-9F77DCE8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4E58-AB0C-4D4C-BF2A-E286C4CC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3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4C6D-F6FA-4F3B-8F7D-BE4666ED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0546-8EB4-4955-B644-94C636362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93691-94B5-4933-87B4-BA5CF743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CEF36-DAFF-4C0B-964B-A53C1308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C377B-AF19-4994-A6C0-61AFC288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3E71-FD32-4687-BFE4-63C3103B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86FB-7B5C-471C-8D9D-F56A25DA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14211-15F3-4B2C-9D47-FAB6EB41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AC032-0A1D-4BE1-9BCC-6DCEBF22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BFD51-10BC-4D57-B39E-16B964D6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A474-10B2-4368-B69C-FC491E1A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F79BE-0823-4A20-B6C4-646AD84B4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B91F9-DD7D-4F2E-8C35-3DA09B799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F8B7F-F3A6-41E8-A827-2917435C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72836-194D-4F39-BF6B-54019B71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EFB9-E516-45A6-A63B-091D30F3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5679-1668-43B0-8317-8ED2ADAC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30160-EFFC-4A51-8702-8CA717ED6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A1EA5-BE2A-4AE1-B2A2-B446587C5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A6CFB-22E1-45A7-B053-CD6DC2334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7A9A5-31B6-402F-A83B-94A1A8FF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8317A-887E-44FE-9CB1-AFD00975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32CC0-227F-459C-A54A-7F71CFB3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70D10-FD93-4E9B-B2BB-7D5A16A2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3A86-921F-42F5-9F03-04D05B37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5D420-6AB7-4920-9390-10FC5DAC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BD51C-976A-4CFF-96A3-4DB17E7F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276E0-6E6B-4342-B5CC-E76A7482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51B04-D94B-4F71-9065-4F269055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24B61-1745-4530-9BDE-18B1A737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639D7-F54E-4DC4-A801-545D88F0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804B-9A6A-4452-A9CF-AA66265A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2E8D8-4B69-4100-AB90-1E26BC72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ABDBE-6D9C-439F-9F6B-B46C8CB67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D7D31-DA93-47BC-ADC1-8B0BB9C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BF0AE-9A4B-4C7B-BCE7-3087C12B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2BEC-5971-4DC9-A032-7CBFF4D3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EDCE-7B3A-498F-B345-2C142A8E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C1F3B-FB90-4FE8-A5FE-40E58F7C2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3A6D7-9B09-47A0-A1E8-DA702A8EA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44920-FBCF-426E-9D98-F5C9682A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E3AFB-9E33-4B8E-B80B-5C09A12B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A610E-9E03-49C1-A612-21D95DBA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8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483B8-3ECC-4E7B-A6ED-4FF16B38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A6E56-5BD3-4592-9137-328DFF82A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0CEA5-0259-4FD9-8185-9DBEA800D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3F18-2D89-416E-A53F-8C1D653A72C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F8CDB-FD99-4EDA-8B45-A099BCF49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B94D9-01B1-4B15-95F0-A6080A130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6A47B8A-6EF5-4FD3-BF2F-1A7B72E31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9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INSIGHT #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987636" y="554073"/>
            <a:ext cx="70381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</a:rPr>
              <a:t>God expresses life in our body:</a:t>
            </a:r>
          </a:p>
          <a:p>
            <a:endParaRPr lang="en-US" sz="5400">
              <a:solidFill>
                <a:srgbClr val="C00000"/>
              </a:solidFill>
            </a:endParaRPr>
          </a:p>
          <a:p>
            <a:r>
              <a:rPr lang="en-US" sz="5400">
                <a:solidFill>
                  <a:srgbClr val="C00000"/>
                </a:solidFill>
              </a:rPr>
              <a:t>FAITHFULNESS</a:t>
            </a:r>
          </a:p>
          <a:p>
            <a:r>
              <a:rPr lang="en-US" sz="5400">
                <a:solidFill>
                  <a:srgbClr val="C00000"/>
                </a:solidFill>
              </a:rPr>
              <a:t>GENTLENESS</a:t>
            </a:r>
          </a:p>
          <a:p>
            <a:r>
              <a:rPr lang="en-US" sz="5400">
                <a:solidFill>
                  <a:srgbClr val="C00000"/>
                </a:solidFill>
              </a:rPr>
              <a:t>SELF-CONTROL</a:t>
            </a:r>
          </a:p>
          <a:p>
            <a:endParaRPr lang="en-US" sz="5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6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641273" y="322593"/>
            <a:ext cx="7384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</a:rPr>
              <a:t>How is my crucifixion?</a:t>
            </a:r>
          </a:p>
          <a:p>
            <a:r>
              <a:rPr lang="en-US" sz="4800">
                <a:solidFill>
                  <a:srgbClr val="C00000"/>
                </a:solidFill>
              </a:rPr>
              <a:t>How is my spirit life?</a:t>
            </a:r>
          </a:p>
          <a:p>
            <a:r>
              <a:rPr lang="en-US" sz="4800">
                <a:solidFill>
                  <a:srgbClr val="C00000"/>
                </a:solidFill>
              </a:rPr>
              <a:t>How is the dance?</a:t>
            </a:r>
          </a:p>
          <a:p>
            <a:endParaRPr lang="en-US" sz="4800">
              <a:solidFill>
                <a:srgbClr val="C00000"/>
              </a:solidFill>
            </a:endParaRPr>
          </a:p>
          <a:p>
            <a:r>
              <a:rPr lang="en-US" sz="4800">
                <a:solidFill>
                  <a:srgbClr val="C00000"/>
                </a:solidFill>
              </a:rPr>
              <a:t>How is my spiritual lifestyle?</a:t>
            </a:r>
          </a:p>
          <a:p>
            <a:r>
              <a:rPr lang="en-US" sz="4800">
                <a:solidFill>
                  <a:srgbClr val="C00000"/>
                </a:solidFill>
              </a:rPr>
              <a:t>How is my relational lifestyle?</a:t>
            </a:r>
          </a:p>
          <a:p>
            <a:r>
              <a:rPr lang="en-US" sz="4800">
                <a:solidFill>
                  <a:srgbClr val="C00000"/>
                </a:solidFill>
              </a:rPr>
              <a:t>How is my physical lifestyle?</a:t>
            </a:r>
            <a:endParaRPr lang="en-US" sz="5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4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21382" y="797510"/>
            <a:ext cx="72043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LIFESTYLE is the interests, opinions, behaviors, and behavioral orientations of an individual, group, or culture.</a:t>
            </a:r>
          </a:p>
        </p:txBody>
      </p:sp>
    </p:spTree>
    <p:extLst>
      <p:ext uri="{BB962C8B-B14F-4D97-AF65-F5344CB8AC3E}">
        <p14:creationId xmlns:p14="http://schemas.microsoft.com/office/powerpoint/2010/main" val="302520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987637" y="2090172"/>
            <a:ext cx="7204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>
                <a:solidFill>
                  <a:srgbClr val="C00000"/>
                </a:solidFill>
              </a:rPr>
              <a:t>What sort of LIFE does God have in mind for our LIFESTYLE?</a:t>
            </a:r>
          </a:p>
        </p:txBody>
      </p:sp>
    </p:spTree>
    <p:extLst>
      <p:ext uri="{BB962C8B-B14F-4D97-AF65-F5344CB8AC3E}">
        <p14:creationId xmlns:p14="http://schemas.microsoft.com/office/powerpoint/2010/main" val="110541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John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10:10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52497" y="1155954"/>
            <a:ext cx="70381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</a:rPr>
              <a:t>The thief comes only to steal and kill and destroy; I have come that they may have life, and have it to the full.</a:t>
            </a:r>
            <a:endParaRPr lang="en-US" sz="4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4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 Thessalonians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5:23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779818" y="526473"/>
            <a:ext cx="7038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</a:rPr>
              <a:t>May God Himself, the God of peace, sanctify you through and through.  May your whole spirit, soul, and body be kept blameless at the coming of our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177185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Galatians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5:16-25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07527" y="889843"/>
            <a:ext cx="70381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</a:rPr>
              <a:t>But the fruit of the Spirit is love, joy, peace, patience, kindness, goodness, faithfulness, gentleness and self-control</a:t>
            </a:r>
            <a:r>
              <a:rPr lang="en-US" sz="480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022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Galatians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5:16-25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779818" y="526473"/>
            <a:ext cx="7038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</a:rPr>
              <a:t>Against such things there is </a:t>
            </a:r>
            <a:r>
              <a:rPr lang="en-US" sz="4800" u="sng">
                <a:solidFill>
                  <a:srgbClr val="C00000"/>
                </a:solidFill>
              </a:rPr>
              <a:t>no law</a:t>
            </a:r>
            <a:r>
              <a:rPr lang="en-US" sz="4800">
                <a:solidFill>
                  <a:srgbClr val="C00000"/>
                </a:solidFill>
              </a:rPr>
              <a:t>. Those who belong to Christ Jesus have </a:t>
            </a:r>
            <a:r>
              <a:rPr lang="en-US" sz="4800" u="sng">
                <a:solidFill>
                  <a:srgbClr val="C00000"/>
                </a:solidFill>
              </a:rPr>
              <a:t>crucified the flesh</a:t>
            </a:r>
            <a:r>
              <a:rPr lang="en-US" sz="4800">
                <a:solidFill>
                  <a:srgbClr val="C00000"/>
                </a:solidFill>
              </a:rPr>
              <a:t> with its passions and desires. Since we </a:t>
            </a:r>
            <a:r>
              <a:rPr lang="en-US" sz="4800" u="sng">
                <a:solidFill>
                  <a:srgbClr val="C00000"/>
                </a:solidFill>
              </a:rPr>
              <a:t>live by the Spirit</a:t>
            </a:r>
            <a:r>
              <a:rPr lang="en-US" sz="4800">
                <a:solidFill>
                  <a:srgbClr val="C00000"/>
                </a:solidFill>
              </a:rPr>
              <a:t>, let us </a:t>
            </a:r>
            <a:r>
              <a:rPr lang="en-US" sz="4800" u="sng">
                <a:solidFill>
                  <a:srgbClr val="C00000"/>
                </a:solidFill>
              </a:rPr>
              <a:t>keep in step</a:t>
            </a:r>
            <a:r>
              <a:rPr lang="en-US" sz="4800">
                <a:solidFill>
                  <a:srgbClr val="C00000"/>
                </a:solidFill>
              </a:rPr>
              <a:t> with the Spirit.</a:t>
            </a:r>
          </a:p>
        </p:txBody>
      </p:sp>
    </p:spTree>
    <p:extLst>
      <p:ext uri="{BB962C8B-B14F-4D97-AF65-F5344CB8AC3E}">
        <p14:creationId xmlns:p14="http://schemas.microsoft.com/office/powerpoint/2010/main" val="281815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INSIGHT #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987636" y="554073"/>
            <a:ext cx="70381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</a:rPr>
              <a:t>God expresses life in our spirit:</a:t>
            </a:r>
          </a:p>
          <a:p>
            <a:endParaRPr lang="en-US" sz="5400">
              <a:solidFill>
                <a:srgbClr val="C00000"/>
              </a:solidFill>
            </a:endParaRPr>
          </a:p>
          <a:p>
            <a:r>
              <a:rPr lang="en-US" sz="5400">
                <a:solidFill>
                  <a:srgbClr val="C00000"/>
                </a:solidFill>
              </a:rPr>
              <a:t>LOVE</a:t>
            </a:r>
          </a:p>
          <a:p>
            <a:r>
              <a:rPr lang="en-US" sz="5400">
                <a:solidFill>
                  <a:srgbClr val="C00000"/>
                </a:solidFill>
              </a:rPr>
              <a:t>JOY</a:t>
            </a:r>
          </a:p>
          <a:p>
            <a:r>
              <a:rPr lang="en-US" sz="5400">
                <a:solidFill>
                  <a:srgbClr val="C00000"/>
                </a:solidFill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323835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INSIGHT #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987636" y="554073"/>
            <a:ext cx="70381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</a:rPr>
              <a:t>God expresses life in our soul:</a:t>
            </a:r>
          </a:p>
          <a:p>
            <a:endParaRPr lang="en-US" sz="5400">
              <a:solidFill>
                <a:srgbClr val="C00000"/>
              </a:solidFill>
            </a:endParaRPr>
          </a:p>
          <a:p>
            <a:r>
              <a:rPr lang="en-US" sz="5400">
                <a:solidFill>
                  <a:srgbClr val="C00000"/>
                </a:solidFill>
              </a:rPr>
              <a:t>PATIENCE</a:t>
            </a:r>
          </a:p>
          <a:p>
            <a:r>
              <a:rPr lang="en-US" sz="5400">
                <a:solidFill>
                  <a:srgbClr val="C00000"/>
                </a:solidFill>
              </a:rPr>
              <a:t>KINDNESS</a:t>
            </a:r>
          </a:p>
          <a:p>
            <a:r>
              <a:rPr lang="en-US" sz="5400">
                <a:solidFill>
                  <a:srgbClr val="C00000"/>
                </a:solidFill>
              </a:rPr>
              <a:t>GOODNESS</a:t>
            </a:r>
          </a:p>
          <a:p>
            <a:endParaRPr lang="en-US" sz="5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6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Martin</dc:creator>
  <cp:revision>1</cp:revision>
  <cp:lastPrinted>2022-01-23T13:44:05Z</cp:lastPrinted>
  <dcterms:created xsi:type="dcterms:W3CDTF">2022-01-15T15:58:20Z</dcterms:created>
  <dcterms:modified xsi:type="dcterms:W3CDTF">2022-01-23T13:46:46Z</dcterms:modified>
</cp:coreProperties>
</file>