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0" r:id="rId4"/>
    <p:sldId id="261" r:id="rId5"/>
    <p:sldId id="258" r:id="rId6"/>
    <p:sldId id="262" r:id="rId7"/>
    <p:sldId id="259" r:id="rId8"/>
    <p:sldId id="264" r:id="rId9"/>
    <p:sldId id="263" r:id="rId10"/>
    <p:sldId id="269" r:id="rId11"/>
    <p:sldId id="266" r:id="rId12"/>
    <p:sldId id="268" r:id="rId13"/>
    <p:sldId id="267" r:id="rId14"/>
    <p:sldId id="265"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30116E-5A86-4825-BF24-79EA575EBD9A}" v="22" dt="2022-01-16T13:15:52.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73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2f233c73-e982-4686-a2f7-7fcacf256faf" providerId="ADAL" clId="{BF30116E-5A86-4825-BF24-79EA575EBD9A}"/>
    <pc:docChg chg="addSld delSld modSld sldOrd">
      <pc:chgData name="Douglas Martin" userId="2f233c73-e982-4686-a2f7-7fcacf256faf" providerId="ADAL" clId="{BF30116E-5A86-4825-BF24-79EA575EBD9A}" dt="2022-01-22T17:06:09.941" v="429" actId="20577"/>
      <pc:docMkLst>
        <pc:docMk/>
      </pc:docMkLst>
      <pc:sldChg chg="modSp del mod">
        <pc:chgData name="Douglas Martin" userId="2f233c73-e982-4686-a2f7-7fcacf256faf" providerId="ADAL" clId="{BF30116E-5A86-4825-BF24-79EA575EBD9A}" dt="2022-01-15T16:39:33.284" v="14" actId="47"/>
        <pc:sldMkLst>
          <pc:docMk/>
          <pc:sldMk cId="578608303" sldId="257"/>
        </pc:sldMkLst>
        <pc:spChg chg="mod">
          <ac:chgData name="Douglas Martin" userId="2f233c73-e982-4686-a2f7-7fcacf256faf" providerId="ADAL" clId="{BF30116E-5A86-4825-BF24-79EA575EBD9A}" dt="2022-01-15T16:38:52.487" v="13" actId="1076"/>
          <ac:spMkLst>
            <pc:docMk/>
            <pc:sldMk cId="578608303" sldId="257"/>
            <ac:spMk id="9" creationId="{A275C9D7-7724-4EEC-ADD5-E1451F95EFE8}"/>
          </ac:spMkLst>
        </pc:spChg>
      </pc:sldChg>
      <pc:sldChg chg="modSp mod">
        <pc:chgData name="Douglas Martin" userId="2f233c73-e982-4686-a2f7-7fcacf256faf" providerId="ADAL" clId="{BF30116E-5A86-4825-BF24-79EA575EBD9A}" dt="2022-01-15T16:40:14.734" v="23" actId="20577"/>
        <pc:sldMkLst>
          <pc:docMk/>
          <pc:sldMk cId="3882957916" sldId="261"/>
        </pc:sldMkLst>
        <pc:spChg chg="mod">
          <ac:chgData name="Douglas Martin" userId="2f233c73-e982-4686-a2f7-7fcacf256faf" providerId="ADAL" clId="{BF30116E-5A86-4825-BF24-79EA575EBD9A}" dt="2022-01-15T16:40:14.734" v="23" actId="20577"/>
          <ac:spMkLst>
            <pc:docMk/>
            <pc:sldMk cId="3882957916" sldId="261"/>
            <ac:spMk id="8" creationId="{D803EA0D-0D7C-4C9F-B256-AC98168DF58D}"/>
          </ac:spMkLst>
        </pc:spChg>
      </pc:sldChg>
      <pc:sldChg chg="modSp mod">
        <pc:chgData name="Douglas Martin" userId="2f233c73-e982-4686-a2f7-7fcacf256faf" providerId="ADAL" clId="{BF30116E-5A86-4825-BF24-79EA575EBD9A}" dt="2022-01-15T16:40:34.453" v="33" actId="20577"/>
        <pc:sldMkLst>
          <pc:docMk/>
          <pc:sldMk cId="1347126234" sldId="262"/>
        </pc:sldMkLst>
        <pc:spChg chg="mod">
          <ac:chgData name="Douglas Martin" userId="2f233c73-e982-4686-a2f7-7fcacf256faf" providerId="ADAL" clId="{BF30116E-5A86-4825-BF24-79EA575EBD9A}" dt="2022-01-15T16:40:25.591" v="32" actId="20577"/>
          <ac:spMkLst>
            <pc:docMk/>
            <pc:sldMk cId="1347126234" sldId="262"/>
            <ac:spMk id="8" creationId="{D803EA0D-0D7C-4C9F-B256-AC98168DF58D}"/>
          </ac:spMkLst>
        </pc:spChg>
        <pc:spChg chg="mod">
          <ac:chgData name="Douglas Martin" userId="2f233c73-e982-4686-a2f7-7fcacf256faf" providerId="ADAL" clId="{BF30116E-5A86-4825-BF24-79EA575EBD9A}" dt="2022-01-15T16:40:34.453" v="33" actId="20577"/>
          <ac:spMkLst>
            <pc:docMk/>
            <pc:sldMk cId="1347126234" sldId="262"/>
            <ac:spMk id="9" creationId="{A275C9D7-7724-4EEC-ADD5-E1451F95EFE8}"/>
          </ac:spMkLst>
        </pc:spChg>
      </pc:sldChg>
      <pc:sldChg chg="modSp mod">
        <pc:chgData name="Douglas Martin" userId="2f233c73-e982-4686-a2f7-7fcacf256faf" providerId="ADAL" clId="{BF30116E-5A86-4825-BF24-79EA575EBD9A}" dt="2022-01-15T16:41:25.932" v="53" actId="20577"/>
        <pc:sldMkLst>
          <pc:docMk/>
          <pc:sldMk cId="832533466" sldId="264"/>
        </pc:sldMkLst>
        <pc:spChg chg="mod">
          <ac:chgData name="Douglas Martin" userId="2f233c73-e982-4686-a2f7-7fcacf256faf" providerId="ADAL" clId="{BF30116E-5A86-4825-BF24-79EA575EBD9A}" dt="2022-01-15T16:41:07.795" v="44" actId="20577"/>
          <ac:spMkLst>
            <pc:docMk/>
            <pc:sldMk cId="832533466" sldId="264"/>
            <ac:spMk id="8" creationId="{D803EA0D-0D7C-4C9F-B256-AC98168DF58D}"/>
          </ac:spMkLst>
        </pc:spChg>
        <pc:spChg chg="mod">
          <ac:chgData name="Douglas Martin" userId="2f233c73-e982-4686-a2f7-7fcacf256faf" providerId="ADAL" clId="{BF30116E-5A86-4825-BF24-79EA575EBD9A}" dt="2022-01-15T16:41:25.932" v="53" actId="20577"/>
          <ac:spMkLst>
            <pc:docMk/>
            <pc:sldMk cId="832533466" sldId="264"/>
            <ac:spMk id="9" creationId="{A275C9D7-7724-4EEC-ADD5-E1451F95EFE8}"/>
          </ac:spMkLst>
        </pc:spChg>
      </pc:sldChg>
      <pc:sldChg chg="modSp mod">
        <pc:chgData name="Douglas Martin" userId="2f233c73-e982-4686-a2f7-7fcacf256faf" providerId="ADAL" clId="{BF30116E-5A86-4825-BF24-79EA575EBD9A}" dt="2022-01-15T16:44:29.538" v="162" actId="115"/>
        <pc:sldMkLst>
          <pc:docMk/>
          <pc:sldMk cId="3632894124" sldId="266"/>
        </pc:sldMkLst>
        <pc:spChg chg="mod">
          <ac:chgData name="Douglas Martin" userId="2f233c73-e982-4686-a2f7-7fcacf256faf" providerId="ADAL" clId="{BF30116E-5A86-4825-BF24-79EA575EBD9A}" dt="2022-01-15T16:44:29.538" v="162" actId="115"/>
          <ac:spMkLst>
            <pc:docMk/>
            <pc:sldMk cId="3632894124" sldId="266"/>
            <ac:spMk id="9" creationId="{A275C9D7-7724-4EEC-ADD5-E1451F95EFE8}"/>
          </ac:spMkLst>
        </pc:spChg>
      </pc:sldChg>
      <pc:sldChg chg="modSp mod">
        <pc:chgData name="Douglas Martin" userId="2f233c73-e982-4686-a2f7-7fcacf256faf" providerId="ADAL" clId="{BF30116E-5A86-4825-BF24-79EA575EBD9A}" dt="2022-01-22T17:06:09.941" v="429" actId="20577"/>
        <pc:sldMkLst>
          <pc:docMk/>
          <pc:sldMk cId="4205549132" sldId="267"/>
        </pc:sldMkLst>
        <pc:spChg chg="mod">
          <ac:chgData name="Douglas Martin" userId="2f233c73-e982-4686-a2f7-7fcacf256faf" providerId="ADAL" clId="{BF30116E-5A86-4825-BF24-79EA575EBD9A}" dt="2022-01-22T17:06:09.941" v="429" actId="20577"/>
          <ac:spMkLst>
            <pc:docMk/>
            <pc:sldMk cId="4205549132" sldId="267"/>
            <ac:spMk id="9" creationId="{A275C9D7-7724-4EEC-ADD5-E1451F95EFE8}"/>
          </ac:spMkLst>
        </pc:spChg>
      </pc:sldChg>
      <pc:sldChg chg="modSp mod">
        <pc:chgData name="Douglas Martin" userId="2f233c73-e982-4686-a2f7-7fcacf256faf" providerId="ADAL" clId="{BF30116E-5A86-4825-BF24-79EA575EBD9A}" dt="2022-01-16T13:15:52.750" v="421" actId="20577"/>
        <pc:sldMkLst>
          <pc:docMk/>
          <pc:sldMk cId="884801521" sldId="268"/>
        </pc:sldMkLst>
        <pc:spChg chg="mod">
          <ac:chgData name="Douglas Martin" userId="2f233c73-e982-4686-a2f7-7fcacf256faf" providerId="ADAL" clId="{BF30116E-5A86-4825-BF24-79EA575EBD9A}" dt="2022-01-16T13:15:52.750" v="421" actId="20577"/>
          <ac:spMkLst>
            <pc:docMk/>
            <pc:sldMk cId="884801521" sldId="268"/>
            <ac:spMk id="8" creationId="{D803EA0D-0D7C-4C9F-B256-AC98168DF58D}"/>
          </ac:spMkLst>
        </pc:spChg>
        <pc:spChg chg="mod">
          <ac:chgData name="Douglas Martin" userId="2f233c73-e982-4686-a2f7-7fcacf256faf" providerId="ADAL" clId="{BF30116E-5A86-4825-BF24-79EA575EBD9A}" dt="2022-01-15T16:45:14.644" v="189" actId="1076"/>
          <ac:spMkLst>
            <pc:docMk/>
            <pc:sldMk cId="884801521" sldId="268"/>
            <ac:spMk id="9" creationId="{A275C9D7-7724-4EEC-ADD5-E1451F95EFE8}"/>
          </ac:spMkLst>
        </pc:spChg>
      </pc:sldChg>
      <pc:sldChg chg="modSp mod">
        <pc:chgData name="Douglas Martin" userId="2f233c73-e982-4686-a2f7-7fcacf256faf" providerId="ADAL" clId="{BF30116E-5A86-4825-BF24-79EA575EBD9A}" dt="2022-01-15T16:43:42.129" v="161" actId="20577"/>
        <pc:sldMkLst>
          <pc:docMk/>
          <pc:sldMk cId="643773167" sldId="269"/>
        </pc:sldMkLst>
        <pc:spChg chg="mod">
          <ac:chgData name="Douglas Martin" userId="2f233c73-e982-4686-a2f7-7fcacf256faf" providerId="ADAL" clId="{BF30116E-5A86-4825-BF24-79EA575EBD9A}" dt="2022-01-15T16:43:42.129" v="161" actId="20577"/>
          <ac:spMkLst>
            <pc:docMk/>
            <pc:sldMk cId="643773167" sldId="269"/>
            <ac:spMk id="9" creationId="{A275C9D7-7724-4EEC-ADD5-E1451F95EFE8}"/>
          </ac:spMkLst>
        </pc:spChg>
      </pc:sldChg>
      <pc:sldChg chg="modSp mod">
        <pc:chgData name="Douglas Martin" userId="2f233c73-e982-4686-a2f7-7fcacf256faf" providerId="ADAL" clId="{BF30116E-5A86-4825-BF24-79EA575EBD9A}" dt="2022-01-16T13:15:38.102" v="408" actId="20577"/>
        <pc:sldMkLst>
          <pc:docMk/>
          <pc:sldMk cId="3238356003" sldId="270"/>
        </pc:sldMkLst>
        <pc:spChg chg="mod">
          <ac:chgData name="Douglas Martin" userId="2f233c73-e982-4686-a2f7-7fcacf256faf" providerId="ADAL" clId="{BF30116E-5A86-4825-BF24-79EA575EBD9A}" dt="2022-01-16T13:15:38.102" v="408" actId="20577"/>
          <ac:spMkLst>
            <pc:docMk/>
            <pc:sldMk cId="3238356003" sldId="270"/>
            <ac:spMk id="8" creationId="{D803EA0D-0D7C-4C9F-B256-AC98168DF58D}"/>
          </ac:spMkLst>
        </pc:spChg>
        <pc:spChg chg="mod">
          <ac:chgData name="Douglas Martin" userId="2f233c73-e982-4686-a2f7-7fcacf256faf" providerId="ADAL" clId="{BF30116E-5A86-4825-BF24-79EA575EBD9A}" dt="2022-01-15T16:46:02.303" v="209" actId="20577"/>
          <ac:spMkLst>
            <pc:docMk/>
            <pc:sldMk cId="3238356003" sldId="270"/>
            <ac:spMk id="9" creationId="{A275C9D7-7724-4EEC-ADD5-E1451F95EFE8}"/>
          </ac:spMkLst>
        </pc:spChg>
      </pc:sldChg>
      <pc:sldChg chg="modSp add mod ord">
        <pc:chgData name="Douglas Martin" userId="2f233c73-e982-4686-a2f7-7fcacf256faf" providerId="ADAL" clId="{BF30116E-5A86-4825-BF24-79EA575EBD9A}" dt="2022-01-15T16:38:21.263" v="12" actId="1076"/>
        <pc:sldMkLst>
          <pc:docMk/>
          <pc:sldMk cId="512491789" sldId="271"/>
        </pc:sldMkLst>
        <pc:spChg chg="mod">
          <ac:chgData name="Douglas Martin" userId="2f233c73-e982-4686-a2f7-7fcacf256faf" providerId="ADAL" clId="{BF30116E-5A86-4825-BF24-79EA575EBD9A}" dt="2022-01-15T16:38:21.263" v="12" actId="1076"/>
          <ac:spMkLst>
            <pc:docMk/>
            <pc:sldMk cId="512491789" sldId="271"/>
            <ac:spMk id="9" creationId="{A275C9D7-7724-4EEC-ADD5-E1451F95EFE8}"/>
          </ac:spMkLst>
        </pc:spChg>
      </pc:sldChg>
      <pc:sldChg chg="modSp add mod">
        <pc:chgData name="Douglas Martin" userId="2f233c73-e982-4686-a2f7-7fcacf256faf" providerId="ADAL" clId="{BF30116E-5A86-4825-BF24-79EA575EBD9A}" dt="2022-01-15T16:50:39.076" v="399" actId="6549"/>
        <pc:sldMkLst>
          <pc:docMk/>
          <pc:sldMk cId="2202249600" sldId="272"/>
        </pc:sldMkLst>
        <pc:spChg chg="mod">
          <ac:chgData name="Douglas Martin" userId="2f233c73-e982-4686-a2f7-7fcacf256faf" providerId="ADAL" clId="{BF30116E-5A86-4825-BF24-79EA575EBD9A}" dt="2022-01-15T16:46:17.740" v="220" actId="20577"/>
          <ac:spMkLst>
            <pc:docMk/>
            <pc:sldMk cId="2202249600" sldId="272"/>
            <ac:spMk id="8" creationId="{D803EA0D-0D7C-4C9F-B256-AC98168DF58D}"/>
          </ac:spMkLst>
        </pc:spChg>
        <pc:spChg chg="mod">
          <ac:chgData name="Douglas Martin" userId="2f233c73-e982-4686-a2f7-7fcacf256faf" providerId="ADAL" clId="{BF30116E-5A86-4825-BF24-79EA575EBD9A}" dt="2022-01-15T16:50:39.076" v="399" actId="6549"/>
          <ac:spMkLst>
            <pc:docMk/>
            <pc:sldMk cId="2202249600" sldId="272"/>
            <ac:spMk id="9" creationId="{A275C9D7-7724-4EEC-ADD5-E1451F95EFE8}"/>
          </ac:spMkLst>
        </pc:spChg>
      </pc:sldChg>
    </pc:docChg>
  </pc:docChgLst>
  <pc:docChgLst>
    <pc:chgData name="Douglas Martin" userId="2f233c73-e982-4686-a2f7-7fcacf256faf" providerId="ADAL" clId="{D967F426-5731-FB44-A7CD-D9F4E023B05F}"/>
    <pc:docChg chg="undo custSel addSld delSld">
      <pc:chgData name="Douglas Martin" userId="2f233c73-e982-4686-a2f7-7fcacf256faf" providerId="ADAL" clId="{D967F426-5731-FB44-A7CD-D9F4E023B05F}" dt="2022-01-16T13:11:01.264" v="1" actId="680"/>
      <pc:docMkLst>
        <pc:docMk/>
      </pc:docMkLst>
      <pc:sldChg chg="new del">
        <pc:chgData name="Douglas Martin" userId="2f233c73-e982-4686-a2f7-7fcacf256faf" providerId="ADAL" clId="{D967F426-5731-FB44-A7CD-D9F4E023B05F}" dt="2022-01-16T13:11:01.264" v="1" actId="680"/>
        <pc:sldMkLst>
          <pc:docMk/>
          <pc:sldMk cId="2590005741" sldId="27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A325-1D4F-4F24-BE94-1C9D5AFFC9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4E78AE-EAF3-4CDD-8B94-51EA1CE2B7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D07AC1-CA5B-4039-B2EC-C358E35860CB}"/>
              </a:ext>
            </a:extLst>
          </p:cNvPr>
          <p:cNvSpPr>
            <a:spLocks noGrp="1"/>
          </p:cNvSpPr>
          <p:nvPr>
            <p:ph type="dt" sz="half" idx="10"/>
          </p:nvPr>
        </p:nvSpPr>
        <p:spPr/>
        <p:txBody>
          <a:bodyPr/>
          <a:lstStyle/>
          <a:p>
            <a:fld id="{37A73F18-2D89-416E-A53F-8C1D653A72CA}" type="datetimeFigureOut">
              <a:rPr lang="en-US" smtClean="0"/>
              <a:t>1/22/2022</a:t>
            </a:fld>
            <a:endParaRPr lang="en-US"/>
          </a:p>
        </p:txBody>
      </p:sp>
      <p:sp>
        <p:nvSpPr>
          <p:cNvPr id="5" name="Footer Placeholder 4">
            <a:extLst>
              <a:ext uri="{FF2B5EF4-FFF2-40B4-BE49-F238E27FC236}">
                <a16:creationId xmlns:a16="http://schemas.microsoft.com/office/drawing/2014/main" id="{408951B4-0982-4BA7-B4AB-4ECA5D8D3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BCF29-E50A-47AC-AB55-A7A9D93838F7}"/>
              </a:ext>
            </a:extLst>
          </p:cNvPr>
          <p:cNvSpPr>
            <a:spLocks noGrp="1"/>
          </p:cNvSpPr>
          <p:nvPr>
            <p:ph type="sldNum" sz="quarter" idx="12"/>
          </p:nvPr>
        </p:nvSpPr>
        <p:spPr/>
        <p:txBody>
          <a:bodyPr/>
          <a:lstStyle/>
          <a:p>
            <a:fld id="{62CE0235-72B6-4C8A-816A-99A41441EFA4}" type="slidenum">
              <a:rPr lang="en-US" smtClean="0"/>
              <a:t>‹#›</a:t>
            </a:fld>
            <a:endParaRPr lang="en-US"/>
          </a:p>
        </p:txBody>
      </p:sp>
    </p:spTree>
    <p:extLst>
      <p:ext uri="{BB962C8B-B14F-4D97-AF65-F5344CB8AC3E}">
        <p14:creationId xmlns:p14="http://schemas.microsoft.com/office/powerpoint/2010/main" val="140051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9B37-4E5C-453B-8E48-29EDC6C6F0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76AB8D-7091-4DC3-AF9A-C9EFB5BD49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5B5A4-5E05-41EA-A2ED-8F7DEC055F44}"/>
              </a:ext>
            </a:extLst>
          </p:cNvPr>
          <p:cNvSpPr>
            <a:spLocks noGrp="1"/>
          </p:cNvSpPr>
          <p:nvPr>
            <p:ph type="dt" sz="half" idx="10"/>
          </p:nvPr>
        </p:nvSpPr>
        <p:spPr/>
        <p:txBody>
          <a:bodyPr/>
          <a:lstStyle/>
          <a:p>
            <a:fld id="{37A73F18-2D89-416E-A53F-8C1D653A72CA}" type="datetimeFigureOut">
              <a:rPr lang="en-US" smtClean="0"/>
              <a:t>1/22/2022</a:t>
            </a:fld>
            <a:endParaRPr lang="en-US"/>
          </a:p>
        </p:txBody>
      </p:sp>
      <p:sp>
        <p:nvSpPr>
          <p:cNvPr id="5" name="Footer Placeholder 4">
            <a:extLst>
              <a:ext uri="{FF2B5EF4-FFF2-40B4-BE49-F238E27FC236}">
                <a16:creationId xmlns:a16="http://schemas.microsoft.com/office/drawing/2014/main" id="{BE8CF0A0-FA17-45D3-816F-CF0C08A4E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006B1-5781-4AA8-B0D6-B70001E9D143}"/>
              </a:ext>
            </a:extLst>
          </p:cNvPr>
          <p:cNvSpPr>
            <a:spLocks noGrp="1"/>
          </p:cNvSpPr>
          <p:nvPr>
            <p:ph type="sldNum" sz="quarter" idx="12"/>
          </p:nvPr>
        </p:nvSpPr>
        <p:spPr/>
        <p:txBody>
          <a:bodyPr/>
          <a:lstStyle/>
          <a:p>
            <a:fld id="{62CE0235-72B6-4C8A-816A-99A41441EFA4}" type="slidenum">
              <a:rPr lang="en-US" smtClean="0"/>
              <a:t>‹#›</a:t>
            </a:fld>
            <a:endParaRPr lang="en-US"/>
          </a:p>
        </p:txBody>
      </p:sp>
    </p:spTree>
    <p:extLst>
      <p:ext uri="{BB962C8B-B14F-4D97-AF65-F5344CB8AC3E}">
        <p14:creationId xmlns:p14="http://schemas.microsoft.com/office/powerpoint/2010/main" val="197547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8F9068-CBD1-4239-B357-E27FA1497F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6739F3-9A6F-454F-AF26-80BC8308ED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8D2CC-A17A-43B8-AFE7-749DDC0755C6}"/>
              </a:ext>
            </a:extLst>
          </p:cNvPr>
          <p:cNvSpPr>
            <a:spLocks noGrp="1"/>
          </p:cNvSpPr>
          <p:nvPr>
            <p:ph type="dt" sz="half" idx="10"/>
          </p:nvPr>
        </p:nvSpPr>
        <p:spPr/>
        <p:txBody>
          <a:bodyPr/>
          <a:lstStyle/>
          <a:p>
            <a:fld id="{37A73F18-2D89-416E-A53F-8C1D653A72CA}" type="datetimeFigureOut">
              <a:rPr lang="en-US" smtClean="0"/>
              <a:t>1/22/2022</a:t>
            </a:fld>
            <a:endParaRPr lang="en-US"/>
          </a:p>
        </p:txBody>
      </p:sp>
      <p:sp>
        <p:nvSpPr>
          <p:cNvPr id="5" name="Footer Placeholder 4">
            <a:extLst>
              <a:ext uri="{FF2B5EF4-FFF2-40B4-BE49-F238E27FC236}">
                <a16:creationId xmlns:a16="http://schemas.microsoft.com/office/drawing/2014/main" id="{133FEA65-A0B3-4DD1-800B-9F77DCE8F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4E58-AB0C-4D4C-BF2A-E286C4CCBADA}"/>
              </a:ext>
            </a:extLst>
          </p:cNvPr>
          <p:cNvSpPr>
            <a:spLocks noGrp="1"/>
          </p:cNvSpPr>
          <p:nvPr>
            <p:ph type="sldNum" sz="quarter" idx="12"/>
          </p:nvPr>
        </p:nvSpPr>
        <p:spPr/>
        <p:txBody>
          <a:bodyPr/>
          <a:lstStyle/>
          <a:p>
            <a:fld id="{62CE0235-72B6-4C8A-816A-99A41441EFA4}" type="slidenum">
              <a:rPr lang="en-US" smtClean="0"/>
              <a:t>‹#›</a:t>
            </a:fld>
            <a:endParaRPr lang="en-US"/>
          </a:p>
        </p:txBody>
      </p:sp>
    </p:spTree>
    <p:extLst>
      <p:ext uri="{BB962C8B-B14F-4D97-AF65-F5344CB8AC3E}">
        <p14:creationId xmlns:p14="http://schemas.microsoft.com/office/powerpoint/2010/main" val="236513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4C6D-F6FA-4F3B-8F7D-BE4666ED3F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740546-8EB4-4955-B644-94C636362E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93691-94B5-4933-87B4-BA5CF743F1FF}"/>
              </a:ext>
            </a:extLst>
          </p:cNvPr>
          <p:cNvSpPr>
            <a:spLocks noGrp="1"/>
          </p:cNvSpPr>
          <p:nvPr>
            <p:ph type="dt" sz="half" idx="10"/>
          </p:nvPr>
        </p:nvSpPr>
        <p:spPr/>
        <p:txBody>
          <a:bodyPr/>
          <a:lstStyle/>
          <a:p>
            <a:fld id="{37A73F18-2D89-416E-A53F-8C1D653A72CA}" type="datetimeFigureOut">
              <a:rPr lang="en-US" smtClean="0"/>
              <a:t>1/22/2022</a:t>
            </a:fld>
            <a:endParaRPr lang="en-US"/>
          </a:p>
        </p:txBody>
      </p:sp>
      <p:sp>
        <p:nvSpPr>
          <p:cNvPr id="5" name="Footer Placeholder 4">
            <a:extLst>
              <a:ext uri="{FF2B5EF4-FFF2-40B4-BE49-F238E27FC236}">
                <a16:creationId xmlns:a16="http://schemas.microsoft.com/office/drawing/2014/main" id="{266CEF36-DAFF-4C0B-964B-A53C13084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C377B-AF19-4994-A6C0-61AFC288D19E}"/>
              </a:ext>
            </a:extLst>
          </p:cNvPr>
          <p:cNvSpPr>
            <a:spLocks noGrp="1"/>
          </p:cNvSpPr>
          <p:nvPr>
            <p:ph type="sldNum" sz="quarter" idx="12"/>
          </p:nvPr>
        </p:nvSpPr>
        <p:spPr/>
        <p:txBody>
          <a:bodyPr/>
          <a:lstStyle/>
          <a:p>
            <a:fld id="{62CE0235-72B6-4C8A-816A-99A41441EFA4}" type="slidenum">
              <a:rPr lang="en-US" smtClean="0"/>
              <a:t>‹#›</a:t>
            </a:fld>
            <a:endParaRPr lang="en-US"/>
          </a:p>
        </p:txBody>
      </p:sp>
    </p:spTree>
    <p:extLst>
      <p:ext uri="{BB962C8B-B14F-4D97-AF65-F5344CB8AC3E}">
        <p14:creationId xmlns:p14="http://schemas.microsoft.com/office/powerpoint/2010/main" val="65221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3E71-FD32-4687-BFE4-63C3103BA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E386FB-7B5C-471C-8D9D-F56A25DA4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114211-15F3-4B2C-9D47-FAB6EB419A44}"/>
              </a:ext>
            </a:extLst>
          </p:cNvPr>
          <p:cNvSpPr>
            <a:spLocks noGrp="1"/>
          </p:cNvSpPr>
          <p:nvPr>
            <p:ph type="dt" sz="half" idx="10"/>
          </p:nvPr>
        </p:nvSpPr>
        <p:spPr/>
        <p:txBody>
          <a:bodyPr/>
          <a:lstStyle/>
          <a:p>
            <a:fld id="{37A73F18-2D89-416E-A53F-8C1D653A72CA}" type="datetimeFigureOut">
              <a:rPr lang="en-US" smtClean="0"/>
              <a:t>1/22/2022</a:t>
            </a:fld>
            <a:endParaRPr lang="en-US"/>
          </a:p>
        </p:txBody>
      </p:sp>
      <p:sp>
        <p:nvSpPr>
          <p:cNvPr id="5" name="Footer Placeholder 4">
            <a:extLst>
              <a:ext uri="{FF2B5EF4-FFF2-40B4-BE49-F238E27FC236}">
                <a16:creationId xmlns:a16="http://schemas.microsoft.com/office/drawing/2014/main" id="{6ADAC032-0A1D-4BE1-9BCC-6DCEBF22C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BFD51-10BC-4D57-B39E-16B964D614A4}"/>
              </a:ext>
            </a:extLst>
          </p:cNvPr>
          <p:cNvSpPr>
            <a:spLocks noGrp="1"/>
          </p:cNvSpPr>
          <p:nvPr>
            <p:ph type="sldNum" sz="quarter" idx="12"/>
          </p:nvPr>
        </p:nvSpPr>
        <p:spPr/>
        <p:txBody>
          <a:bodyPr/>
          <a:lstStyle/>
          <a:p>
            <a:fld id="{62CE0235-72B6-4C8A-816A-99A41441EFA4}" type="slidenum">
              <a:rPr lang="en-US" smtClean="0"/>
              <a:t>‹#›</a:t>
            </a:fld>
            <a:endParaRPr lang="en-US"/>
          </a:p>
        </p:txBody>
      </p:sp>
    </p:spTree>
    <p:extLst>
      <p:ext uri="{BB962C8B-B14F-4D97-AF65-F5344CB8AC3E}">
        <p14:creationId xmlns:p14="http://schemas.microsoft.com/office/powerpoint/2010/main" val="335203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9A474-10B2-4368-B69C-FC491E1A4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F79BE-0823-4A20-B6C4-646AD84B4A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DB91F9-DD7D-4F2E-8C35-3DA09B7998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0F8B7F-F3A6-41E8-A827-2917435CB781}"/>
              </a:ext>
            </a:extLst>
          </p:cNvPr>
          <p:cNvSpPr>
            <a:spLocks noGrp="1"/>
          </p:cNvSpPr>
          <p:nvPr>
            <p:ph type="dt" sz="half" idx="10"/>
          </p:nvPr>
        </p:nvSpPr>
        <p:spPr/>
        <p:txBody>
          <a:bodyPr/>
          <a:lstStyle/>
          <a:p>
            <a:fld id="{37A73F18-2D89-416E-A53F-8C1D653A72CA}" type="datetimeFigureOut">
              <a:rPr lang="en-US" smtClean="0"/>
              <a:t>1/22/2022</a:t>
            </a:fld>
            <a:endParaRPr lang="en-US"/>
          </a:p>
        </p:txBody>
      </p:sp>
      <p:sp>
        <p:nvSpPr>
          <p:cNvPr id="6" name="Footer Placeholder 5">
            <a:extLst>
              <a:ext uri="{FF2B5EF4-FFF2-40B4-BE49-F238E27FC236}">
                <a16:creationId xmlns:a16="http://schemas.microsoft.com/office/drawing/2014/main" id="{D2372836-194D-4F39-BF6B-54019B716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C4EFB9-E516-45A6-A63B-091D30F33309}"/>
              </a:ext>
            </a:extLst>
          </p:cNvPr>
          <p:cNvSpPr>
            <a:spLocks noGrp="1"/>
          </p:cNvSpPr>
          <p:nvPr>
            <p:ph type="sldNum" sz="quarter" idx="12"/>
          </p:nvPr>
        </p:nvSpPr>
        <p:spPr/>
        <p:txBody>
          <a:bodyPr/>
          <a:lstStyle/>
          <a:p>
            <a:fld id="{62CE0235-72B6-4C8A-816A-99A41441EFA4}" type="slidenum">
              <a:rPr lang="en-US" smtClean="0"/>
              <a:t>‹#›</a:t>
            </a:fld>
            <a:endParaRPr lang="en-US"/>
          </a:p>
        </p:txBody>
      </p:sp>
    </p:spTree>
    <p:extLst>
      <p:ext uri="{BB962C8B-B14F-4D97-AF65-F5344CB8AC3E}">
        <p14:creationId xmlns:p14="http://schemas.microsoft.com/office/powerpoint/2010/main" val="218541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5679-1668-43B0-8317-8ED2ADAC36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330160-EFFC-4A51-8702-8CA717ED6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A1EA5-BE2A-4AE1-B2A2-B446587C5E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7A6CFB-22E1-45A7-B053-CD6DC2334A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F7A9A5-31B6-402F-A83B-94A1A8FFDD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58317A-887E-44FE-9CB1-AFD009754685}"/>
              </a:ext>
            </a:extLst>
          </p:cNvPr>
          <p:cNvSpPr>
            <a:spLocks noGrp="1"/>
          </p:cNvSpPr>
          <p:nvPr>
            <p:ph type="dt" sz="half" idx="10"/>
          </p:nvPr>
        </p:nvSpPr>
        <p:spPr/>
        <p:txBody>
          <a:bodyPr/>
          <a:lstStyle/>
          <a:p>
            <a:fld id="{37A73F18-2D89-416E-A53F-8C1D653A72CA}" type="datetimeFigureOut">
              <a:rPr lang="en-US" smtClean="0"/>
              <a:t>1/22/2022</a:t>
            </a:fld>
            <a:endParaRPr lang="en-US"/>
          </a:p>
        </p:txBody>
      </p:sp>
      <p:sp>
        <p:nvSpPr>
          <p:cNvPr id="8" name="Footer Placeholder 7">
            <a:extLst>
              <a:ext uri="{FF2B5EF4-FFF2-40B4-BE49-F238E27FC236}">
                <a16:creationId xmlns:a16="http://schemas.microsoft.com/office/drawing/2014/main" id="{82432CC0-227F-459C-A54A-7F71CFB395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670D10-FD93-4E9B-B2BB-7D5A16A2A090}"/>
              </a:ext>
            </a:extLst>
          </p:cNvPr>
          <p:cNvSpPr>
            <a:spLocks noGrp="1"/>
          </p:cNvSpPr>
          <p:nvPr>
            <p:ph type="sldNum" sz="quarter" idx="12"/>
          </p:nvPr>
        </p:nvSpPr>
        <p:spPr/>
        <p:txBody>
          <a:bodyPr/>
          <a:lstStyle/>
          <a:p>
            <a:fld id="{62CE0235-72B6-4C8A-816A-99A41441EFA4}" type="slidenum">
              <a:rPr lang="en-US" smtClean="0"/>
              <a:t>‹#›</a:t>
            </a:fld>
            <a:endParaRPr lang="en-US"/>
          </a:p>
        </p:txBody>
      </p:sp>
    </p:spTree>
    <p:extLst>
      <p:ext uri="{BB962C8B-B14F-4D97-AF65-F5344CB8AC3E}">
        <p14:creationId xmlns:p14="http://schemas.microsoft.com/office/powerpoint/2010/main" val="133213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3A86-921F-42F5-9F03-04D05B3789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65D420-6AB7-4920-9390-10FC5DAC7D76}"/>
              </a:ext>
            </a:extLst>
          </p:cNvPr>
          <p:cNvSpPr>
            <a:spLocks noGrp="1"/>
          </p:cNvSpPr>
          <p:nvPr>
            <p:ph type="dt" sz="half" idx="10"/>
          </p:nvPr>
        </p:nvSpPr>
        <p:spPr/>
        <p:txBody>
          <a:bodyPr/>
          <a:lstStyle/>
          <a:p>
            <a:fld id="{37A73F18-2D89-416E-A53F-8C1D653A72CA}" type="datetimeFigureOut">
              <a:rPr lang="en-US" smtClean="0"/>
              <a:t>1/22/2022</a:t>
            </a:fld>
            <a:endParaRPr lang="en-US"/>
          </a:p>
        </p:txBody>
      </p:sp>
      <p:sp>
        <p:nvSpPr>
          <p:cNvPr id="4" name="Footer Placeholder 3">
            <a:extLst>
              <a:ext uri="{FF2B5EF4-FFF2-40B4-BE49-F238E27FC236}">
                <a16:creationId xmlns:a16="http://schemas.microsoft.com/office/drawing/2014/main" id="{CA6BD51C-976A-4CFF-96A3-4DB17E7F7E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8276E0-6E6B-4342-B5CC-E76A7482EA49}"/>
              </a:ext>
            </a:extLst>
          </p:cNvPr>
          <p:cNvSpPr>
            <a:spLocks noGrp="1"/>
          </p:cNvSpPr>
          <p:nvPr>
            <p:ph type="sldNum" sz="quarter" idx="12"/>
          </p:nvPr>
        </p:nvSpPr>
        <p:spPr/>
        <p:txBody>
          <a:bodyPr/>
          <a:lstStyle/>
          <a:p>
            <a:fld id="{62CE0235-72B6-4C8A-816A-99A41441EFA4}" type="slidenum">
              <a:rPr lang="en-US" smtClean="0"/>
              <a:t>‹#›</a:t>
            </a:fld>
            <a:endParaRPr lang="en-US"/>
          </a:p>
        </p:txBody>
      </p:sp>
    </p:spTree>
    <p:extLst>
      <p:ext uri="{BB962C8B-B14F-4D97-AF65-F5344CB8AC3E}">
        <p14:creationId xmlns:p14="http://schemas.microsoft.com/office/powerpoint/2010/main" val="211170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F51B04-D94B-4F71-9065-4F2690550A42}"/>
              </a:ext>
            </a:extLst>
          </p:cNvPr>
          <p:cNvSpPr>
            <a:spLocks noGrp="1"/>
          </p:cNvSpPr>
          <p:nvPr>
            <p:ph type="dt" sz="half" idx="10"/>
          </p:nvPr>
        </p:nvSpPr>
        <p:spPr/>
        <p:txBody>
          <a:bodyPr/>
          <a:lstStyle/>
          <a:p>
            <a:fld id="{37A73F18-2D89-416E-A53F-8C1D653A72CA}" type="datetimeFigureOut">
              <a:rPr lang="en-US" smtClean="0"/>
              <a:t>1/22/2022</a:t>
            </a:fld>
            <a:endParaRPr lang="en-US"/>
          </a:p>
        </p:txBody>
      </p:sp>
      <p:sp>
        <p:nvSpPr>
          <p:cNvPr id="3" name="Footer Placeholder 2">
            <a:extLst>
              <a:ext uri="{FF2B5EF4-FFF2-40B4-BE49-F238E27FC236}">
                <a16:creationId xmlns:a16="http://schemas.microsoft.com/office/drawing/2014/main" id="{ABA24B61-1745-4530-9BDE-18B1A7371C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F639D7-F54E-4DC4-A801-545D88F08DD8}"/>
              </a:ext>
            </a:extLst>
          </p:cNvPr>
          <p:cNvSpPr>
            <a:spLocks noGrp="1"/>
          </p:cNvSpPr>
          <p:nvPr>
            <p:ph type="sldNum" sz="quarter" idx="12"/>
          </p:nvPr>
        </p:nvSpPr>
        <p:spPr/>
        <p:txBody>
          <a:bodyPr/>
          <a:lstStyle/>
          <a:p>
            <a:fld id="{62CE0235-72B6-4C8A-816A-99A41441EFA4}" type="slidenum">
              <a:rPr lang="en-US" smtClean="0"/>
              <a:t>‹#›</a:t>
            </a:fld>
            <a:endParaRPr lang="en-US"/>
          </a:p>
        </p:txBody>
      </p:sp>
    </p:spTree>
    <p:extLst>
      <p:ext uri="{BB962C8B-B14F-4D97-AF65-F5344CB8AC3E}">
        <p14:creationId xmlns:p14="http://schemas.microsoft.com/office/powerpoint/2010/main" val="129848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804B-9A6A-4452-A9CF-AA66265AD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B2E8D8-4B69-4100-AB90-1E26BC72E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AABDBE-6D9C-439F-9F6B-B46C8CB67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D7D31-DA93-47BC-ADC1-8B0BB9C3457C}"/>
              </a:ext>
            </a:extLst>
          </p:cNvPr>
          <p:cNvSpPr>
            <a:spLocks noGrp="1"/>
          </p:cNvSpPr>
          <p:nvPr>
            <p:ph type="dt" sz="half" idx="10"/>
          </p:nvPr>
        </p:nvSpPr>
        <p:spPr/>
        <p:txBody>
          <a:bodyPr/>
          <a:lstStyle/>
          <a:p>
            <a:fld id="{37A73F18-2D89-416E-A53F-8C1D653A72CA}" type="datetimeFigureOut">
              <a:rPr lang="en-US" smtClean="0"/>
              <a:t>1/22/2022</a:t>
            </a:fld>
            <a:endParaRPr lang="en-US"/>
          </a:p>
        </p:txBody>
      </p:sp>
      <p:sp>
        <p:nvSpPr>
          <p:cNvPr id="6" name="Footer Placeholder 5">
            <a:extLst>
              <a:ext uri="{FF2B5EF4-FFF2-40B4-BE49-F238E27FC236}">
                <a16:creationId xmlns:a16="http://schemas.microsoft.com/office/drawing/2014/main" id="{942BF0AE-9A4B-4C7B-BCE7-3087C12B4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3E2BEC-5971-4DC9-A032-7CBFF4D3F7D8}"/>
              </a:ext>
            </a:extLst>
          </p:cNvPr>
          <p:cNvSpPr>
            <a:spLocks noGrp="1"/>
          </p:cNvSpPr>
          <p:nvPr>
            <p:ph type="sldNum" sz="quarter" idx="12"/>
          </p:nvPr>
        </p:nvSpPr>
        <p:spPr/>
        <p:txBody>
          <a:bodyPr/>
          <a:lstStyle/>
          <a:p>
            <a:fld id="{62CE0235-72B6-4C8A-816A-99A41441EFA4}" type="slidenum">
              <a:rPr lang="en-US" smtClean="0"/>
              <a:t>‹#›</a:t>
            </a:fld>
            <a:endParaRPr lang="en-US"/>
          </a:p>
        </p:txBody>
      </p:sp>
    </p:spTree>
    <p:extLst>
      <p:ext uri="{BB962C8B-B14F-4D97-AF65-F5344CB8AC3E}">
        <p14:creationId xmlns:p14="http://schemas.microsoft.com/office/powerpoint/2010/main" val="368801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9EDCE-7B3A-498F-B345-2C142A8EA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C1F3B-FB90-4FE8-A5FE-40E58F7C26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63A6D7-9B09-47A0-A1E8-DA702A8EA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144920-FBCF-426E-9D98-F5C9682A204B}"/>
              </a:ext>
            </a:extLst>
          </p:cNvPr>
          <p:cNvSpPr>
            <a:spLocks noGrp="1"/>
          </p:cNvSpPr>
          <p:nvPr>
            <p:ph type="dt" sz="half" idx="10"/>
          </p:nvPr>
        </p:nvSpPr>
        <p:spPr/>
        <p:txBody>
          <a:bodyPr/>
          <a:lstStyle/>
          <a:p>
            <a:fld id="{37A73F18-2D89-416E-A53F-8C1D653A72CA}" type="datetimeFigureOut">
              <a:rPr lang="en-US" smtClean="0"/>
              <a:t>1/22/2022</a:t>
            </a:fld>
            <a:endParaRPr lang="en-US"/>
          </a:p>
        </p:txBody>
      </p:sp>
      <p:sp>
        <p:nvSpPr>
          <p:cNvPr id="6" name="Footer Placeholder 5">
            <a:extLst>
              <a:ext uri="{FF2B5EF4-FFF2-40B4-BE49-F238E27FC236}">
                <a16:creationId xmlns:a16="http://schemas.microsoft.com/office/drawing/2014/main" id="{882E3AFB-9E33-4B8E-B80B-5C09A12B5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A610E-9E03-49C1-A612-21D95DBA1DF2}"/>
              </a:ext>
            </a:extLst>
          </p:cNvPr>
          <p:cNvSpPr>
            <a:spLocks noGrp="1"/>
          </p:cNvSpPr>
          <p:nvPr>
            <p:ph type="sldNum" sz="quarter" idx="12"/>
          </p:nvPr>
        </p:nvSpPr>
        <p:spPr/>
        <p:txBody>
          <a:bodyPr/>
          <a:lstStyle/>
          <a:p>
            <a:fld id="{62CE0235-72B6-4C8A-816A-99A41441EFA4}" type="slidenum">
              <a:rPr lang="en-US" smtClean="0"/>
              <a:t>‹#›</a:t>
            </a:fld>
            <a:endParaRPr lang="en-US"/>
          </a:p>
        </p:txBody>
      </p:sp>
    </p:spTree>
    <p:extLst>
      <p:ext uri="{BB962C8B-B14F-4D97-AF65-F5344CB8AC3E}">
        <p14:creationId xmlns:p14="http://schemas.microsoft.com/office/powerpoint/2010/main" val="299088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483B8-3ECC-4E7B-A6ED-4FF16B382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6A6E56-5BD3-4592-9137-328DFF82AE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0CEA5-0259-4FD9-8185-9DBEA800D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73F18-2D89-416E-A53F-8C1D653A72CA}" type="datetimeFigureOut">
              <a:rPr lang="en-US" smtClean="0"/>
              <a:t>1/22/2022</a:t>
            </a:fld>
            <a:endParaRPr lang="en-US"/>
          </a:p>
        </p:txBody>
      </p:sp>
      <p:sp>
        <p:nvSpPr>
          <p:cNvPr id="5" name="Footer Placeholder 4">
            <a:extLst>
              <a:ext uri="{FF2B5EF4-FFF2-40B4-BE49-F238E27FC236}">
                <a16:creationId xmlns:a16="http://schemas.microsoft.com/office/drawing/2014/main" id="{5B3F8CDB-FD99-4EDA-8B45-A099BCF49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B94D9-01B1-4B15-95F0-A6080A1308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E0235-72B6-4C8A-816A-99A41441EFA4}" type="slidenum">
              <a:rPr lang="en-US" smtClean="0"/>
              <a:t>‹#›</a:t>
            </a:fld>
            <a:endParaRPr lang="en-US"/>
          </a:p>
        </p:txBody>
      </p:sp>
    </p:spTree>
    <p:extLst>
      <p:ext uri="{BB962C8B-B14F-4D97-AF65-F5344CB8AC3E}">
        <p14:creationId xmlns:p14="http://schemas.microsoft.com/office/powerpoint/2010/main" val="42525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06A47B8A-6EF5-4FD3-BF2F-1A7B72E31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6891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1446550"/>
          </a:xfrm>
          <a:prstGeom prst="rect">
            <a:avLst/>
          </a:prstGeom>
          <a:noFill/>
        </p:spPr>
        <p:txBody>
          <a:bodyPr wrap="square" rtlCol="0">
            <a:spAutoFit/>
          </a:bodyPr>
          <a:lstStyle/>
          <a:p>
            <a:pPr algn="ctr"/>
            <a:r>
              <a:rPr lang="en-US" sz="4400">
                <a:solidFill>
                  <a:schemeClr val="bg1"/>
                </a:solidFill>
              </a:rPr>
              <a:t>Galatians</a:t>
            </a:r>
          </a:p>
          <a:p>
            <a:pPr algn="ctr"/>
            <a:r>
              <a:rPr lang="en-US" sz="4400">
                <a:solidFill>
                  <a:schemeClr val="bg1"/>
                </a:solidFill>
              </a:rPr>
              <a:t>5:16-25</a:t>
            </a:r>
          </a:p>
        </p:txBody>
      </p:sp>
      <p:sp>
        <p:nvSpPr>
          <p:cNvPr id="9" name="TextBox 8">
            <a:extLst>
              <a:ext uri="{FF2B5EF4-FFF2-40B4-BE49-F238E27FC236}">
                <a16:creationId xmlns:a16="http://schemas.microsoft.com/office/drawing/2014/main" id="{A275C9D7-7724-4EEC-ADD5-E1451F95EFE8}"/>
              </a:ext>
            </a:extLst>
          </p:cNvPr>
          <p:cNvSpPr txBox="1"/>
          <p:nvPr/>
        </p:nvSpPr>
        <p:spPr>
          <a:xfrm>
            <a:off x="4987636" y="1911928"/>
            <a:ext cx="7038109" cy="3785652"/>
          </a:xfrm>
          <a:prstGeom prst="rect">
            <a:avLst/>
          </a:prstGeom>
          <a:noFill/>
        </p:spPr>
        <p:txBody>
          <a:bodyPr wrap="square" rtlCol="0">
            <a:spAutoFit/>
          </a:bodyPr>
          <a:lstStyle/>
          <a:p>
            <a:r>
              <a:rPr lang="en-US" sz="4800">
                <a:solidFill>
                  <a:srgbClr val="C00000"/>
                </a:solidFill>
              </a:rPr>
              <a:t>Sexual self-indulgence</a:t>
            </a:r>
          </a:p>
          <a:p>
            <a:r>
              <a:rPr lang="en-US" sz="4800">
                <a:solidFill>
                  <a:srgbClr val="C00000"/>
                </a:solidFill>
              </a:rPr>
              <a:t>Religious self-indulgence</a:t>
            </a:r>
          </a:p>
          <a:p>
            <a:r>
              <a:rPr lang="en-US" sz="4800">
                <a:solidFill>
                  <a:srgbClr val="C00000"/>
                </a:solidFill>
              </a:rPr>
              <a:t>Relational self-indulgence</a:t>
            </a:r>
          </a:p>
          <a:p>
            <a:r>
              <a:rPr lang="en-US" sz="4800">
                <a:solidFill>
                  <a:srgbClr val="C00000"/>
                </a:solidFill>
              </a:rPr>
              <a:t>Escaping, checking out</a:t>
            </a:r>
          </a:p>
          <a:p>
            <a:endParaRPr lang="en-US" sz="4800">
              <a:solidFill>
                <a:srgbClr val="C00000"/>
              </a:solidFill>
            </a:endParaRPr>
          </a:p>
        </p:txBody>
      </p:sp>
    </p:spTree>
    <p:extLst>
      <p:ext uri="{BB962C8B-B14F-4D97-AF65-F5344CB8AC3E}">
        <p14:creationId xmlns:p14="http://schemas.microsoft.com/office/powerpoint/2010/main" val="64377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1446550"/>
          </a:xfrm>
          <a:prstGeom prst="rect">
            <a:avLst/>
          </a:prstGeom>
          <a:noFill/>
        </p:spPr>
        <p:txBody>
          <a:bodyPr wrap="square" rtlCol="0">
            <a:spAutoFit/>
          </a:bodyPr>
          <a:lstStyle/>
          <a:p>
            <a:pPr algn="ctr"/>
            <a:r>
              <a:rPr lang="en-US" sz="4400">
                <a:solidFill>
                  <a:schemeClr val="bg1"/>
                </a:solidFill>
              </a:rPr>
              <a:t>Galatians</a:t>
            </a:r>
          </a:p>
          <a:p>
            <a:pPr algn="ctr"/>
            <a:r>
              <a:rPr lang="en-US" sz="4400">
                <a:solidFill>
                  <a:schemeClr val="bg1"/>
                </a:solidFill>
              </a:rPr>
              <a:t>5:16-25</a:t>
            </a:r>
          </a:p>
        </p:txBody>
      </p:sp>
      <p:sp>
        <p:nvSpPr>
          <p:cNvPr id="9" name="TextBox 8">
            <a:extLst>
              <a:ext uri="{FF2B5EF4-FFF2-40B4-BE49-F238E27FC236}">
                <a16:creationId xmlns:a16="http://schemas.microsoft.com/office/drawing/2014/main" id="{A275C9D7-7724-4EEC-ADD5-E1451F95EFE8}"/>
              </a:ext>
            </a:extLst>
          </p:cNvPr>
          <p:cNvSpPr txBox="1"/>
          <p:nvPr/>
        </p:nvSpPr>
        <p:spPr>
          <a:xfrm>
            <a:off x="4779818" y="526473"/>
            <a:ext cx="7038109" cy="4708981"/>
          </a:xfrm>
          <a:prstGeom prst="rect">
            <a:avLst/>
          </a:prstGeom>
          <a:noFill/>
        </p:spPr>
        <p:txBody>
          <a:bodyPr wrap="square" rtlCol="0">
            <a:spAutoFit/>
          </a:bodyPr>
          <a:lstStyle/>
          <a:p>
            <a:r>
              <a:rPr lang="en-US" sz="6000">
                <a:solidFill>
                  <a:srgbClr val="C00000"/>
                </a:solidFill>
              </a:rPr>
              <a:t>I warn you, as I did before, that those who live like this will not </a:t>
            </a:r>
            <a:r>
              <a:rPr lang="en-US" sz="6000" u="sng">
                <a:solidFill>
                  <a:srgbClr val="C00000"/>
                </a:solidFill>
              </a:rPr>
              <a:t>inherit</a:t>
            </a:r>
            <a:r>
              <a:rPr lang="en-US" sz="6000">
                <a:solidFill>
                  <a:srgbClr val="C00000"/>
                </a:solidFill>
              </a:rPr>
              <a:t> the kingdom of God. </a:t>
            </a:r>
          </a:p>
        </p:txBody>
      </p:sp>
    </p:spTree>
    <p:extLst>
      <p:ext uri="{BB962C8B-B14F-4D97-AF65-F5344CB8AC3E}">
        <p14:creationId xmlns:p14="http://schemas.microsoft.com/office/powerpoint/2010/main" val="3632894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769441"/>
          </a:xfrm>
          <a:prstGeom prst="rect">
            <a:avLst/>
          </a:prstGeom>
          <a:noFill/>
        </p:spPr>
        <p:txBody>
          <a:bodyPr wrap="square" rtlCol="0">
            <a:spAutoFit/>
          </a:bodyPr>
          <a:lstStyle/>
          <a:p>
            <a:pPr algn="ctr"/>
            <a:r>
              <a:rPr lang="en-US" sz="4400">
                <a:solidFill>
                  <a:schemeClr val="bg1"/>
                </a:solidFill>
              </a:rPr>
              <a:t>INSIGHT # 4</a:t>
            </a:r>
          </a:p>
        </p:txBody>
      </p:sp>
      <p:sp>
        <p:nvSpPr>
          <p:cNvPr id="9" name="TextBox 8">
            <a:extLst>
              <a:ext uri="{FF2B5EF4-FFF2-40B4-BE49-F238E27FC236}">
                <a16:creationId xmlns:a16="http://schemas.microsoft.com/office/drawing/2014/main" id="{A275C9D7-7724-4EEC-ADD5-E1451F95EFE8}"/>
              </a:ext>
            </a:extLst>
          </p:cNvPr>
          <p:cNvSpPr txBox="1"/>
          <p:nvPr/>
        </p:nvSpPr>
        <p:spPr>
          <a:xfrm>
            <a:off x="4987636" y="797510"/>
            <a:ext cx="7038109" cy="5262979"/>
          </a:xfrm>
          <a:prstGeom prst="rect">
            <a:avLst/>
          </a:prstGeom>
          <a:noFill/>
        </p:spPr>
        <p:txBody>
          <a:bodyPr wrap="square" rtlCol="0">
            <a:spAutoFit/>
          </a:bodyPr>
          <a:lstStyle/>
          <a:p>
            <a:r>
              <a:rPr lang="en-US" sz="4800">
                <a:solidFill>
                  <a:srgbClr val="C00000"/>
                </a:solidFill>
              </a:rPr>
              <a:t>There are four basic directions and four basic expressions of the fall and all four work to disqualify from inheritance as they destroy intimacy and relationship</a:t>
            </a:r>
          </a:p>
        </p:txBody>
      </p:sp>
    </p:spTree>
    <p:extLst>
      <p:ext uri="{BB962C8B-B14F-4D97-AF65-F5344CB8AC3E}">
        <p14:creationId xmlns:p14="http://schemas.microsoft.com/office/powerpoint/2010/main" val="88480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1446550"/>
          </a:xfrm>
          <a:prstGeom prst="rect">
            <a:avLst/>
          </a:prstGeom>
          <a:noFill/>
        </p:spPr>
        <p:txBody>
          <a:bodyPr wrap="square" rtlCol="0">
            <a:spAutoFit/>
          </a:bodyPr>
          <a:lstStyle/>
          <a:p>
            <a:pPr algn="ctr"/>
            <a:r>
              <a:rPr lang="en-US" sz="4400">
                <a:solidFill>
                  <a:schemeClr val="bg1"/>
                </a:solidFill>
              </a:rPr>
              <a:t>Galatians</a:t>
            </a:r>
          </a:p>
          <a:p>
            <a:pPr algn="ctr"/>
            <a:r>
              <a:rPr lang="en-US" sz="4400">
                <a:solidFill>
                  <a:schemeClr val="bg1"/>
                </a:solidFill>
              </a:rPr>
              <a:t>5:16-25</a:t>
            </a:r>
          </a:p>
        </p:txBody>
      </p:sp>
      <p:sp>
        <p:nvSpPr>
          <p:cNvPr id="9" name="TextBox 8">
            <a:extLst>
              <a:ext uri="{FF2B5EF4-FFF2-40B4-BE49-F238E27FC236}">
                <a16:creationId xmlns:a16="http://schemas.microsoft.com/office/drawing/2014/main" id="{A275C9D7-7724-4EEC-ADD5-E1451F95EFE8}"/>
              </a:ext>
            </a:extLst>
          </p:cNvPr>
          <p:cNvSpPr txBox="1"/>
          <p:nvPr/>
        </p:nvSpPr>
        <p:spPr>
          <a:xfrm>
            <a:off x="4807527" y="889843"/>
            <a:ext cx="7038109" cy="5078313"/>
          </a:xfrm>
          <a:prstGeom prst="rect">
            <a:avLst/>
          </a:prstGeom>
          <a:noFill/>
        </p:spPr>
        <p:txBody>
          <a:bodyPr wrap="square" rtlCol="0">
            <a:spAutoFit/>
          </a:bodyPr>
          <a:lstStyle/>
          <a:p>
            <a:r>
              <a:rPr lang="en-US" sz="5400" dirty="0">
                <a:solidFill>
                  <a:srgbClr val="C00000"/>
                </a:solidFill>
              </a:rPr>
              <a:t>But the fruit of the Spirit is love, joy, peace, patience, kindness, goodness, faithfulness, gentleness and self-control</a:t>
            </a:r>
            <a:r>
              <a:rPr lang="en-US" sz="4800" dirty="0">
                <a:solidFill>
                  <a:srgbClr val="C00000"/>
                </a:solidFill>
              </a:rPr>
              <a:t>. </a:t>
            </a:r>
          </a:p>
        </p:txBody>
      </p:sp>
    </p:spTree>
    <p:extLst>
      <p:ext uri="{BB962C8B-B14F-4D97-AF65-F5344CB8AC3E}">
        <p14:creationId xmlns:p14="http://schemas.microsoft.com/office/powerpoint/2010/main" val="420554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1446550"/>
          </a:xfrm>
          <a:prstGeom prst="rect">
            <a:avLst/>
          </a:prstGeom>
          <a:noFill/>
        </p:spPr>
        <p:txBody>
          <a:bodyPr wrap="square" rtlCol="0">
            <a:spAutoFit/>
          </a:bodyPr>
          <a:lstStyle/>
          <a:p>
            <a:pPr algn="ctr"/>
            <a:r>
              <a:rPr lang="en-US" sz="4400">
                <a:solidFill>
                  <a:schemeClr val="bg1"/>
                </a:solidFill>
              </a:rPr>
              <a:t>Galatians</a:t>
            </a:r>
          </a:p>
          <a:p>
            <a:pPr algn="ctr"/>
            <a:r>
              <a:rPr lang="en-US" sz="4400">
                <a:solidFill>
                  <a:schemeClr val="bg1"/>
                </a:solidFill>
              </a:rPr>
              <a:t>5:16-25</a:t>
            </a:r>
          </a:p>
        </p:txBody>
      </p:sp>
      <p:sp>
        <p:nvSpPr>
          <p:cNvPr id="9" name="TextBox 8">
            <a:extLst>
              <a:ext uri="{FF2B5EF4-FFF2-40B4-BE49-F238E27FC236}">
                <a16:creationId xmlns:a16="http://schemas.microsoft.com/office/drawing/2014/main" id="{A275C9D7-7724-4EEC-ADD5-E1451F95EFE8}"/>
              </a:ext>
            </a:extLst>
          </p:cNvPr>
          <p:cNvSpPr txBox="1"/>
          <p:nvPr/>
        </p:nvSpPr>
        <p:spPr>
          <a:xfrm>
            <a:off x="4779818" y="526473"/>
            <a:ext cx="7038109" cy="5262979"/>
          </a:xfrm>
          <a:prstGeom prst="rect">
            <a:avLst/>
          </a:prstGeom>
          <a:noFill/>
        </p:spPr>
        <p:txBody>
          <a:bodyPr wrap="square" rtlCol="0">
            <a:spAutoFit/>
          </a:bodyPr>
          <a:lstStyle/>
          <a:p>
            <a:r>
              <a:rPr lang="en-US" sz="4800">
                <a:solidFill>
                  <a:srgbClr val="C00000"/>
                </a:solidFill>
              </a:rPr>
              <a:t>Against such things there is no law. Those who belong to Christ Jesus have crucified the flesh with its passions and desires. Since we live by the Spirit, let us keep in step with the Spirit.</a:t>
            </a:r>
          </a:p>
        </p:txBody>
      </p:sp>
    </p:spTree>
    <p:extLst>
      <p:ext uri="{BB962C8B-B14F-4D97-AF65-F5344CB8AC3E}">
        <p14:creationId xmlns:p14="http://schemas.microsoft.com/office/powerpoint/2010/main" val="281815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769441"/>
          </a:xfrm>
          <a:prstGeom prst="rect">
            <a:avLst/>
          </a:prstGeom>
          <a:noFill/>
        </p:spPr>
        <p:txBody>
          <a:bodyPr wrap="square" rtlCol="0">
            <a:spAutoFit/>
          </a:bodyPr>
          <a:lstStyle/>
          <a:p>
            <a:pPr algn="ctr"/>
            <a:r>
              <a:rPr lang="en-US" sz="4400">
                <a:solidFill>
                  <a:schemeClr val="bg1"/>
                </a:solidFill>
              </a:rPr>
              <a:t>INSIGHT # 5</a:t>
            </a:r>
          </a:p>
        </p:txBody>
      </p:sp>
      <p:sp>
        <p:nvSpPr>
          <p:cNvPr id="9" name="TextBox 8">
            <a:extLst>
              <a:ext uri="{FF2B5EF4-FFF2-40B4-BE49-F238E27FC236}">
                <a16:creationId xmlns:a16="http://schemas.microsoft.com/office/drawing/2014/main" id="{A275C9D7-7724-4EEC-ADD5-E1451F95EFE8}"/>
              </a:ext>
            </a:extLst>
          </p:cNvPr>
          <p:cNvSpPr txBox="1"/>
          <p:nvPr/>
        </p:nvSpPr>
        <p:spPr>
          <a:xfrm>
            <a:off x="4987636" y="554073"/>
            <a:ext cx="7038109" cy="5909310"/>
          </a:xfrm>
          <a:prstGeom prst="rect">
            <a:avLst/>
          </a:prstGeom>
          <a:noFill/>
        </p:spPr>
        <p:txBody>
          <a:bodyPr wrap="square" rtlCol="0">
            <a:spAutoFit/>
          </a:bodyPr>
          <a:lstStyle/>
          <a:p>
            <a:r>
              <a:rPr lang="en-US" sz="5400">
                <a:solidFill>
                  <a:srgbClr val="C00000"/>
                </a:solidFill>
              </a:rPr>
              <a:t>We are built SPIRIT, SOUL &amp; BODY and we are to express God’s character and very nature with all of our being!  Someone must die!</a:t>
            </a:r>
          </a:p>
        </p:txBody>
      </p:sp>
    </p:spTree>
    <p:extLst>
      <p:ext uri="{BB962C8B-B14F-4D97-AF65-F5344CB8AC3E}">
        <p14:creationId xmlns:p14="http://schemas.microsoft.com/office/powerpoint/2010/main" val="3238356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769441"/>
          </a:xfrm>
          <a:prstGeom prst="rect">
            <a:avLst/>
          </a:prstGeom>
          <a:noFill/>
        </p:spPr>
        <p:txBody>
          <a:bodyPr wrap="square" rtlCol="0">
            <a:spAutoFit/>
          </a:bodyPr>
          <a:lstStyle/>
          <a:p>
            <a:pPr algn="ctr"/>
            <a:r>
              <a:rPr lang="en-US" sz="4400">
                <a:solidFill>
                  <a:schemeClr val="bg1"/>
                </a:solidFill>
              </a:rPr>
              <a:t>CONCLUSION</a:t>
            </a:r>
          </a:p>
        </p:txBody>
      </p:sp>
      <p:sp>
        <p:nvSpPr>
          <p:cNvPr id="9" name="TextBox 8">
            <a:extLst>
              <a:ext uri="{FF2B5EF4-FFF2-40B4-BE49-F238E27FC236}">
                <a16:creationId xmlns:a16="http://schemas.microsoft.com/office/drawing/2014/main" id="{A275C9D7-7724-4EEC-ADD5-E1451F95EFE8}"/>
              </a:ext>
            </a:extLst>
          </p:cNvPr>
          <p:cNvSpPr txBox="1"/>
          <p:nvPr/>
        </p:nvSpPr>
        <p:spPr>
          <a:xfrm>
            <a:off x="4641274" y="554073"/>
            <a:ext cx="7384472" cy="5262979"/>
          </a:xfrm>
          <a:prstGeom prst="rect">
            <a:avLst/>
          </a:prstGeom>
          <a:noFill/>
        </p:spPr>
        <p:txBody>
          <a:bodyPr wrap="square" rtlCol="0">
            <a:spAutoFit/>
          </a:bodyPr>
          <a:lstStyle/>
          <a:p>
            <a:r>
              <a:rPr lang="en-US" sz="4800">
                <a:solidFill>
                  <a:srgbClr val="C00000"/>
                </a:solidFill>
              </a:rPr>
              <a:t>What am I feeding?</a:t>
            </a:r>
          </a:p>
          <a:p>
            <a:r>
              <a:rPr lang="en-US" sz="4800">
                <a:solidFill>
                  <a:srgbClr val="C00000"/>
                </a:solidFill>
              </a:rPr>
              <a:t>Where am I coming from?</a:t>
            </a:r>
          </a:p>
          <a:p>
            <a:r>
              <a:rPr lang="en-US" sz="4800">
                <a:solidFill>
                  <a:srgbClr val="C00000"/>
                </a:solidFill>
              </a:rPr>
              <a:t>What consequences are there to my tendencies?</a:t>
            </a:r>
          </a:p>
          <a:p>
            <a:r>
              <a:rPr lang="en-US" sz="4800">
                <a:solidFill>
                  <a:srgbClr val="C00000"/>
                </a:solidFill>
              </a:rPr>
              <a:t>What area needs the most work?</a:t>
            </a:r>
          </a:p>
          <a:p>
            <a:r>
              <a:rPr lang="en-US" sz="4800">
                <a:solidFill>
                  <a:srgbClr val="C00000"/>
                </a:solidFill>
              </a:rPr>
              <a:t>Where do I need to die?</a:t>
            </a:r>
            <a:endParaRPr lang="en-US" sz="5400">
              <a:solidFill>
                <a:srgbClr val="C00000"/>
              </a:solidFill>
            </a:endParaRPr>
          </a:p>
        </p:txBody>
      </p:sp>
    </p:spTree>
    <p:extLst>
      <p:ext uri="{BB962C8B-B14F-4D97-AF65-F5344CB8AC3E}">
        <p14:creationId xmlns:p14="http://schemas.microsoft.com/office/powerpoint/2010/main" val="220224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769441"/>
          </a:xfrm>
          <a:prstGeom prst="rect">
            <a:avLst/>
          </a:prstGeom>
          <a:noFill/>
        </p:spPr>
        <p:txBody>
          <a:bodyPr wrap="square" rtlCol="0">
            <a:spAutoFit/>
          </a:bodyPr>
          <a:lstStyle/>
          <a:p>
            <a:pPr algn="ctr"/>
            <a:r>
              <a:rPr lang="en-US" sz="4400">
                <a:solidFill>
                  <a:schemeClr val="bg1"/>
                </a:solidFill>
              </a:rPr>
              <a:t>INTRODUCTION</a:t>
            </a:r>
          </a:p>
        </p:txBody>
      </p:sp>
      <p:sp>
        <p:nvSpPr>
          <p:cNvPr id="9" name="TextBox 8">
            <a:extLst>
              <a:ext uri="{FF2B5EF4-FFF2-40B4-BE49-F238E27FC236}">
                <a16:creationId xmlns:a16="http://schemas.microsoft.com/office/drawing/2014/main" id="{A275C9D7-7724-4EEC-ADD5-E1451F95EFE8}"/>
              </a:ext>
            </a:extLst>
          </p:cNvPr>
          <p:cNvSpPr txBox="1"/>
          <p:nvPr/>
        </p:nvSpPr>
        <p:spPr>
          <a:xfrm>
            <a:off x="4821382" y="797510"/>
            <a:ext cx="7204363" cy="5262979"/>
          </a:xfrm>
          <a:prstGeom prst="rect">
            <a:avLst/>
          </a:prstGeom>
          <a:noFill/>
        </p:spPr>
        <p:txBody>
          <a:bodyPr wrap="square" rtlCol="0">
            <a:spAutoFit/>
          </a:bodyPr>
          <a:lstStyle/>
          <a:p>
            <a:r>
              <a:rPr lang="en-US" sz="5600">
                <a:solidFill>
                  <a:srgbClr val="C00000"/>
                </a:solidFill>
              </a:rPr>
              <a:t>LIFESTYLE is the interests, opinions, behaviors, and behavioral orientations of an individual, group, or culture.</a:t>
            </a:r>
          </a:p>
        </p:txBody>
      </p:sp>
    </p:spTree>
    <p:extLst>
      <p:ext uri="{BB962C8B-B14F-4D97-AF65-F5344CB8AC3E}">
        <p14:creationId xmlns:p14="http://schemas.microsoft.com/office/powerpoint/2010/main" val="51249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1446550"/>
          </a:xfrm>
          <a:prstGeom prst="rect">
            <a:avLst/>
          </a:prstGeom>
          <a:noFill/>
        </p:spPr>
        <p:txBody>
          <a:bodyPr wrap="square" rtlCol="0">
            <a:spAutoFit/>
          </a:bodyPr>
          <a:lstStyle/>
          <a:p>
            <a:pPr algn="ctr"/>
            <a:r>
              <a:rPr lang="en-US" sz="4400">
                <a:solidFill>
                  <a:schemeClr val="bg1"/>
                </a:solidFill>
              </a:rPr>
              <a:t>Galatians</a:t>
            </a:r>
          </a:p>
          <a:p>
            <a:pPr algn="ctr"/>
            <a:r>
              <a:rPr lang="en-US" sz="4400">
                <a:solidFill>
                  <a:schemeClr val="bg1"/>
                </a:solidFill>
              </a:rPr>
              <a:t>5:16-25</a:t>
            </a:r>
          </a:p>
        </p:txBody>
      </p:sp>
      <p:sp>
        <p:nvSpPr>
          <p:cNvPr id="9" name="TextBox 8">
            <a:extLst>
              <a:ext uri="{FF2B5EF4-FFF2-40B4-BE49-F238E27FC236}">
                <a16:creationId xmlns:a16="http://schemas.microsoft.com/office/drawing/2014/main" id="{A275C9D7-7724-4EEC-ADD5-E1451F95EFE8}"/>
              </a:ext>
            </a:extLst>
          </p:cNvPr>
          <p:cNvSpPr txBox="1"/>
          <p:nvPr/>
        </p:nvSpPr>
        <p:spPr>
          <a:xfrm>
            <a:off x="4849091" y="1431236"/>
            <a:ext cx="7038109" cy="4154984"/>
          </a:xfrm>
          <a:prstGeom prst="rect">
            <a:avLst/>
          </a:prstGeom>
          <a:noFill/>
        </p:spPr>
        <p:txBody>
          <a:bodyPr wrap="square" rtlCol="0">
            <a:spAutoFit/>
          </a:bodyPr>
          <a:lstStyle/>
          <a:p>
            <a:r>
              <a:rPr lang="en-US" sz="6600">
                <a:solidFill>
                  <a:srgbClr val="C00000"/>
                </a:solidFill>
              </a:rPr>
              <a:t>So I say, walk by the Spirit, and you will not gratify the desires of the flesh. </a:t>
            </a:r>
          </a:p>
        </p:txBody>
      </p:sp>
    </p:spTree>
    <p:extLst>
      <p:ext uri="{BB962C8B-B14F-4D97-AF65-F5344CB8AC3E}">
        <p14:creationId xmlns:p14="http://schemas.microsoft.com/office/powerpoint/2010/main" val="328761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769441"/>
          </a:xfrm>
          <a:prstGeom prst="rect">
            <a:avLst/>
          </a:prstGeom>
          <a:noFill/>
        </p:spPr>
        <p:txBody>
          <a:bodyPr wrap="square" rtlCol="0">
            <a:spAutoFit/>
          </a:bodyPr>
          <a:lstStyle/>
          <a:p>
            <a:pPr algn="ctr"/>
            <a:r>
              <a:rPr lang="en-US" sz="4400">
                <a:solidFill>
                  <a:schemeClr val="bg1"/>
                </a:solidFill>
              </a:rPr>
              <a:t>INSIGHT # 1</a:t>
            </a:r>
          </a:p>
        </p:txBody>
      </p:sp>
      <p:sp>
        <p:nvSpPr>
          <p:cNvPr id="9" name="TextBox 8">
            <a:extLst>
              <a:ext uri="{FF2B5EF4-FFF2-40B4-BE49-F238E27FC236}">
                <a16:creationId xmlns:a16="http://schemas.microsoft.com/office/drawing/2014/main" id="{A275C9D7-7724-4EEC-ADD5-E1451F95EFE8}"/>
              </a:ext>
            </a:extLst>
          </p:cNvPr>
          <p:cNvSpPr txBox="1"/>
          <p:nvPr/>
        </p:nvSpPr>
        <p:spPr>
          <a:xfrm>
            <a:off x="4849091" y="1431236"/>
            <a:ext cx="7038109" cy="4154984"/>
          </a:xfrm>
          <a:prstGeom prst="rect">
            <a:avLst/>
          </a:prstGeom>
          <a:noFill/>
        </p:spPr>
        <p:txBody>
          <a:bodyPr wrap="square" rtlCol="0">
            <a:spAutoFit/>
          </a:bodyPr>
          <a:lstStyle/>
          <a:p>
            <a:r>
              <a:rPr lang="en-US" sz="6600">
                <a:solidFill>
                  <a:srgbClr val="C00000"/>
                </a:solidFill>
              </a:rPr>
              <a:t>Who will you walk with and from what or who will you seek approval.</a:t>
            </a:r>
          </a:p>
        </p:txBody>
      </p:sp>
    </p:spTree>
    <p:extLst>
      <p:ext uri="{BB962C8B-B14F-4D97-AF65-F5344CB8AC3E}">
        <p14:creationId xmlns:p14="http://schemas.microsoft.com/office/powerpoint/2010/main" val="388295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1446550"/>
          </a:xfrm>
          <a:prstGeom prst="rect">
            <a:avLst/>
          </a:prstGeom>
          <a:noFill/>
        </p:spPr>
        <p:txBody>
          <a:bodyPr wrap="square" rtlCol="0">
            <a:spAutoFit/>
          </a:bodyPr>
          <a:lstStyle/>
          <a:p>
            <a:pPr algn="ctr"/>
            <a:r>
              <a:rPr lang="en-US" sz="4400">
                <a:solidFill>
                  <a:schemeClr val="bg1"/>
                </a:solidFill>
              </a:rPr>
              <a:t>Galatians</a:t>
            </a:r>
          </a:p>
          <a:p>
            <a:pPr algn="ctr"/>
            <a:r>
              <a:rPr lang="en-US" sz="4400">
                <a:solidFill>
                  <a:schemeClr val="bg1"/>
                </a:solidFill>
              </a:rPr>
              <a:t>5:16-25</a:t>
            </a:r>
          </a:p>
        </p:txBody>
      </p:sp>
      <p:sp>
        <p:nvSpPr>
          <p:cNvPr id="9" name="TextBox 8">
            <a:extLst>
              <a:ext uri="{FF2B5EF4-FFF2-40B4-BE49-F238E27FC236}">
                <a16:creationId xmlns:a16="http://schemas.microsoft.com/office/drawing/2014/main" id="{A275C9D7-7724-4EEC-ADD5-E1451F95EFE8}"/>
              </a:ext>
            </a:extLst>
          </p:cNvPr>
          <p:cNvSpPr txBox="1"/>
          <p:nvPr/>
        </p:nvSpPr>
        <p:spPr>
          <a:xfrm>
            <a:off x="4752109" y="1046516"/>
            <a:ext cx="7038109" cy="5262979"/>
          </a:xfrm>
          <a:prstGeom prst="rect">
            <a:avLst/>
          </a:prstGeom>
          <a:noFill/>
        </p:spPr>
        <p:txBody>
          <a:bodyPr wrap="square" rtlCol="0">
            <a:spAutoFit/>
          </a:bodyPr>
          <a:lstStyle/>
          <a:p>
            <a:r>
              <a:rPr lang="en-US" sz="4800">
                <a:solidFill>
                  <a:srgbClr val="C00000"/>
                </a:solidFill>
              </a:rPr>
              <a:t>For the flesh desires what is contrary to the Spirit, and the Spirit what is contrary to the flesh. They are in conflict with each other, so that you are not to do whatever you want. </a:t>
            </a:r>
          </a:p>
        </p:txBody>
      </p:sp>
    </p:spTree>
    <p:extLst>
      <p:ext uri="{BB962C8B-B14F-4D97-AF65-F5344CB8AC3E}">
        <p14:creationId xmlns:p14="http://schemas.microsoft.com/office/powerpoint/2010/main" val="84136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769441"/>
          </a:xfrm>
          <a:prstGeom prst="rect">
            <a:avLst/>
          </a:prstGeom>
          <a:noFill/>
        </p:spPr>
        <p:txBody>
          <a:bodyPr wrap="square" rtlCol="0">
            <a:spAutoFit/>
          </a:bodyPr>
          <a:lstStyle/>
          <a:p>
            <a:pPr algn="ctr"/>
            <a:r>
              <a:rPr lang="en-US" sz="4400">
                <a:solidFill>
                  <a:schemeClr val="bg1"/>
                </a:solidFill>
              </a:rPr>
              <a:t>INSIGHT # 2</a:t>
            </a:r>
          </a:p>
        </p:txBody>
      </p:sp>
      <p:sp>
        <p:nvSpPr>
          <p:cNvPr id="9" name="TextBox 8">
            <a:extLst>
              <a:ext uri="{FF2B5EF4-FFF2-40B4-BE49-F238E27FC236}">
                <a16:creationId xmlns:a16="http://schemas.microsoft.com/office/drawing/2014/main" id="{A275C9D7-7724-4EEC-ADD5-E1451F95EFE8}"/>
              </a:ext>
            </a:extLst>
          </p:cNvPr>
          <p:cNvSpPr txBox="1"/>
          <p:nvPr/>
        </p:nvSpPr>
        <p:spPr>
          <a:xfrm>
            <a:off x="4862945" y="1815957"/>
            <a:ext cx="7038109" cy="3046988"/>
          </a:xfrm>
          <a:prstGeom prst="rect">
            <a:avLst/>
          </a:prstGeom>
          <a:noFill/>
        </p:spPr>
        <p:txBody>
          <a:bodyPr wrap="square" rtlCol="0">
            <a:spAutoFit/>
          </a:bodyPr>
          <a:lstStyle/>
          <a:p>
            <a:r>
              <a:rPr lang="en-US" sz="4800">
                <a:solidFill>
                  <a:srgbClr val="C00000"/>
                </a:solidFill>
              </a:rPr>
              <a:t>Conflict is inevitable in this life – choose your battles – question your own will and motivation.</a:t>
            </a:r>
          </a:p>
        </p:txBody>
      </p:sp>
    </p:spTree>
    <p:extLst>
      <p:ext uri="{BB962C8B-B14F-4D97-AF65-F5344CB8AC3E}">
        <p14:creationId xmlns:p14="http://schemas.microsoft.com/office/powerpoint/2010/main" val="134712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1446550"/>
          </a:xfrm>
          <a:prstGeom prst="rect">
            <a:avLst/>
          </a:prstGeom>
          <a:noFill/>
        </p:spPr>
        <p:txBody>
          <a:bodyPr wrap="square" rtlCol="0">
            <a:spAutoFit/>
          </a:bodyPr>
          <a:lstStyle/>
          <a:p>
            <a:pPr algn="ctr"/>
            <a:r>
              <a:rPr lang="en-US" sz="4400">
                <a:solidFill>
                  <a:schemeClr val="bg1"/>
                </a:solidFill>
              </a:rPr>
              <a:t>Galatians</a:t>
            </a:r>
          </a:p>
          <a:p>
            <a:pPr algn="ctr"/>
            <a:r>
              <a:rPr lang="en-US" sz="4400">
                <a:solidFill>
                  <a:schemeClr val="bg1"/>
                </a:solidFill>
              </a:rPr>
              <a:t>5:16-25</a:t>
            </a:r>
          </a:p>
        </p:txBody>
      </p:sp>
      <p:sp>
        <p:nvSpPr>
          <p:cNvPr id="9" name="TextBox 8">
            <a:extLst>
              <a:ext uri="{FF2B5EF4-FFF2-40B4-BE49-F238E27FC236}">
                <a16:creationId xmlns:a16="http://schemas.microsoft.com/office/drawing/2014/main" id="{A275C9D7-7724-4EEC-ADD5-E1451F95EFE8}"/>
              </a:ext>
            </a:extLst>
          </p:cNvPr>
          <p:cNvSpPr txBox="1"/>
          <p:nvPr/>
        </p:nvSpPr>
        <p:spPr>
          <a:xfrm>
            <a:off x="4890655" y="1586344"/>
            <a:ext cx="7038109" cy="3139321"/>
          </a:xfrm>
          <a:prstGeom prst="rect">
            <a:avLst/>
          </a:prstGeom>
          <a:noFill/>
        </p:spPr>
        <p:txBody>
          <a:bodyPr wrap="square" rtlCol="0">
            <a:spAutoFit/>
          </a:bodyPr>
          <a:lstStyle/>
          <a:p>
            <a:r>
              <a:rPr lang="en-US" sz="6600">
                <a:solidFill>
                  <a:srgbClr val="C00000"/>
                </a:solidFill>
              </a:rPr>
              <a:t>But if you are led by the Spirit, you are not under the law. </a:t>
            </a:r>
          </a:p>
        </p:txBody>
      </p:sp>
    </p:spTree>
    <p:extLst>
      <p:ext uri="{BB962C8B-B14F-4D97-AF65-F5344CB8AC3E}">
        <p14:creationId xmlns:p14="http://schemas.microsoft.com/office/powerpoint/2010/main" val="126443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769441"/>
          </a:xfrm>
          <a:prstGeom prst="rect">
            <a:avLst/>
          </a:prstGeom>
          <a:noFill/>
        </p:spPr>
        <p:txBody>
          <a:bodyPr wrap="square" rtlCol="0">
            <a:spAutoFit/>
          </a:bodyPr>
          <a:lstStyle/>
          <a:p>
            <a:pPr algn="ctr"/>
            <a:r>
              <a:rPr lang="en-US" sz="4400">
                <a:solidFill>
                  <a:schemeClr val="bg1"/>
                </a:solidFill>
              </a:rPr>
              <a:t>INSIGHT # 3</a:t>
            </a:r>
          </a:p>
        </p:txBody>
      </p:sp>
      <p:sp>
        <p:nvSpPr>
          <p:cNvPr id="9" name="TextBox 8">
            <a:extLst>
              <a:ext uri="{FF2B5EF4-FFF2-40B4-BE49-F238E27FC236}">
                <a16:creationId xmlns:a16="http://schemas.microsoft.com/office/drawing/2014/main" id="{A275C9D7-7724-4EEC-ADD5-E1451F95EFE8}"/>
              </a:ext>
            </a:extLst>
          </p:cNvPr>
          <p:cNvSpPr txBox="1"/>
          <p:nvPr/>
        </p:nvSpPr>
        <p:spPr>
          <a:xfrm>
            <a:off x="4890655" y="1586344"/>
            <a:ext cx="7038109" cy="4154984"/>
          </a:xfrm>
          <a:prstGeom prst="rect">
            <a:avLst/>
          </a:prstGeom>
          <a:noFill/>
        </p:spPr>
        <p:txBody>
          <a:bodyPr wrap="square" rtlCol="0">
            <a:spAutoFit/>
          </a:bodyPr>
          <a:lstStyle/>
          <a:p>
            <a:r>
              <a:rPr lang="en-US" sz="6600">
                <a:solidFill>
                  <a:srgbClr val="C00000"/>
                </a:solidFill>
              </a:rPr>
              <a:t>The LAW does not offer freedom it only defines consequences.</a:t>
            </a:r>
          </a:p>
        </p:txBody>
      </p:sp>
    </p:spTree>
    <p:extLst>
      <p:ext uri="{BB962C8B-B14F-4D97-AF65-F5344CB8AC3E}">
        <p14:creationId xmlns:p14="http://schemas.microsoft.com/office/powerpoint/2010/main" val="83253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7947277-AED0-4B51-8757-0F79B802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77146" cy="3172691"/>
          </a:xfrm>
          <a:prstGeom prst="rect">
            <a:avLst/>
          </a:prstGeom>
        </p:spPr>
      </p:pic>
      <p:sp>
        <p:nvSpPr>
          <p:cNvPr id="6" name="Rectangle 5">
            <a:extLst>
              <a:ext uri="{FF2B5EF4-FFF2-40B4-BE49-F238E27FC236}">
                <a16:creationId xmlns:a16="http://schemas.microsoft.com/office/drawing/2014/main" id="{F37D79AC-BF0E-4E75-BF32-D773B863B0C7}"/>
              </a:ext>
            </a:extLst>
          </p:cNvPr>
          <p:cNvSpPr/>
          <p:nvPr/>
        </p:nvSpPr>
        <p:spPr>
          <a:xfrm>
            <a:off x="0" y="3948544"/>
            <a:ext cx="4177146" cy="29094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514F5F-390A-47A0-9B7D-BEB8720C733B}"/>
              </a:ext>
            </a:extLst>
          </p:cNvPr>
          <p:cNvSpPr/>
          <p:nvPr/>
        </p:nvSpPr>
        <p:spPr>
          <a:xfrm>
            <a:off x="0" y="3172690"/>
            <a:ext cx="4177146" cy="762001"/>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03EA0D-0D7C-4C9F-B256-AC98168DF58D}"/>
              </a:ext>
            </a:extLst>
          </p:cNvPr>
          <p:cNvSpPr txBox="1"/>
          <p:nvPr/>
        </p:nvSpPr>
        <p:spPr>
          <a:xfrm>
            <a:off x="166255" y="4862945"/>
            <a:ext cx="3796145" cy="1446550"/>
          </a:xfrm>
          <a:prstGeom prst="rect">
            <a:avLst/>
          </a:prstGeom>
          <a:noFill/>
        </p:spPr>
        <p:txBody>
          <a:bodyPr wrap="square" rtlCol="0">
            <a:spAutoFit/>
          </a:bodyPr>
          <a:lstStyle/>
          <a:p>
            <a:pPr algn="ctr"/>
            <a:r>
              <a:rPr lang="en-US" sz="4400">
                <a:solidFill>
                  <a:schemeClr val="bg1"/>
                </a:solidFill>
              </a:rPr>
              <a:t>Galatians</a:t>
            </a:r>
          </a:p>
          <a:p>
            <a:pPr algn="ctr"/>
            <a:r>
              <a:rPr lang="en-US" sz="4400">
                <a:solidFill>
                  <a:schemeClr val="bg1"/>
                </a:solidFill>
              </a:rPr>
              <a:t>5:16-25</a:t>
            </a:r>
          </a:p>
        </p:txBody>
      </p:sp>
      <p:sp>
        <p:nvSpPr>
          <p:cNvPr id="9" name="TextBox 8">
            <a:extLst>
              <a:ext uri="{FF2B5EF4-FFF2-40B4-BE49-F238E27FC236}">
                <a16:creationId xmlns:a16="http://schemas.microsoft.com/office/drawing/2014/main" id="{A275C9D7-7724-4EEC-ADD5-E1451F95EFE8}"/>
              </a:ext>
            </a:extLst>
          </p:cNvPr>
          <p:cNvSpPr txBox="1"/>
          <p:nvPr/>
        </p:nvSpPr>
        <p:spPr>
          <a:xfrm>
            <a:off x="4779818" y="526473"/>
            <a:ext cx="7038109" cy="6247864"/>
          </a:xfrm>
          <a:prstGeom prst="rect">
            <a:avLst/>
          </a:prstGeom>
          <a:noFill/>
        </p:spPr>
        <p:txBody>
          <a:bodyPr wrap="square" rtlCol="0">
            <a:spAutoFit/>
          </a:bodyPr>
          <a:lstStyle/>
          <a:p>
            <a:r>
              <a:rPr lang="en-US" sz="4400">
                <a:solidFill>
                  <a:srgbClr val="C00000"/>
                </a:solidFill>
              </a:rPr>
              <a:t>The acts of the flesh are obvious: sexual immorality, impurity and debauchery; idolatry and witchcraft; hatred, discord, jealousy, fits of rage, selfish ambition, dissensions, factions and envy; drunkenness, orgies, and the like.</a:t>
            </a:r>
            <a:r>
              <a:rPr lang="en-US" sz="4800">
                <a:solidFill>
                  <a:srgbClr val="C00000"/>
                </a:solidFill>
              </a:rPr>
              <a:t> </a:t>
            </a:r>
          </a:p>
        </p:txBody>
      </p:sp>
    </p:spTree>
    <p:extLst>
      <p:ext uri="{BB962C8B-B14F-4D97-AF65-F5344CB8AC3E}">
        <p14:creationId xmlns:p14="http://schemas.microsoft.com/office/powerpoint/2010/main" val="3487277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Words>
  <Application>Microsoft Office PowerPoint</Application>
  <PresentationFormat>Widescreen</PresentationFormat>
  <Paragraphs>45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Martin</dc:creator>
  <cp:lastModifiedBy>Douglas Martin</cp:lastModifiedBy>
  <cp:revision>1</cp:revision>
  <dcterms:created xsi:type="dcterms:W3CDTF">2022-01-15T15:58:20Z</dcterms:created>
  <dcterms:modified xsi:type="dcterms:W3CDTF">2022-01-22T17:06:39Z</dcterms:modified>
</cp:coreProperties>
</file>