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308EC1-535D-4DC3-B143-3C17DB3D1B7D}" v="12" dt="2022-01-02T13:36:47.8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rtin" userId="2f233c73-e982-4686-a2f7-7fcacf256faf" providerId="ADAL" clId="{D7308EC1-535D-4DC3-B143-3C17DB3D1B7D}"/>
    <pc:docChg chg="undo redo custSel modSld modMainMaster">
      <pc:chgData name="Douglas Martin" userId="2f233c73-e982-4686-a2f7-7fcacf256faf" providerId="ADAL" clId="{D7308EC1-535D-4DC3-B143-3C17DB3D1B7D}" dt="2022-01-01T14:26:55.726" v="111" actId="20577"/>
      <pc:docMkLst>
        <pc:docMk/>
      </pc:docMkLst>
      <pc:sldChg chg="modSp mod">
        <pc:chgData name="Douglas Martin" userId="2f233c73-e982-4686-a2f7-7fcacf256faf" providerId="ADAL" clId="{D7308EC1-535D-4DC3-B143-3C17DB3D1B7D}" dt="2022-01-01T14:26:51.660" v="109" actId="20577"/>
        <pc:sldMkLst>
          <pc:docMk/>
          <pc:sldMk cId="0" sldId="260"/>
        </pc:sldMkLst>
        <pc:spChg chg="mod">
          <ac:chgData name="Douglas Martin" userId="2f233c73-e982-4686-a2f7-7fcacf256faf" providerId="ADAL" clId="{D7308EC1-535D-4DC3-B143-3C17DB3D1B7D}" dt="2022-01-01T14:26:51.660" v="109" actId="20577"/>
          <ac:spMkLst>
            <pc:docMk/>
            <pc:sldMk cId="0" sldId="260"/>
            <ac:spMk id="2051" creationId="{8EEDE491-10F1-443B-8C52-09F1B85E8042}"/>
          </ac:spMkLst>
        </pc:spChg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k cId="0" sldId="260"/>
            <ac:spMk id="2052" creationId="{CBFD6B58-567E-4366-9DFE-AC6D26280655}"/>
          </ac:spMkLst>
        </pc:spChg>
        <pc:picChg chg="mod">
          <ac:chgData name="Douglas Martin" userId="2f233c73-e982-4686-a2f7-7fcacf256faf" providerId="ADAL" clId="{D7308EC1-535D-4DC3-B143-3C17DB3D1B7D}" dt="2022-01-01T14:18:39.323" v="8" actId="14100"/>
          <ac:picMkLst>
            <pc:docMk/>
            <pc:sldMk cId="0" sldId="260"/>
            <ac:picMk id="2050" creationId="{DD8B74E1-CD15-4B8E-B87A-2F256D7B8801}"/>
          </ac:picMkLst>
        </pc:picChg>
      </pc:sldChg>
      <pc:sldChg chg="modSp">
        <pc:chgData name="Douglas Martin" userId="2f233c73-e982-4686-a2f7-7fcacf256faf" providerId="ADAL" clId="{D7308EC1-535D-4DC3-B143-3C17DB3D1B7D}" dt="2022-01-01T14:17:17.983" v="0"/>
        <pc:sldMkLst>
          <pc:docMk/>
          <pc:sldMk cId="0" sldId="261"/>
        </pc:sldMkLst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k cId="0" sldId="261"/>
            <ac:spMk id="3075" creationId="{9E413C91-E52B-4D4D-966F-43710499FA67}"/>
          </ac:spMkLst>
        </pc:spChg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k cId="0" sldId="261"/>
            <ac:spMk id="3076" creationId="{15110BAC-0120-465B-9061-87DFBCBED282}"/>
          </ac:spMkLst>
        </pc:spChg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k cId="0" sldId="261"/>
            <ac:spMk id="3077" creationId="{43CCC4C7-137C-4483-B535-B3C0F0B688EC}"/>
          </ac:spMkLst>
        </pc:spChg>
        <pc:picChg chg="mod">
          <ac:chgData name="Douglas Martin" userId="2f233c73-e982-4686-a2f7-7fcacf256faf" providerId="ADAL" clId="{D7308EC1-535D-4DC3-B143-3C17DB3D1B7D}" dt="2022-01-01T14:17:17.983" v="0"/>
          <ac:picMkLst>
            <pc:docMk/>
            <pc:sldMk cId="0" sldId="261"/>
            <ac:picMk id="3074" creationId="{3E98FCE1-E49D-447C-9DA9-F7E2F47F0364}"/>
          </ac:picMkLst>
        </pc:picChg>
      </pc:sldChg>
      <pc:sldChg chg="modSp">
        <pc:chgData name="Douglas Martin" userId="2f233c73-e982-4686-a2f7-7fcacf256faf" providerId="ADAL" clId="{D7308EC1-535D-4DC3-B143-3C17DB3D1B7D}" dt="2022-01-01T14:17:17.983" v="0"/>
        <pc:sldMkLst>
          <pc:docMk/>
          <pc:sldMk cId="0" sldId="262"/>
        </pc:sldMkLst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k cId="0" sldId="262"/>
            <ac:spMk id="4099" creationId="{A2E50C05-58C1-4E2C-9126-2CCA31437958}"/>
          </ac:spMkLst>
        </pc:spChg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k cId="0" sldId="262"/>
            <ac:spMk id="4100" creationId="{01CA823B-67E3-4283-B39C-B9C3184F326A}"/>
          </ac:spMkLst>
        </pc:spChg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k cId="0" sldId="262"/>
            <ac:spMk id="4101" creationId="{50204AF2-40C7-4238-9A65-5A6AC13DEFE7}"/>
          </ac:spMkLst>
        </pc:spChg>
        <pc:picChg chg="mod">
          <ac:chgData name="Douglas Martin" userId="2f233c73-e982-4686-a2f7-7fcacf256faf" providerId="ADAL" clId="{D7308EC1-535D-4DC3-B143-3C17DB3D1B7D}" dt="2022-01-01T14:17:17.983" v="0"/>
          <ac:picMkLst>
            <pc:docMk/>
            <pc:sldMk cId="0" sldId="262"/>
            <ac:picMk id="4098" creationId="{4B25DB5F-F508-4FA8-A0B0-8C30EFBCE144}"/>
          </ac:picMkLst>
        </pc:picChg>
      </pc:sldChg>
      <pc:sldChg chg="modSp mod">
        <pc:chgData name="Douglas Martin" userId="2f233c73-e982-4686-a2f7-7fcacf256faf" providerId="ADAL" clId="{D7308EC1-535D-4DC3-B143-3C17DB3D1B7D}" dt="2022-01-01T14:20:49.723" v="15" actId="20577"/>
        <pc:sldMkLst>
          <pc:docMk/>
          <pc:sldMk cId="0" sldId="263"/>
        </pc:sldMkLst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k cId="0" sldId="263"/>
            <ac:spMk id="5123" creationId="{1B58706F-3E79-456A-962C-2226C21CD06D}"/>
          </ac:spMkLst>
        </pc:spChg>
        <pc:spChg chg="mod">
          <ac:chgData name="Douglas Martin" userId="2f233c73-e982-4686-a2f7-7fcacf256faf" providerId="ADAL" clId="{D7308EC1-535D-4DC3-B143-3C17DB3D1B7D}" dt="2022-01-01T14:20:49.723" v="15" actId="20577"/>
          <ac:spMkLst>
            <pc:docMk/>
            <pc:sldMk cId="0" sldId="263"/>
            <ac:spMk id="5124" creationId="{26EC478F-87CF-44D1-B875-A3463D805566}"/>
          </ac:spMkLst>
        </pc:spChg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k cId="0" sldId="263"/>
            <ac:spMk id="5125" creationId="{72A3DF0C-35B4-493C-B3FB-A0E6A328C1FC}"/>
          </ac:spMkLst>
        </pc:spChg>
        <pc:picChg chg="mod">
          <ac:chgData name="Douglas Martin" userId="2f233c73-e982-4686-a2f7-7fcacf256faf" providerId="ADAL" clId="{D7308EC1-535D-4DC3-B143-3C17DB3D1B7D}" dt="2022-01-01T14:17:17.983" v="0"/>
          <ac:picMkLst>
            <pc:docMk/>
            <pc:sldMk cId="0" sldId="263"/>
            <ac:picMk id="5122" creationId="{F8A8F7D3-9C4C-4952-8084-4028BF76ECE9}"/>
          </ac:picMkLst>
        </pc:picChg>
      </pc:sldChg>
      <pc:sldChg chg="modSp mod">
        <pc:chgData name="Douglas Martin" userId="2f233c73-e982-4686-a2f7-7fcacf256faf" providerId="ADAL" clId="{D7308EC1-535D-4DC3-B143-3C17DB3D1B7D}" dt="2022-01-01T14:21:11.739" v="21" actId="20577"/>
        <pc:sldMkLst>
          <pc:docMk/>
          <pc:sldMk cId="0" sldId="264"/>
        </pc:sldMkLst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k cId="0" sldId="264"/>
            <ac:spMk id="6147" creationId="{B2AEF297-0E6E-40E0-9158-ECF448656FAE}"/>
          </ac:spMkLst>
        </pc:spChg>
        <pc:spChg chg="mod">
          <ac:chgData name="Douglas Martin" userId="2f233c73-e982-4686-a2f7-7fcacf256faf" providerId="ADAL" clId="{D7308EC1-535D-4DC3-B143-3C17DB3D1B7D}" dt="2022-01-01T14:21:11.739" v="21" actId="20577"/>
          <ac:spMkLst>
            <pc:docMk/>
            <pc:sldMk cId="0" sldId="264"/>
            <ac:spMk id="6148" creationId="{AF1AF546-C99F-4959-A675-6B676454EB06}"/>
          </ac:spMkLst>
        </pc:spChg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k cId="0" sldId="264"/>
            <ac:spMk id="6149" creationId="{4A77F054-0D1E-477C-A6F0-53A5DF2AF5BC}"/>
          </ac:spMkLst>
        </pc:spChg>
        <pc:picChg chg="mod">
          <ac:chgData name="Douglas Martin" userId="2f233c73-e982-4686-a2f7-7fcacf256faf" providerId="ADAL" clId="{D7308EC1-535D-4DC3-B143-3C17DB3D1B7D}" dt="2022-01-01T14:17:17.983" v="0"/>
          <ac:picMkLst>
            <pc:docMk/>
            <pc:sldMk cId="0" sldId="264"/>
            <ac:picMk id="6146" creationId="{86ECAD10-246A-4A95-9D53-FFB8BCB4BB5B}"/>
          </ac:picMkLst>
        </pc:picChg>
      </pc:sldChg>
      <pc:sldChg chg="modSp mod">
        <pc:chgData name="Douglas Martin" userId="2f233c73-e982-4686-a2f7-7fcacf256faf" providerId="ADAL" clId="{D7308EC1-535D-4DC3-B143-3C17DB3D1B7D}" dt="2022-01-01T14:22:07.983" v="28" actId="20577"/>
        <pc:sldMkLst>
          <pc:docMk/>
          <pc:sldMk cId="0" sldId="265"/>
        </pc:sldMkLst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k cId="0" sldId="265"/>
            <ac:spMk id="7171" creationId="{FAF6B8E2-2388-4A40-905B-95FD904AFCB1}"/>
          </ac:spMkLst>
        </pc:spChg>
        <pc:spChg chg="mod">
          <ac:chgData name="Douglas Martin" userId="2f233c73-e982-4686-a2f7-7fcacf256faf" providerId="ADAL" clId="{D7308EC1-535D-4DC3-B143-3C17DB3D1B7D}" dt="2022-01-01T14:22:07.983" v="28" actId="20577"/>
          <ac:spMkLst>
            <pc:docMk/>
            <pc:sldMk cId="0" sldId="265"/>
            <ac:spMk id="7172" creationId="{9FF003A2-2892-4A80-ADA4-BFBBED01AC38}"/>
          </ac:spMkLst>
        </pc:spChg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k cId="0" sldId="265"/>
            <ac:spMk id="7173" creationId="{A7535421-DC27-4258-93F3-8E4E1EBED29C}"/>
          </ac:spMkLst>
        </pc:spChg>
        <pc:picChg chg="mod">
          <ac:chgData name="Douglas Martin" userId="2f233c73-e982-4686-a2f7-7fcacf256faf" providerId="ADAL" clId="{D7308EC1-535D-4DC3-B143-3C17DB3D1B7D}" dt="2022-01-01T14:17:17.983" v="0"/>
          <ac:picMkLst>
            <pc:docMk/>
            <pc:sldMk cId="0" sldId="265"/>
            <ac:picMk id="7170" creationId="{D2C6CF7F-DC85-40DF-899D-A3430CB0C104}"/>
          </ac:picMkLst>
        </pc:picChg>
      </pc:sldChg>
      <pc:sldChg chg="modSp mod">
        <pc:chgData name="Douglas Martin" userId="2f233c73-e982-4686-a2f7-7fcacf256faf" providerId="ADAL" clId="{D7308EC1-535D-4DC3-B143-3C17DB3D1B7D}" dt="2022-01-01T14:22:39.306" v="35" actId="20577"/>
        <pc:sldMkLst>
          <pc:docMk/>
          <pc:sldMk cId="0" sldId="266"/>
        </pc:sldMkLst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k cId="0" sldId="266"/>
            <ac:spMk id="8195" creationId="{0CC52282-5F46-421D-8C06-6C0EA827B2E3}"/>
          </ac:spMkLst>
        </pc:spChg>
        <pc:spChg chg="mod">
          <ac:chgData name="Douglas Martin" userId="2f233c73-e982-4686-a2f7-7fcacf256faf" providerId="ADAL" clId="{D7308EC1-535D-4DC3-B143-3C17DB3D1B7D}" dt="2022-01-01T14:22:39.306" v="35" actId="20577"/>
          <ac:spMkLst>
            <pc:docMk/>
            <pc:sldMk cId="0" sldId="266"/>
            <ac:spMk id="8196" creationId="{BE606040-E7E7-48E8-8B43-0A84451DB2CB}"/>
          </ac:spMkLst>
        </pc:spChg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k cId="0" sldId="266"/>
            <ac:spMk id="8197" creationId="{1E765E1E-A57F-46EB-8A24-B852318D9591}"/>
          </ac:spMkLst>
        </pc:spChg>
        <pc:picChg chg="mod">
          <ac:chgData name="Douglas Martin" userId="2f233c73-e982-4686-a2f7-7fcacf256faf" providerId="ADAL" clId="{D7308EC1-535D-4DC3-B143-3C17DB3D1B7D}" dt="2022-01-01T14:17:17.983" v="0"/>
          <ac:picMkLst>
            <pc:docMk/>
            <pc:sldMk cId="0" sldId="266"/>
            <ac:picMk id="8194" creationId="{8069C4CF-2C10-4381-8292-E9862129B6F5}"/>
          </ac:picMkLst>
        </pc:picChg>
      </pc:sldChg>
      <pc:sldChg chg="modSp mod">
        <pc:chgData name="Douglas Martin" userId="2f233c73-e982-4686-a2f7-7fcacf256faf" providerId="ADAL" clId="{D7308EC1-535D-4DC3-B143-3C17DB3D1B7D}" dt="2022-01-01T14:23:09.841" v="43" actId="20577"/>
        <pc:sldMkLst>
          <pc:docMk/>
          <pc:sldMk cId="0" sldId="267"/>
        </pc:sldMkLst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k cId="0" sldId="267"/>
            <ac:spMk id="9219" creationId="{3BC489D5-7D46-47F1-AE76-31ACFD7ED8B3}"/>
          </ac:spMkLst>
        </pc:spChg>
        <pc:spChg chg="mod">
          <ac:chgData name="Douglas Martin" userId="2f233c73-e982-4686-a2f7-7fcacf256faf" providerId="ADAL" clId="{D7308EC1-535D-4DC3-B143-3C17DB3D1B7D}" dt="2022-01-01T14:23:09.841" v="43" actId="20577"/>
          <ac:spMkLst>
            <pc:docMk/>
            <pc:sldMk cId="0" sldId="267"/>
            <ac:spMk id="9220" creationId="{1855060E-40CA-4F8E-889A-FA1DC7BB117D}"/>
          </ac:spMkLst>
        </pc:spChg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k cId="0" sldId="267"/>
            <ac:spMk id="9221" creationId="{B5DB140C-5949-4DB2-80F9-C6D945BBA2D9}"/>
          </ac:spMkLst>
        </pc:spChg>
        <pc:picChg chg="mod">
          <ac:chgData name="Douglas Martin" userId="2f233c73-e982-4686-a2f7-7fcacf256faf" providerId="ADAL" clId="{D7308EC1-535D-4DC3-B143-3C17DB3D1B7D}" dt="2022-01-01T14:17:17.983" v="0"/>
          <ac:picMkLst>
            <pc:docMk/>
            <pc:sldMk cId="0" sldId="267"/>
            <ac:picMk id="9218" creationId="{D45C2235-85FC-43E5-B1A7-57E11025F4EE}"/>
          </ac:picMkLst>
        </pc:picChg>
      </pc:sldChg>
      <pc:sldChg chg="modSp mod">
        <pc:chgData name="Douglas Martin" userId="2f233c73-e982-4686-a2f7-7fcacf256faf" providerId="ADAL" clId="{D7308EC1-535D-4DC3-B143-3C17DB3D1B7D}" dt="2022-01-01T14:24:42.306" v="61" actId="20577"/>
        <pc:sldMkLst>
          <pc:docMk/>
          <pc:sldMk cId="0" sldId="268"/>
        </pc:sldMkLst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k cId="0" sldId="268"/>
            <ac:spMk id="10243" creationId="{3B70B0CE-37C8-488A-9B3A-A425AA0E5DE0}"/>
          </ac:spMkLst>
        </pc:spChg>
        <pc:spChg chg="mod">
          <ac:chgData name="Douglas Martin" userId="2f233c73-e982-4686-a2f7-7fcacf256faf" providerId="ADAL" clId="{D7308EC1-535D-4DC3-B143-3C17DB3D1B7D}" dt="2022-01-01T14:24:42.306" v="61" actId="20577"/>
          <ac:spMkLst>
            <pc:docMk/>
            <pc:sldMk cId="0" sldId="268"/>
            <ac:spMk id="10244" creationId="{099C7B04-3B26-44AE-B21F-77CC578A4980}"/>
          </ac:spMkLst>
        </pc:spChg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k cId="0" sldId="268"/>
            <ac:spMk id="10245" creationId="{6C2E109F-0EFC-4EE3-B5BB-400EE0A4BAC9}"/>
          </ac:spMkLst>
        </pc:spChg>
        <pc:picChg chg="mod">
          <ac:chgData name="Douglas Martin" userId="2f233c73-e982-4686-a2f7-7fcacf256faf" providerId="ADAL" clId="{D7308EC1-535D-4DC3-B143-3C17DB3D1B7D}" dt="2022-01-01T14:17:17.983" v="0"/>
          <ac:picMkLst>
            <pc:docMk/>
            <pc:sldMk cId="0" sldId="268"/>
            <ac:picMk id="10242" creationId="{644D5CC2-FFEC-4AF9-B557-1FAF4ADCC4B4}"/>
          </ac:picMkLst>
        </pc:picChg>
      </pc:sldChg>
      <pc:sldChg chg="modSp mod">
        <pc:chgData name="Douglas Martin" userId="2f233c73-e982-4686-a2f7-7fcacf256faf" providerId="ADAL" clId="{D7308EC1-535D-4DC3-B143-3C17DB3D1B7D}" dt="2022-01-01T14:24:22.267" v="51" actId="20577"/>
        <pc:sldMkLst>
          <pc:docMk/>
          <pc:sldMk cId="0" sldId="269"/>
        </pc:sldMkLst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k cId="0" sldId="269"/>
            <ac:spMk id="11267" creationId="{2177F794-CCAC-4404-A52E-1EE88448AE89}"/>
          </ac:spMkLst>
        </pc:spChg>
        <pc:spChg chg="mod">
          <ac:chgData name="Douglas Martin" userId="2f233c73-e982-4686-a2f7-7fcacf256faf" providerId="ADAL" clId="{D7308EC1-535D-4DC3-B143-3C17DB3D1B7D}" dt="2022-01-01T14:24:22.267" v="51" actId="20577"/>
          <ac:spMkLst>
            <pc:docMk/>
            <pc:sldMk cId="0" sldId="269"/>
            <ac:spMk id="11268" creationId="{C0F14791-DA7E-46D5-94B0-96429ECBF856}"/>
          </ac:spMkLst>
        </pc:spChg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k cId="0" sldId="269"/>
            <ac:spMk id="11269" creationId="{9771D7A5-088F-4A1C-8D1A-567DEC8AEFF7}"/>
          </ac:spMkLst>
        </pc:spChg>
        <pc:picChg chg="mod">
          <ac:chgData name="Douglas Martin" userId="2f233c73-e982-4686-a2f7-7fcacf256faf" providerId="ADAL" clId="{D7308EC1-535D-4DC3-B143-3C17DB3D1B7D}" dt="2022-01-01T14:17:17.983" v="0"/>
          <ac:picMkLst>
            <pc:docMk/>
            <pc:sldMk cId="0" sldId="269"/>
            <ac:picMk id="11266" creationId="{2D955658-701A-45DE-B5CD-5CF9F95F7E39}"/>
          </ac:picMkLst>
        </pc:picChg>
      </pc:sldChg>
      <pc:sldChg chg="modSp mod">
        <pc:chgData name="Douglas Martin" userId="2f233c73-e982-4686-a2f7-7fcacf256faf" providerId="ADAL" clId="{D7308EC1-535D-4DC3-B143-3C17DB3D1B7D}" dt="2022-01-01T14:25:01.075" v="69" actId="20577"/>
        <pc:sldMkLst>
          <pc:docMk/>
          <pc:sldMk cId="0" sldId="270"/>
        </pc:sldMkLst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k cId="0" sldId="270"/>
            <ac:spMk id="12291" creationId="{012884AF-59C3-49DD-B698-5690CF3C790B}"/>
          </ac:spMkLst>
        </pc:spChg>
        <pc:spChg chg="mod">
          <ac:chgData name="Douglas Martin" userId="2f233c73-e982-4686-a2f7-7fcacf256faf" providerId="ADAL" clId="{D7308EC1-535D-4DC3-B143-3C17DB3D1B7D}" dt="2022-01-01T14:25:01.075" v="69" actId="20577"/>
          <ac:spMkLst>
            <pc:docMk/>
            <pc:sldMk cId="0" sldId="270"/>
            <ac:spMk id="12292" creationId="{67BDD85E-A63E-4187-BA79-F4FBF569C746}"/>
          </ac:spMkLst>
        </pc:spChg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k cId="0" sldId="270"/>
            <ac:spMk id="12293" creationId="{F09433B3-EED9-40B1-848F-90101F37E150}"/>
          </ac:spMkLst>
        </pc:spChg>
        <pc:picChg chg="mod">
          <ac:chgData name="Douglas Martin" userId="2f233c73-e982-4686-a2f7-7fcacf256faf" providerId="ADAL" clId="{D7308EC1-535D-4DC3-B143-3C17DB3D1B7D}" dt="2022-01-01T14:17:17.983" v="0"/>
          <ac:picMkLst>
            <pc:docMk/>
            <pc:sldMk cId="0" sldId="270"/>
            <ac:picMk id="12290" creationId="{A1C157CE-E74F-4884-8616-EE6834284108}"/>
          </ac:picMkLst>
        </pc:picChg>
      </pc:sldChg>
      <pc:sldChg chg="modSp mod">
        <pc:chgData name="Douglas Martin" userId="2f233c73-e982-4686-a2f7-7fcacf256faf" providerId="ADAL" clId="{D7308EC1-535D-4DC3-B143-3C17DB3D1B7D}" dt="2022-01-01T14:25:22.453" v="77" actId="20577"/>
        <pc:sldMkLst>
          <pc:docMk/>
          <pc:sldMk cId="0" sldId="271"/>
        </pc:sldMkLst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k cId="0" sldId="271"/>
            <ac:spMk id="13315" creationId="{5CE8FDBC-61ED-4AC5-A4F3-F30EDFA9D2CC}"/>
          </ac:spMkLst>
        </pc:spChg>
        <pc:spChg chg="mod">
          <ac:chgData name="Douglas Martin" userId="2f233c73-e982-4686-a2f7-7fcacf256faf" providerId="ADAL" clId="{D7308EC1-535D-4DC3-B143-3C17DB3D1B7D}" dt="2022-01-01T14:25:22.453" v="77" actId="20577"/>
          <ac:spMkLst>
            <pc:docMk/>
            <pc:sldMk cId="0" sldId="271"/>
            <ac:spMk id="13316" creationId="{3B918579-749B-4BEA-82BC-71C0EE3180F3}"/>
          </ac:spMkLst>
        </pc:spChg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k cId="0" sldId="271"/>
            <ac:spMk id="13317" creationId="{09B3F5E3-3763-43EE-9FCC-2F3B224EB387}"/>
          </ac:spMkLst>
        </pc:spChg>
        <pc:picChg chg="mod">
          <ac:chgData name="Douglas Martin" userId="2f233c73-e982-4686-a2f7-7fcacf256faf" providerId="ADAL" clId="{D7308EC1-535D-4DC3-B143-3C17DB3D1B7D}" dt="2022-01-01T14:17:17.983" v="0"/>
          <ac:picMkLst>
            <pc:docMk/>
            <pc:sldMk cId="0" sldId="271"/>
            <ac:picMk id="13314" creationId="{3D067651-C34D-4E53-AB39-67968D42089E}"/>
          </ac:picMkLst>
        </pc:picChg>
      </pc:sldChg>
      <pc:sldChg chg="modSp mod">
        <pc:chgData name="Douglas Martin" userId="2f233c73-e982-4686-a2f7-7fcacf256faf" providerId="ADAL" clId="{D7308EC1-535D-4DC3-B143-3C17DB3D1B7D}" dt="2022-01-01T14:26:55.726" v="111" actId="20577"/>
        <pc:sldMkLst>
          <pc:docMk/>
          <pc:sldMk cId="0" sldId="272"/>
        </pc:sldMkLst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k cId="0" sldId="272"/>
            <ac:spMk id="14339" creationId="{E08FEE6C-1FDA-4D94-B926-B3DEFE5944D2}"/>
          </ac:spMkLst>
        </pc:spChg>
        <pc:spChg chg="mod">
          <ac:chgData name="Douglas Martin" userId="2f233c73-e982-4686-a2f7-7fcacf256faf" providerId="ADAL" clId="{D7308EC1-535D-4DC3-B143-3C17DB3D1B7D}" dt="2022-01-01T14:26:55.726" v="111" actId="20577"/>
          <ac:spMkLst>
            <pc:docMk/>
            <pc:sldMk cId="0" sldId="272"/>
            <ac:spMk id="14340" creationId="{018ACADD-AD50-49CE-A55F-DE052D9AE310}"/>
          </ac:spMkLst>
        </pc:spChg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k cId="0" sldId="272"/>
            <ac:spMk id="14341" creationId="{B5EEE5BF-900C-416B-BBD4-78610BB9518A}"/>
          </ac:spMkLst>
        </pc:spChg>
        <pc:picChg chg="mod">
          <ac:chgData name="Douglas Martin" userId="2f233c73-e982-4686-a2f7-7fcacf256faf" providerId="ADAL" clId="{D7308EC1-535D-4DC3-B143-3C17DB3D1B7D}" dt="2022-01-01T14:17:17.983" v="0"/>
          <ac:picMkLst>
            <pc:docMk/>
            <pc:sldMk cId="0" sldId="272"/>
            <ac:picMk id="14338" creationId="{7A549CEF-7505-4D6D-90B2-E1F9EFBC41B8}"/>
          </ac:picMkLst>
        </pc:picChg>
      </pc:sldChg>
      <pc:sldMasterChg chg="modSp modSldLayout">
        <pc:chgData name="Douglas Martin" userId="2f233c73-e982-4686-a2f7-7fcacf256faf" providerId="ADAL" clId="{D7308EC1-535D-4DC3-B143-3C17DB3D1B7D}" dt="2022-01-01T14:17:17.983" v="0"/>
        <pc:sldMasterMkLst>
          <pc:docMk/>
          <pc:sldMasterMk cId="0" sldId="2147483648"/>
        </pc:sldMasterMkLst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asterMk cId="0" sldId="2147483648"/>
            <ac:spMk id="1026" creationId="{8A66B13F-5047-4EC3-8616-88D4BEB4E7CC}"/>
          </ac:spMkLst>
        </pc:spChg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asterMk cId="0" sldId="2147483648"/>
            <ac:spMk id="1027" creationId="{92BE3BD7-D223-42F6-9265-BF46A03216F8}"/>
          </ac:spMkLst>
        </pc:spChg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asterMk cId="0" sldId="2147483648"/>
            <ac:spMk id="1028" creationId="{85A7670B-55DC-4061-B796-5C80338CA6B5}"/>
          </ac:spMkLst>
        </pc:spChg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asterMk cId="0" sldId="2147483648"/>
            <ac:spMk id="1029" creationId="{03E6C39F-0A71-401D-A876-E8C4B407CFB2}"/>
          </ac:spMkLst>
        </pc:spChg>
        <pc:spChg chg="mod">
          <ac:chgData name="Douglas Martin" userId="2f233c73-e982-4686-a2f7-7fcacf256faf" providerId="ADAL" clId="{D7308EC1-535D-4DC3-B143-3C17DB3D1B7D}" dt="2022-01-01T14:17:17.983" v="0"/>
          <ac:spMkLst>
            <pc:docMk/>
            <pc:sldMasterMk cId="0" sldId="2147483648"/>
            <ac:spMk id="1030" creationId="{8B1AC848-979F-4E3E-8F03-EF79AE3C5B7B}"/>
          </ac:spMkLst>
        </pc:spChg>
        <pc:sldLayoutChg chg="modSp">
          <pc:chgData name="Douglas Martin" userId="2f233c73-e982-4686-a2f7-7fcacf256faf" providerId="ADAL" clId="{D7308EC1-535D-4DC3-B143-3C17DB3D1B7D}" dt="2022-01-01T14:17:17.983" v="0"/>
          <pc:sldLayoutMkLst>
            <pc:docMk/>
            <pc:sldMasterMk cId="0" sldId="2147483648"/>
            <pc:sldLayoutMk cId="582658535" sldId="2147483649"/>
          </pc:sldLayoutMkLst>
          <pc:spChg chg="mod">
            <ac:chgData name="Douglas Martin" userId="2f233c73-e982-4686-a2f7-7fcacf256faf" providerId="ADAL" clId="{D7308EC1-535D-4DC3-B143-3C17DB3D1B7D}" dt="2022-01-01T14:17:17.983" v="0"/>
            <ac:spMkLst>
              <pc:docMk/>
              <pc:sldMasterMk cId="0" sldId="2147483648"/>
              <pc:sldLayoutMk cId="582658535" sldId="2147483649"/>
              <ac:spMk id="2" creationId="{00000000-0000-0000-0000-000000000000}"/>
            </ac:spMkLst>
          </pc:spChg>
          <pc:spChg chg="mod">
            <ac:chgData name="Douglas Martin" userId="2f233c73-e982-4686-a2f7-7fcacf256faf" providerId="ADAL" clId="{D7308EC1-535D-4DC3-B143-3C17DB3D1B7D}" dt="2022-01-01T14:17:17.983" v="0"/>
            <ac:spMkLst>
              <pc:docMk/>
              <pc:sldMasterMk cId="0" sldId="2147483648"/>
              <pc:sldLayoutMk cId="582658535" sldId="2147483649"/>
              <ac:spMk id="3" creationId="{00000000-0000-0000-0000-000000000000}"/>
            </ac:spMkLst>
          </pc:spChg>
        </pc:sldLayoutChg>
        <pc:sldLayoutChg chg="modSp">
          <pc:chgData name="Douglas Martin" userId="2f233c73-e982-4686-a2f7-7fcacf256faf" providerId="ADAL" clId="{D7308EC1-535D-4DC3-B143-3C17DB3D1B7D}" dt="2022-01-01T14:17:17.983" v="0"/>
          <pc:sldLayoutMkLst>
            <pc:docMk/>
            <pc:sldMasterMk cId="0" sldId="2147483648"/>
            <pc:sldLayoutMk cId="3619548362" sldId="2147483651"/>
          </pc:sldLayoutMkLst>
          <pc:spChg chg="mod">
            <ac:chgData name="Douglas Martin" userId="2f233c73-e982-4686-a2f7-7fcacf256faf" providerId="ADAL" clId="{D7308EC1-535D-4DC3-B143-3C17DB3D1B7D}" dt="2022-01-01T14:17:17.983" v="0"/>
            <ac:spMkLst>
              <pc:docMk/>
              <pc:sldMasterMk cId="0" sldId="2147483648"/>
              <pc:sldLayoutMk cId="3619548362" sldId="2147483651"/>
              <ac:spMk id="2" creationId="{00000000-0000-0000-0000-000000000000}"/>
            </ac:spMkLst>
          </pc:spChg>
          <pc:spChg chg="mod">
            <ac:chgData name="Douglas Martin" userId="2f233c73-e982-4686-a2f7-7fcacf256faf" providerId="ADAL" clId="{D7308EC1-535D-4DC3-B143-3C17DB3D1B7D}" dt="2022-01-01T14:17:17.983" v="0"/>
            <ac:spMkLst>
              <pc:docMk/>
              <pc:sldMasterMk cId="0" sldId="2147483648"/>
              <pc:sldLayoutMk cId="3619548362" sldId="2147483651"/>
              <ac:spMk id="3" creationId="{00000000-0000-0000-0000-000000000000}"/>
            </ac:spMkLst>
          </pc:spChg>
        </pc:sldLayoutChg>
        <pc:sldLayoutChg chg="modSp">
          <pc:chgData name="Douglas Martin" userId="2f233c73-e982-4686-a2f7-7fcacf256faf" providerId="ADAL" clId="{D7308EC1-535D-4DC3-B143-3C17DB3D1B7D}" dt="2022-01-01T14:17:17.983" v="0"/>
          <pc:sldLayoutMkLst>
            <pc:docMk/>
            <pc:sldMasterMk cId="0" sldId="2147483648"/>
            <pc:sldLayoutMk cId="3021011854" sldId="2147483652"/>
          </pc:sldLayoutMkLst>
          <pc:spChg chg="mod">
            <ac:chgData name="Douglas Martin" userId="2f233c73-e982-4686-a2f7-7fcacf256faf" providerId="ADAL" clId="{D7308EC1-535D-4DC3-B143-3C17DB3D1B7D}" dt="2022-01-01T14:17:17.983" v="0"/>
            <ac:spMkLst>
              <pc:docMk/>
              <pc:sldMasterMk cId="0" sldId="2147483648"/>
              <pc:sldLayoutMk cId="3021011854" sldId="2147483652"/>
              <ac:spMk id="3" creationId="{00000000-0000-0000-0000-000000000000}"/>
            </ac:spMkLst>
          </pc:spChg>
          <pc:spChg chg="mod">
            <ac:chgData name="Douglas Martin" userId="2f233c73-e982-4686-a2f7-7fcacf256faf" providerId="ADAL" clId="{D7308EC1-535D-4DC3-B143-3C17DB3D1B7D}" dt="2022-01-01T14:17:17.983" v="0"/>
            <ac:spMkLst>
              <pc:docMk/>
              <pc:sldMasterMk cId="0" sldId="2147483648"/>
              <pc:sldLayoutMk cId="3021011854" sldId="2147483652"/>
              <ac:spMk id="4" creationId="{00000000-0000-0000-0000-000000000000}"/>
            </ac:spMkLst>
          </pc:spChg>
        </pc:sldLayoutChg>
        <pc:sldLayoutChg chg="modSp">
          <pc:chgData name="Douglas Martin" userId="2f233c73-e982-4686-a2f7-7fcacf256faf" providerId="ADAL" clId="{D7308EC1-535D-4DC3-B143-3C17DB3D1B7D}" dt="2022-01-01T14:17:17.983" v="0"/>
          <pc:sldLayoutMkLst>
            <pc:docMk/>
            <pc:sldMasterMk cId="0" sldId="2147483648"/>
            <pc:sldLayoutMk cId="1356387514" sldId="2147483653"/>
          </pc:sldLayoutMkLst>
          <pc:spChg chg="mod">
            <ac:chgData name="Douglas Martin" userId="2f233c73-e982-4686-a2f7-7fcacf256faf" providerId="ADAL" clId="{D7308EC1-535D-4DC3-B143-3C17DB3D1B7D}" dt="2022-01-01T14:17:17.983" v="0"/>
            <ac:spMkLst>
              <pc:docMk/>
              <pc:sldMasterMk cId="0" sldId="2147483648"/>
              <pc:sldLayoutMk cId="1356387514" sldId="2147483653"/>
              <ac:spMk id="2" creationId="{00000000-0000-0000-0000-000000000000}"/>
            </ac:spMkLst>
          </pc:spChg>
          <pc:spChg chg="mod">
            <ac:chgData name="Douglas Martin" userId="2f233c73-e982-4686-a2f7-7fcacf256faf" providerId="ADAL" clId="{D7308EC1-535D-4DC3-B143-3C17DB3D1B7D}" dt="2022-01-01T14:17:17.983" v="0"/>
            <ac:spMkLst>
              <pc:docMk/>
              <pc:sldMasterMk cId="0" sldId="2147483648"/>
              <pc:sldLayoutMk cId="1356387514" sldId="2147483653"/>
              <ac:spMk id="3" creationId="{00000000-0000-0000-0000-000000000000}"/>
            </ac:spMkLst>
          </pc:spChg>
          <pc:spChg chg="mod">
            <ac:chgData name="Douglas Martin" userId="2f233c73-e982-4686-a2f7-7fcacf256faf" providerId="ADAL" clId="{D7308EC1-535D-4DC3-B143-3C17DB3D1B7D}" dt="2022-01-01T14:17:17.983" v="0"/>
            <ac:spMkLst>
              <pc:docMk/>
              <pc:sldMasterMk cId="0" sldId="2147483648"/>
              <pc:sldLayoutMk cId="1356387514" sldId="2147483653"/>
              <ac:spMk id="4" creationId="{00000000-0000-0000-0000-000000000000}"/>
            </ac:spMkLst>
          </pc:spChg>
          <pc:spChg chg="mod">
            <ac:chgData name="Douglas Martin" userId="2f233c73-e982-4686-a2f7-7fcacf256faf" providerId="ADAL" clId="{D7308EC1-535D-4DC3-B143-3C17DB3D1B7D}" dt="2022-01-01T14:17:17.983" v="0"/>
            <ac:spMkLst>
              <pc:docMk/>
              <pc:sldMasterMk cId="0" sldId="2147483648"/>
              <pc:sldLayoutMk cId="1356387514" sldId="2147483653"/>
              <ac:spMk id="5" creationId="{00000000-0000-0000-0000-000000000000}"/>
            </ac:spMkLst>
          </pc:spChg>
          <pc:spChg chg="mod">
            <ac:chgData name="Douglas Martin" userId="2f233c73-e982-4686-a2f7-7fcacf256faf" providerId="ADAL" clId="{D7308EC1-535D-4DC3-B143-3C17DB3D1B7D}" dt="2022-01-01T14:17:17.983" v="0"/>
            <ac:spMkLst>
              <pc:docMk/>
              <pc:sldMasterMk cId="0" sldId="2147483648"/>
              <pc:sldLayoutMk cId="1356387514" sldId="2147483653"/>
              <ac:spMk id="6" creationId="{00000000-0000-0000-0000-000000000000}"/>
            </ac:spMkLst>
          </pc:spChg>
        </pc:sldLayoutChg>
        <pc:sldLayoutChg chg="modSp">
          <pc:chgData name="Douglas Martin" userId="2f233c73-e982-4686-a2f7-7fcacf256faf" providerId="ADAL" clId="{D7308EC1-535D-4DC3-B143-3C17DB3D1B7D}" dt="2022-01-01T14:17:17.983" v="0"/>
          <pc:sldLayoutMkLst>
            <pc:docMk/>
            <pc:sldMasterMk cId="0" sldId="2147483648"/>
            <pc:sldLayoutMk cId="1620787390" sldId="2147483656"/>
          </pc:sldLayoutMkLst>
          <pc:spChg chg="mod">
            <ac:chgData name="Douglas Martin" userId="2f233c73-e982-4686-a2f7-7fcacf256faf" providerId="ADAL" clId="{D7308EC1-535D-4DC3-B143-3C17DB3D1B7D}" dt="2022-01-01T14:17:17.983" v="0"/>
            <ac:spMkLst>
              <pc:docMk/>
              <pc:sldMasterMk cId="0" sldId="2147483648"/>
              <pc:sldLayoutMk cId="1620787390" sldId="2147483656"/>
              <ac:spMk id="2" creationId="{00000000-0000-0000-0000-000000000000}"/>
            </ac:spMkLst>
          </pc:spChg>
          <pc:spChg chg="mod">
            <ac:chgData name="Douglas Martin" userId="2f233c73-e982-4686-a2f7-7fcacf256faf" providerId="ADAL" clId="{D7308EC1-535D-4DC3-B143-3C17DB3D1B7D}" dt="2022-01-01T14:17:17.983" v="0"/>
            <ac:spMkLst>
              <pc:docMk/>
              <pc:sldMasterMk cId="0" sldId="2147483648"/>
              <pc:sldLayoutMk cId="1620787390" sldId="2147483656"/>
              <ac:spMk id="3" creationId="{00000000-0000-0000-0000-000000000000}"/>
            </ac:spMkLst>
          </pc:spChg>
          <pc:spChg chg="mod">
            <ac:chgData name="Douglas Martin" userId="2f233c73-e982-4686-a2f7-7fcacf256faf" providerId="ADAL" clId="{D7308EC1-535D-4DC3-B143-3C17DB3D1B7D}" dt="2022-01-01T14:17:17.983" v="0"/>
            <ac:spMkLst>
              <pc:docMk/>
              <pc:sldMasterMk cId="0" sldId="2147483648"/>
              <pc:sldLayoutMk cId="1620787390" sldId="2147483656"/>
              <ac:spMk id="4" creationId="{00000000-0000-0000-0000-000000000000}"/>
            </ac:spMkLst>
          </pc:spChg>
        </pc:sldLayoutChg>
        <pc:sldLayoutChg chg="modSp">
          <pc:chgData name="Douglas Martin" userId="2f233c73-e982-4686-a2f7-7fcacf256faf" providerId="ADAL" clId="{D7308EC1-535D-4DC3-B143-3C17DB3D1B7D}" dt="2022-01-01T14:17:17.983" v="0"/>
          <pc:sldLayoutMkLst>
            <pc:docMk/>
            <pc:sldMasterMk cId="0" sldId="2147483648"/>
            <pc:sldLayoutMk cId="2966829645" sldId="2147483657"/>
          </pc:sldLayoutMkLst>
          <pc:spChg chg="mod">
            <ac:chgData name="Douglas Martin" userId="2f233c73-e982-4686-a2f7-7fcacf256faf" providerId="ADAL" clId="{D7308EC1-535D-4DC3-B143-3C17DB3D1B7D}" dt="2022-01-01T14:17:17.983" v="0"/>
            <ac:spMkLst>
              <pc:docMk/>
              <pc:sldMasterMk cId="0" sldId="2147483648"/>
              <pc:sldLayoutMk cId="2966829645" sldId="2147483657"/>
              <ac:spMk id="2" creationId="{00000000-0000-0000-0000-000000000000}"/>
            </ac:spMkLst>
          </pc:spChg>
          <pc:spChg chg="mod">
            <ac:chgData name="Douglas Martin" userId="2f233c73-e982-4686-a2f7-7fcacf256faf" providerId="ADAL" clId="{D7308EC1-535D-4DC3-B143-3C17DB3D1B7D}" dt="2022-01-01T14:17:17.983" v="0"/>
            <ac:spMkLst>
              <pc:docMk/>
              <pc:sldMasterMk cId="0" sldId="2147483648"/>
              <pc:sldLayoutMk cId="2966829645" sldId="2147483657"/>
              <ac:spMk id="3" creationId="{00000000-0000-0000-0000-000000000000}"/>
            </ac:spMkLst>
          </pc:spChg>
          <pc:spChg chg="mod">
            <ac:chgData name="Douglas Martin" userId="2f233c73-e982-4686-a2f7-7fcacf256faf" providerId="ADAL" clId="{D7308EC1-535D-4DC3-B143-3C17DB3D1B7D}" dt="2022-01-01T14:17:17.983" v="0"/>
            <ac:spMkLst>
              <pc:docMk/>
              <pc:sldMasterMk cId="0" sldId="2147483648"/>
              <pc:sldLayoutMk cId="2966829645" sldId="2147483657"/>
              <ac:spMk id="4" creationId="{00000000-0000-0000-0000-000000000000}"/>
            </ac:spMkLst>
          </pc:spChg>
        </pc:sldLayoutChg>
        <pc:sldLayoutChg chg="modSp">
          <pc:chgData name="Douglas Martin" userId="2f233c73-e982-4686-a2f7-7fcacf256faf" providerId="ADAL" clId="{D7308EC1-535D-4DC3-B143-3C17DB3D1B7D}" dt="2022-01-01T14:17:17.983" v="0"/>
          <pc:sldLayoutMkLst>
            <pc:docMk/>
            <pc:sldMasterMk cId="0" sldId="2147483648"/>
            <pc:sldLayoutMk cId="868531734" sldId="2147483659"/>
          </pc:sldLayoutMkLst>
          <pc:spChg chg="mod">
            <ac:chgData name="Douglas Martin" userId="2f233c73-e982-4686-a2f7-7fcacf256faf" providerId="ADAL" clId="{D7308EC1-535D-4DC3-B143-3C17DB3D1B7D}" dt="2022-01-01T14:17:17.983" v="0"/>
            <ac:spMkLst>
              <pc:docMk/>
              <pc:sldMasterMk cId="0" sldId="2147483648"/>
              <pc:sldLayoutMk cId="868531734" sldId="2147483659"/>
              <ac:spMk id="2" creationId="{00000000-0000-0000-0000-000000000000}"/>
            </ac:spMkLst>
          </pc:spChg>
          <pc:spChg chg="mod">
            <ac:chgData name="Douglas Martin" userId="2f233c73-e982-4686-a2f7-7fcacf256faf" providerId="ADAL" clId="{D7308EC1-535D-4DC3-B143-3C17DB3D1B7D}" dt="2022-01-01T14:17:17.983" v="0"/>
            <ac:spMkLst>
              <pc:docMk/>
              <pc:sldMasterMk cId="0" sldId="2147483648"/>
              <pc:sldLayoutMk cId="868531734" sldId="2147483659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2C4B7C-9937-427A-8672-9FF40C4E62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D719F8-D275-4F21-AF1A-9DEB736940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6812B0-4A36-41C9-B023-0A6740A109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2C39E6-22D7-41AF-B610-554DC9A260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2658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F4B067-3DEC-4C59-B0D0-DDBB5C3C84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49C4C0-1896-40ED-9C37-23D18870F2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642EA6-4097-4DEC-8EC0-EC74DE4A02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FB4111-2896-4E5D-9A7F-48D8012021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6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57A009-27AE-4A5F-8A74-2009FF0F91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7945AF7-60BC-4850-BB1F-EC264924B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2E3FFD-BD48-453B-87EF-50C9D448A1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CBDB61-1E44-4F8C-869F-E8C507C0AD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531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EC9076-EFD7-4B11-B9F8-AEDF8CA62F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2C6F40-F11B-4511-8FB2-A7197C8A53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E9FA84-9126-49D7-B574-6FF16F6D99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0F8B04-8D83-482A-95ED-A1E3D80912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7593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719767-D0AD-4E4C-88B5-ACADBE35D9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3DCEAA-D9F6-4872-B8CB-985A597DF6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999B7E-3A82-4E13-A3F0-823C120DF5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B3BBA-941D-4BAF-AF17-BA2D319FF8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954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5BDCFE-5E6D-45A5-BAA6-081D1C8648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19E198-357B-4C61-9287-2763D19602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073FF2-B114-46F3-9DF4-1F132FD77F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561959-3866-4831-94E8-C6C464425F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101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24886E8-783C-4D6D-A603-2A856261E8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CA72C75-7336-4709-BFBC-D40654DAE3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BA10BDD-B228-4039-870B-D249A9FDF5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B910DC-A8A1-4D81-8F00-2570DCE5EA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6387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A681F5F-E4B8-4795-85A3-56EFAAD156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0CFE6BA-F08B-42B9-870E-C20DDD1886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7B9029-AF78-44D5-B413-1B6C8FDB7C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8B3A23-5A11-4E2E-A69B-E34677B994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2161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7375936-978B-46D7-AC0E-826DA74F29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5D5863B-98E5-4AE4-8754-320EEC69D9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4B4E8CE-28EA-4BB2-A7E5-1A60E6B2BF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DC5D60-B70D-44E3-8429-45FD805697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7509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03EF11-CC30-401D-9142-4C40468614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8DE476-9B69-4CD4-8AFF-6D65F8FF9A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8948C2E-EA10-4ED9-9A70-9F8E3E1900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F0C9C0-495E-4B32-914A-512F8044F5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0787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FFD78A-485C-493F-9F25-559B97AB17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A50035-DDC1-4834-80AA-E52FB5075C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990D15-9D3A-4752-B523-D60061EC4B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019702-D191-4F17-A14E-EDEB397950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682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A66B13F-5047-4EC3-8616-88D4BEB4E7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2BE3BD7-D223-42F6-9265-BF46A03216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5A7670B-55DC-4061-B796-5C80338CA6B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3E6C39F-0A71-401D-A876-E8C4B407CFB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B1AC848-979F-4E3E-8F03-EF79AE3C5B7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291264-7DA1-4644-B0C3-5771A73AE8D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8" descr="New Year1">
            <a:extLst>
              <a:ext uri="{FF2B5EF4-FFF2-40B4-BE49-F238E27FC236}">
                <a16:creationId xmlns:a16="http://schemas.microsoft.com/office/drawing/2014/main" id="{DD8B74E1-CD15-4B8E-B87A-2F256D7B88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0"/>
            <a:ext cx="92202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>
            <a:extLst>
              <a:ext uri="{FF2B5EF4-FFF2-40B4-BE49-F238E27FC236}">
                <a16:creationId xmlns:a16="http://schemas.microsoft.com/office/drawing/2014/main" id="{8EEDE491-10F1-443B-8C52-09F1B85E80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76600" y="2362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C00000"/>
                </a:solidFill>
                <a:latin typeface="Arial Black" panose="020B0A04020102020204" pitchFamily="34" charset="0"/>
              </a:rPr>
              <a:t>10 Great Resolutions</a:t>
            </a:r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CBFD6B58-567E-4366-9DFE-AC6D262806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19400" y="3124200"/>
            <a:ext cx="7772400" cy="1752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>
                <a:solidFill>
                  <a:srgbClr val="C00000"/>
                </a:solidFill>
                <a:latin typeface="Arial Black" panose="020B0A04020102020204" pitchFamily="34" charset="0"/>
              </a:rPr>
              <a:t>Proverbs 3:1-32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New Year9">
            <a:extLst>
              <a:ext uri="{FF2B5EF4-FFF2-40B4-BE49-F238E27FC236}">
                <a16:creationId xmlns:a16="http://schemas.microsoft.com/office/drawing/2014/main" id="{2D955658-701A-45DE-B5CD-5CF9F95F7E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0"/>
            <a:ext cx="92202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3">
            <a:extLst>
              <a:ext uri="{FF2B5EF4-FFF2-40B4-BE49-F238E27FC236}">
                <a16:creationId xmlns:a16="http://schemas.microsoft.com/office/drawing/2014/main" id="{2177F794-CCAC-4404-A52E-1EE88448AE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43200" y="-152400"/>
            <a:ext cx="7772400" cy="990600"/>
          </a:xfrm>
        </p:spPr>
        <p:txBody>
          <a:bodyPr/>
          <a:lstStyle/>
          <a:p>
            <a:pPr algn="l" eaLnBrk="1" hangingPunct="1"/>
            <a:r>
              <a:rPr lang="en-US" altLang="en-US" sz="3600">
                <a:solidFill>
                  <a:srgbClr val="CC0000"/>
                </a:solidFill>
                <a:latin typeface="Arial Black" panose="020B0A04020102020204" pitchFamily="34" charset="0"/>
              </a:rPr>
              <a:t>Resolution #7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C0F14791-DA7E-46D5-94B0-96429ECBF8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67000" y="1371600"/>
            <a:ext cx="7772400" cy="2667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b="1">
                <a:solidFill>
                  <a:srgbClr val="CC0000"/>
                </a:solidFill>
              </a:rPr>
              <a:t>HAVE NO FEAR (25,26)</a:t>
            </a:r>
          </a:p>
          <a:p>
            <a:pPr eaLnBrk="1" hangingPunct="1"/>
            <a:endParaRPr lang="en-US" altLang="en-US" sz="3600" b="1">
              <a:solidFill>
                <a:srgbClr val="CC0000"/>
              </a:solidFill>
            </a:endParaRPr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9771D7A5-088F-4A1C-8D1A-567DEC8AE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6477000"/>
            <a:ext cx="3276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2000">
                <a:solidFill>
                  <a:srgbClr val="CC0000"/>
                </a:solidFill>
              </a:rPr>
              <a:t>10 Great Resolutions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New Year9">
            <a:extLst>
              <a:ext uri="{FF2B5EF4-FFF2-40B4-BE49-F238E27FC236}">
                <a16:creationId xmlns:a16="http://schemas.microsoft.com/office/drawing/2014/main" id="{A1C157CE-E74F-4884-8616-EE68342841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0"/>
            <a:ext cx="92202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3">
            <a:extLst>
              <a:ext uri="{FF2B5EF4-FFF2-40B4-BE49-F238E27FC236}">
                <a16:creationId xmlns:a16="http://schemas.microsoft.com/office/drawing/2014/main" id="{012884AF-59C3-49DD-B698-5690CF3C79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43200" y="-152400"/>
            <a:ext cx="7772400" cy="990600"/>
          </a:xfrm>
        </p:spPr>
        <p:txBody>
          <a:bodyPr/>
          <a:lstStyle/>
          <a:p>
            <a:pPr algn="l" eaLnBrk="1" hangingPunct="1"/>
            <a:r>
              <a:rPr lang="en-US" altLang="en-US" sz="3600">
                <a:solidFill>
                  <a:srgbClr val="CC0000"/>
                </a:solidFill>
                <a:latin typeface="Arial Black" panose="020B0A04020102020204" pitchFamily="34" charset="0"/>
              </a:rPr>
              <a:t>Resolution #8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67BDD85E-A63E-4187-BA79-F4FBF569C7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67000" y="1371600"/>
            <a:ext cx="7772400" cy="2667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b="1">
                <a:solidFill>
                  <a:srgbClr val="CC0000"/>
                </a:solidFill>
              </a:rPr>
              <a:t>DO NOT WITHHOLD GOOD (27,28)</a:t>
            </a:r>
          </a:p>
          <a:p>
            <a:pPr eaLnBrk="1" hangingPunct="1"/>
            <a:endParaRPr lang="en-US" altLang="en-US" sz="3600" b="1">
              <a:solidFill>
                <a:srgbClr val="CC0000"/>
              </a:solidFill>
            </a:endParaRP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F09433B3-EED9-40B1-848F-90101F37E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6477000"/>
            <a:ext cx="3276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2000">
                <a:solidFill>
                  <a:srgbClr val="CC0000"/>
                </a:solidFill>
              </a:rPr>
              <a:t>10 Great Resolutions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New Year9">
            <a:extLst>
              <a:ext uri="{FF2B5EF4-FFF2-40B4-BE49-F238E27FC236}">
                <a16:creationId xmlns:a16="http://schemas.microsoft.com/office/drawing/2014/main" id="{3D067651-C34D-4E53-AB39-67968D4208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0"/>
            <a:ext cx="92202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>
            <a:extLst>
              <a:ext uri="{FF2B5EF4-FFF2-40B4-BE49-F238E27FC236}">
                <a16:creationId xmlns:a16="http://schemas.microsoft.com/office/drawing/2014/main" id="{5CE8FDBC-61ED-4AC5-A4F3-F30EDFA9D2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43200" y="-152400"/>
            <a:ext cx="7772400" cy="990600"/>
          </a:xfrm>
        </p:spPr>
        <p:txBody>
          <a:bodyPr/>
          <a:lstStyle/>
          <a:p>
            <a:pPr algn="l" eaLnBrk="1" hangingPunct="1"/>
            <a:r>
              <a:rPr lang="en-US" altLang="en-US" sz="3600">
                <a:solidFill>
                  <a:srgbClr val="CC0000"/>
                </a:solidFill>
                <a:latin typeface="Arial Black" panose="020B0A04020102020204" pitchFamily="34" charset="0"/>
              </a:rPr>
              <a:t>Resolution #9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3B918579-749B-4BEA-82BC-71C0EE3180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67000" y="1371600"/>
            <a:ext cx="7772400" cy="2667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b="1">
                <a:solidFill>
                  <a:srgbClr val="CC0000"/>
                </a:solidFill>
              </a:rPr>
              <a:t>DO NOT PLOT HARM AGAINST THOSE NEAR YOU (29,30)</a:t>
            </a:r>
          </a:p>
          <a:p>
            <a:pPr eaLnBrk="1" hangingPunct="1"/>
            <a:endParaRPr lang="en-US" altLang="en-US" sz="3600" b="1">
              <a:solidFill>
                <a:srgbClr val="CC0000"/>
              </a:solidFill>
            </a:endParaRP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09B3F5E3-3763-43EE-9FCC-2F3B224EB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6477000"/>
            <a:ext cx="3276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2000">
                <a:solidFill>
                  <a:srgbClr val="CC0000"/>
                </a:solidFill>
              </a:rPr>
              <a:t>10 Great Resolutions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New Year9">
            <a:extLst>
              <a:ext uri="{FF2B5EF4-FFF2-40B4-BE49-F238E27FC236}">
                <a16:creationId xmlns:a16="http://schemas.microsoft.com/office/drawing/2014/main" id="{7A549CEF-7505-4D6D-90B2-E1F9EFBC4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0"/>
            <a:ext cx="92202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3">
            <a:extLst>
              <a:ext uri="{FF2B5EF4-FFF2-40B4-BE49-F238E27FC236}">
                <a16:creationId xmlns:a16="http://schemas.microsoft.com/office/drawing/2014/main" id="{E08FEE6C-1FDA-4D94-B926-B3DEFE5944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43200" y="-152400"/>
            <a:ext cx="7772400" cy="990600"/>
          </a:xfrm>
        </p:spPr>
        <p:txBody>
          <a:bodyPr/>
          <a:lstStyle/>
          <a:p>
            <a:pPr algn="l" eaLnBrk="1" hangingPunct="1"/>
            <a:r>
              <a:rPr lang="en-US" altLang="en-US" sz="3600">
                <a:solidFill>
                  <a:srgbClr val="CC0000"/>
                </a:solidFill>
                <a:latin typeface="Arial Black" panose="020B0A04020102020204" pitchFamily="34" charset="0"/>
              </a:rPr>
              <a:t>Resolution #10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018ACADD-AD50-49CE-A55F-DE052D9AE3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67000" y="1371600"/>
            <a:ext cx="7772400" cy="2667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b="1">
                <a:solidFill>
                  <a:srgbClr val="CC0000"/>
                </a:solidFill>
              </a:rPr>
              <a:t>DO NOT ENVY THE VIOLENT MAN OR CHOOSE ANY OF HIS WAYS (31,32)</a:t>
            </a:r>
          </a:p>
          <a:p>
            <a:pPr eaLnBrk="1" hangingPunct="1"/>
            <a:endParaRPr lang="en-US" altLang="en-US" sz="3600" b="1">
              <a:solidFill>
                <a:srgbClr val="CC0000"/>
              </a:solidFill>
            </a:endParaRPr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B5EEE5BF-900C-416B-BBD4-78610BB95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6477000"/>
            <a:ext cx="3276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2000">
                <a:solidFill>
                  <a:srgbClr val="CC0000"/>
                </a:solidFill>
              </a:rPr>
              <a:t>10 Great Resolutions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4" descr="New Year9">
            <a:extLst>
              <a:ext uri="{FF2B5EF4-FFF2-40B4-BE49-F238E27FC236}">
                <a16:creationId xmlns:a16="http://schemas.microsoft.com/office/drawing/2014/main" id="{3E98FCE1-E49D-447C-9DA9-F7E2F47F03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0"/>
            <a:ext cx="92202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>
            <a:extLst>
              <a:ext uri="{FF2B5EF4-FFF2-40B4-BE49-F238E27FC236}">
                <a16:creationId xmlns:a16="http://schemas.microsoft.com/office/drawing/2014/main" id="{9E413C91-E52B-4D4D-966F-43710499FA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43200" y="-152400"/>
            <a:ext cx="7772400" cy="990600"/>
          </a:xfrm>
        </p:spPr>
        <p:txBody>
          <a:bodyPr/>
          <a:lstStyle/>
          <a:p>
            <a:pPr algn="l" eaLnBrk="1" hangingPunct="1"/>
            <a:r>
              <a:rPr lang="en-US" altLang="en-US" sz="3600">
                <a:solidFill>
                  <a:srgbClr val="CC0000"/>
                </a:solidFill>
                <a:latin typeface="Arial Black" panose="020B0A04020102020204" pitchFamily="34" charset="0"/>
              </a:rPr>
              <a:t>3 Basic Things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15110BAC-0120-465B-9061-87DFBCBED2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67000" y="914400"/>
            <a:ext cx="7772400" cy="4876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	1. Things to aid us in looking better and living longer.</a:t>
            </a:r>
            <a:br>
              <a:rPr lang="en-US" altLang="en-US"/>
            </a:br>
            <a:endParaRPr lang="en-US" altLang="en-US"/>
          </a:p>
          <a:p>
            <a:pPr eaLnBrk="1" hangingPunct="1">
              <a:buFontTx/>
              <a:buNone/>
            </a:pPr>
            <a:r>
              <a:rPr lang="en-US" altLang="en-US"/>
              <a:t>	2. Things to aid us in gaining wealth.</a:t>
            </a:r>
          </a:p>
          <a:p>
            <a:pPr eaLnBrk="1" hangingPunct="1">
              <a:buFontTx/>
              <a:buNone/>
            </a:pPr>
            <a:br>
              <a:rPr lang="en-US" altLang="en-US"/>
            </a:br>
            <a:r>
              <a:rPr lang="en-US" altLang="en-US"/>
              <a:t>3. Things that aid us in our relationships. </a:t>
            </a:r>
          </a:p>
        </p:txBody>
      </p:sp>
      <p:sp>
        <p:nvSpPr>
          <p:cNvPr id="3077" name="Rectangle 7">
            <a:extLst>
              <a:ext uri="{FF2B5EF4-FFF2-40B4-BE49-F238E27FC236}">
                <a16:creationId xmlns:a16="http://schemas.microsoft.com/office/drawing/2014/main" id="{43CCC4C7-137C-4483-B535-B3C0F0B688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6477000"/>
            <a:ext cx="3276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2000">
                <a:solidFill>
                  <a:srgbClr val="CC0000"/>
                </a:solidFill>
              </a:rPr>
              <a:t>10 Great Resolutions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New Year9">
            <a:extLst>
              <a:ext uri="{FF2B5EF4-FFF2-40B4-BE49-F238E27FC236}">
                <a16:creationId xmlns:a16="http://schemas.microsoft.com/office/drawing/2014/main" id="{4B25DB5F-F508-4FA8-A0B0-8C30EFBCE1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0"/>
            <a:ext cx="92202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A2E50C05-58C1-4E2C-9126-2CCA314379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43200" y="-152400"/>
            <a:ext cx="7772400" cy="990600"/>
          </a:xfrm>
        </p:spPr>
        <p:txBody>
          <a:bodyPr/>
          <a:lstStyle/>
          <a:p>
            <a:pPr algn="l" eaLnBrk="1" hangingPunct="1"/>
            <a:r>
              <a:rPr lang="en-US" altLang="en-US" sz="3600">
                <a:solidFill>
                  <a:srgbClr val="CC0000"/>
                </a:solidFill>
                <a:latin typeface="Arial Black" panose="020B0A04020102020204" pitchFamily="34" charset="0"/>
              </a:rPr>
              <a:t>3 Basic Things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01CA823B-67E3-4283-B39C-B9C3184F32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67000" y="1371600"/>
            <a:ext cx="7772400" cy="4876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>
                <a:solidFill>
                  <a:srgbClr val="C00000"/>
                </a:solidFill>
              </a:rPr>
              <a:t>LONGEVITY</a:t>
            </a:r>
          </a:p>
          <a:p>
            <a:pPr eaLnBrk="1" hangingPunct="1">
              <a:buFontTx/>
              <a:buNone/>
            </a:pPr>
            <a:endParaRPr lang="en-US" altLang="en-US" b="1">
              <a:solidFill>
                <a:srgbClr val="C0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b="1">
                <a:solidFill>
                  <a:srgbClr val="C00000"/>
                </a:solidFill>
              </a:rPr>
              <a:t>			PROSPERITY</a:t>
            </a:r>
          </a:p>
          <a:p>
            <a:pPr eaLnBrk="1" hangingPunct="1">
              <a:buFontTx/>
              <a:buNone/>
            </a:pPr>
            <a:endParaRPr lang="en-US" altLang="en-US" b="1">
              <a:solidFill>
                <a:srgbClr val="C0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b="1">
                <a:solidFill>
                  <a:srgbClr val="C00000"/>
                </a:solidFill>
              </a:rPr>
              <a:t>						PEACE</a:t>
            </a:r>
          </a:p>
          <a:p>
            <a:pPr eaLnBrk="1" hangingPunct="1"/>
            <a:endParaRPr lang="en-US" altLang="en-US" b="1">
              <a:solidFill>
                <a:srgbClr val="CC0000"/>
              </a:solidFill>
            </a:endParaRP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50204AF2-40C7-4238-9A65-5A6AC13DE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6477000"/>
            <a:ext cx="3276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2000">
                <a:solidFill>
                  <a:srgbClr val="CC0000"/>
                </a:solidFill>
              </a:rPr>
              <a:t>10 Great Resolutions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New Year9">
            <a:extLst>
              <a:ext uri="{FF2B5EF4-FFF2-40B4-BE49-F238E27FC236}">
                <a16:creationId xmlns:a16="http://schemas.microsoft.com/office/drawing/2014/main" id="{F8A8F7D3-9C4C-4952-8084-4028BF76E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0"/>
            <a:ext cx="92202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>
            <a:extLst>
              <a:ext uri="{FF2B5EF4-FFF2-40B4-BE49-F238E27FC236}">
                <a16:creationId xmlns:a16="http://schemas.microsoft.com/office/drawing/2014/main" id="{1B58706F-3E79-456A-962C-2226C21CD0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43200" y="-152400"/>
            <a:ext cx="7772400" cy="990600"/>
          </a:xfrm>
        </p:spPr>
        <p:txBody>
          <a:bodyPr/>
          <a:lstStyle/>
          <a:p>
            <a:pPr algn="l" eaLnBrk="1" hangingPunct="1"/>
            <a:r>
              <a:rPr lang="en-US" altLang="en-US" sz="3600">
                <a:solidFill>
                  <a:srgbClr val="CC0000"/>
                </a:solidFill>
                <a:latin typeface="Arial Black" panose="020B0A04020102020204" pitchFamily="34" charset="0"/>
              </a:rPr>
              <a:t>Resolution #1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26EC478F-87CF-44D1-B875-A3463D8055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67000" y="1371600"/>
            <a:ext cx="7772400" cy="2667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b="1">
                <a:solidFill>
                  <a:srgbClr val="CC0000"/>
                </a:solidFill>
              </a:rPr>
              <a:t>LET LOVE AND FAITHFULNESS NEVER LEAVE YOU  (3,4)</a:t>
            </a: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72A3DF0C-35B4-493C-B3FB-A0E6A328C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6477000"/>
            <a:ext cx="3276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2000">
                <a:solidFill>
                  <a:srgbClr val="CC0000"/>
                </a:solidFill>
              </a:rPr>
              <a:t>10 Great Resolutions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New Year9">
            <a:extLst>
              <a:ext uri="{FF2B5EF4-FFF2-40B4-BE49-F238E27FC236}">
                <a16:creationId xmlns:a16="http://schemas.microsoft.com/office/drawing/2014/main" id="{86ECAD10-246A-4A95-9D53-FFB8BCB4BB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0"/>
            <a:ext cx="92202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3">
            <a:extLst>
              <a:ext uri="{FF2B5EF4-FFF2-40B4-BE49-F238E27FC236}">
                <a16:creationId xmlns:a16="http://schemas.microsoft.com/office/drawing/2014/main" id="{B2AEF297-0E6E-40E0-9158-ECF448656F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43200" y="-152400"/>
            <a:ext cx="7772400" cy="990600"/>
          </a:xfrm>
        </p:spPr>
        <p:txBody>
          <a:bodyPr/>
          <a:lstStyle/>
          <a:p>
            <a:pPr algn="l" eaLnBrk="1" hangingPunct="1"/>
            <a:r>
              <a:rPr lang="en-US" altLang="en-US" sz="3600">
                <a:solidFill>
                  <a:srgbClr val="CC0000"/>
                </a:solidFill>
                <a:latin typeface="Arial Black" panose="020B0A04020102020204" pitchFamily="34" charset="0"/>
              </a:rPr>
              <a:t>Resolution #2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AF1AF546-C99F-4959-A675-6B676454EB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67000" y="1371600"/>
            <a:ext cx="7772400" cy="2667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b="1">
                <a:solidFill>
                  <a:srgbClr val="CC0000"/>
                </a:solidFill>
              </a:rPr>
              <a:t>TRUST IN THE LORD WITH ALL YOUR HEART (5,6)</a:t>
            </a:r>
          </a:p>
          <a:p>
            <a:pPr eaLnBrk="1" hangingPunct="1"/>
            <a:endParaRPr lang="en-US" altLang="en-US" sz="3600" b="1">
              <a:solidFill>
                <a:srgbClr val="CC0000"/>
              </a:solidFill>
            </a:endParaRP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4A77F054-0D1E-477C-A6F0-53A5DF2AF5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6477000"/>
            <a:ext cx="3276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2000">
                <a:solidFill>
                  <a:srgbClr val="CC0000"/>
                </a:solidFill>
              </a:rPr>
              <a:t>10 Great Resolutions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New Year9">
            <a:extLst>
              <a:ext uri="{FF2B5EF4-FFF2-40B4-BE49-F238E27FC236}">
                <a16:creationId xmlns:a16="http://schemas.microsoft.com/office/drawing/2014/main" id="{D2C6CF7F-DC85-40DF-899D-A3430CB0C1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0"/>
            <a:ext cx="92202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FAF6B8E2-2388-4A40-905B-95FD904AFC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43200" y="-152400"/>
            <a:ext cx="7772400" cy="990600"/>
          </a:xfrm>
        </p:spPr>
        <p:txBody>
          <a:bodyPr/>
          <a:lstStyle/>
          <a:p>
            <a:pPr algn="l" eaLnBrk="1" hangingPunct="1"/>
            <a:r>
              <a:rPr lang="en-US" altLang="en-US" sz="3600">
                <a:solidFill>
                  <a:srgbClr val="CC0000"/>
                </a:solidFill>
                <a:latin typeface="Arial Black" panose="020B0A04020102020204" pitchFamily="34" charset="0"/>
              </a:rPr>
              <a:t>Resolution #3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9FF003A2-2892-4A80-ADA4-BFBBED01AC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67000" y="1371600"/>
            <a:ext cx="7772400" cy="2667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b="1">
                <a:solidFill>
                  <a:srgbClr val="CC0000"/>
                </a:solidFill>
              </a:rPr>
              <a:t>DO NOT BE WISE IN YOUR OWN EYES  (7,8)</a:t>
            </a:r>
          </a:p>
          <a:p>
            <a:pPr eaLnBrk="1" hangingPunct="1"/>
            <a:endParaRPr lang="en-US" altLang="en-US" sz="3600" b="1">
              <a:solidFill>
                <a:srgbClr val="CC0000"/>
              </a:solidFill>
            </a:endParaRPr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7535421-DC27-4258-93F3-8E4E1EBED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6477000"/>
            <a:ext cx="3276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2000">
                <a:solidFill>
                  <a:srgbClr val="CC0000"/>
                </a:solidFill>
              </a:rPr>
              <a:t>10 Great Resolutions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New Year9">
            <a:extLst>
              <a:ext uri="{FF2B5EF4-FFF2-40B4-BE49-F238E27FC236}">
                <a16:creationId xmlns:a16="http://schemas.microsoft.com/office/drawing/2014/main" id="{8069C4CF-2C10-4381-8292-E9862129B6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0"/>
            <a:ext cx="92202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>
            <a:extLst>
              <a:ext uri="{FF2B5EF4-FFF2-40B4-BE49-F238E27FC236}">
                <a16:creationId xmlns:a16="http://schemas.microsoft.com/office/drawing/2014/main" id="{0CC52282-5F46-421D-8C06-6C0EA827B2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43200" y="-152400"/>
            <a:ext cx="7772400" cy="990600"/>
          </a:xfrm>
        </p:spPr>
        <p:txBody>
          <a:bodyPr/>
          <a:lstStyle/>
          <a:p>
            <a:pPr algn="l" eaLnBrk="1" hangingPunct="1"/>
            <a:r>
              <a:rPr lang="en-US" altLang="en-US" sz="3600">
                <a:solidFill>
                  <a:srgbClr val="CC0000"/>
                </a:solidFill>
                <a:latin typeface="Arial Black" panose="020B0A04020102020204" pitchFamily="34" charset="0"/>
              </a:rPr>
              <a:t>Resolution #4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BE606040-E7E7-48E8-8B43-0A84451D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67000" y="1371600"/>
            <a:ext cx="7772400" cy="2667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b="1">
                <a:solidFill>
                  <a:srgbClr val="CC0000"/>
                </a:solidFill>
              </a:rPr>
              <a:t>HONOR THE LORD WITH YOUR WEALTH (9,10)</a:t>
            </a:r>
          </a:p>
          <a:p>
            <a:pPr eaLnBrk="1" hangingPunct="1"/>
            <a:endParaRPr lang="en-US" altLang="en-US" sz="3600" b="1">
              <a:solidFill>
                <a:srgbClr val="CC0000"/>
              </a:solidFill>
            </a:endParaRP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1E765E1E-A57F-46EB-8A24-B852318D9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6477000"/>
            <a:ext cx="3276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2000">
                <a:solidFill>
                  <a:srgbClr val="CC0000"/>
                </a:solidFill>
              </a:rPr>
              <a:t>10 Great Resolutions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New Year9">
            <a:extLst>
              <a:ext uri="{FF2B5EF4-FFF2-40B4-BE49-F238E27FC236}">
                <a16:creationId xmlns:a16="http://schemas.microsoft.com/office/drawing/2014/main" id="{D45C2235-85FC-43E5-B1A7-57E11025F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0"/>
            <a:ext cx="92202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3">
            <a:extLst>
              <a:ext uri="{FF2B5EF4-FFF2-40B4-BE49-F238E27FC236}">
                <a16:creationId xmlns:a16="http://schemas.microsoft.com/office/drawing/2014/main" id="{3BC489D5-7D46-47F1-AE76-31ACFD7ED8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43200" y="-152400"/>
            <a:ext cx="7772400" cy="990600"/>
          </a:xfrm>
        </p:spPr>
        <p:txBody>
          <a:bodyPr/>
          <a:lstStyle/>
          <a:p>
            <a:pPr algn="l" eaLnBrk="1" hangingPunct="1"/>
            <a:r>
              <a:rPr lang="en-US" altLang="en-US" sz="3600">
                <a:solidFill>
                  <a:srgbClr val="CC0000"/>
                </a:solidFill>
                <a:latin typeface="Arial Black" panose="020B0A04020102020204" pitchFamily="34" charset="0"/>
              </a:rPr>
              <a:t>Resolution #5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1855060E-40CA-4F8E-889A-FA1DC7BB11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67000" y="1371600"/>
            <a:ext cx="7772400" cy="2667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b="1">
                <a:solidFill>
                  <a:srgbClr val="CC0000"/>
                </a:solidFill>
              </a:rPr>
              <a:t>DO NOT DESPISE THE LORD’s DISCIPLINE (11,12)</a:t>
            </a:r>
          </a:p>
          <a:p>
            <a:pPr eaLnBrk="1" hangingPunct="1"/>
            <a:endParaRPr lang="en-US" altLang="en-US" sz="3600" b="1">
              <a:solidFill>
                <a:srgbClr val="CC0000"/>
              </a:solidFill>
            </a:endParaRPr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B5DB140C-5949-4DB2-80F9-C6D945BBA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6477000"/>
            <a:ext cx="3276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2000">
                <a:solidFill>
                  <a:srgbClr val="CC0000"/>
                </a:solidFill>
              </a:rPr>
              <a:t>10 Great Resolutions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New Year9">
            <a:extLst>
              <a:ext uri="{FF2B5EF4-FFF2-40B4-BE49-F238E27FC236}">
                <a16:creationId xmlns:a16="http://schemas.microsoft.com/office/drawing/2014/main" id="{644D5CC2-FFEC-4AF9-B557-1FAF4ADCC4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0"/>
            <a:ext cx="92202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3">
            <a:extLst>
              <a:ext uri="{FF2B5EF4-FFF2-40B4-BE49-F238E27FC236}">
                <a16:creationId xmlns:a16="http://schemas.microsoft.com/office/drawing/2014/main" id="{3B70B0CE-37C8-488A-9B3A-A425AA0E5D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43200" y="-152400"/>
            <a:ext cx="7772400" cy="990600"/>
          </a:xfrm>
        </p:spPr>
        <p:txBody>
          <a:bodyPr/>
          <a:lstStyle/>
          <a:p>
            <a:pPr algn="l" eaLnBrk="1" hangingPunct="1"/>
            <a:r>
              <a:rPr lang="en-US" altLang="en-US" sz="3600">
                <a:solidFill>
                  <a:srgbClr val="CC0000"/>
                </a:solidFill>
                <a:latin typeface="Arial Black" panose="020B0A04020102020204" pitchFamily="34" charset="0"/>
              </a:rPr>
              <a:t>Resolution #6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099C7B04-3B26-44AE-B21F-77CC578A49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67000" y="1371600"/>
            <a:ext cx="7772400" cy="2667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b="1">
                <a:solidFill>
                  <a:srgbClr val="CC0000"/>
                </a:solidFill>
              </a:rPr>
              <a:t>SEARCH DILIGENTLY FOR WISDOM AND FIND IT (13-24)</a:t>
            </a:r>
          </a:p>
          <a:p>
            <a:pPr eaLnBrk="1" hangingPunct="1"/>
            <a:endParaRPr lang="en-US" altLang="en-US" sz="3600" b="1">
              <a:solidFill>
                <a:srgbClr val="CC0000"/>
              </a:solidFill>
            </a:endParaRP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6C2E109F-0EFC-4EE3-B5BB-400EE0A4B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6477000"/>
            <a:ext cx="3276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2000">
                <a:solidFill>
                  <a:srgbClr val="CC0000"/>
                </a:solidFill>
              </a:rPr>
              <a:t>10 Great Resolutions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Blank Presentation</vt:lpstr>
      <vt:lpstr>10 Great Resolutions</vt:lpstr>
      <vt:lpstr>3 Basic Things</vt:lpstr>
      <vt:lpstr>3 Basic Things</vt:lpstr>
      <vt:lpstr>Resolution #1</vt:lpstr>
      <vt:lpstr>Resolution #2</vt:lpstr>
      <vt:lpstr>Resolution #3</vt:lpstr>
      <vt:lpstr>Resolution #4</vt:lpstr>
      <vt:lpstr>Resolution #5</vt:lpstr>
      <vt:lpstr>Resolution #6</vt:lpstr>
      <vt:lpstr>Resolution #7</vt:lpstr>
      <vt:lpstr>Resolution #8</vt:lpstr>
      <vt:lpstr>Resolution #9</vt:lpstr>
      <vt:lpstr>Resolution #10</vt:lpstr>
    </vt:vector>
  </TitlesOfParts>
  <Company>Keith Locke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Locke</dc:creator>
  <cp:revision>1</cp:revision>
  <cp:lastPrinted>2022-01-02T13:36:49Z</cp:lastPrinted>
  <dcterms:created xsi:type="dcterms:W3CDTF">2005-09-26T17:18:59Z</dcterms:created>
  <dcterms:modified xsi:type="dcterms:W3CDTF">2022-01-02T14:29:31Z</dcterms:modified>
</cp:coreProperties>
</file>