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93" r:id="rId6"/>
    <p:sldId id="300" r:id="rId7"/>
    <p:sldId id="263" r:id="rId8"/>
    <p:sldId id="275" r:id="rId9"/>
    <p:sldId id="277" r:id="rId10"/>
    <p:sldId id="284" r:id="rId11"/>
    <p:sldId id="264" r:id="rId12"/>
    <p:sldId id="278" r:id="rId13"/>
    <p:sldId id="265" r:id="rId14"/>
    <p:sldId id="279" r:id="rId15"/>
    <p:sldId id="266" r:id="rId16"/>
    <p:sldId id="280" r:id="rId17"/>
    <p:sldId id="303" r:id="rId18"/>
    <p:sldId id="268" r:id="rId19"/>
    <p:sldId id="302" r:id="rId20"/>
    <p:sldId id="281" r:id="rId21"/>
    <p:sldId id="298" r:id="rId22"/>
    <p:sldId id="283" r:id="rId23"/>
    <p:sldId id="276" r:id="rId24"/>
    <p:sldId id="282" r:id="rId25"/>
    <p:sldId id="289" r:id="rId26"/>
    <p:sldId id="290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410B2-6513-4EBB-82DF-550CCE76326A}" v="16" dt="2021-12-18T14:21:16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2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rtin" userId="2f233c73-e982-4686-a2f7-7fcacf256faf" providerId="ADAL" clId="{1A8410B2-6513-4EBB-82DF-550CCE76326A}"/>
    <pc:docChg chg="undo custSel addSld delSld modSld">
      <pc:chgData name="Douglas Martin" userId="2f233c73-e982-4686-a2f7-7fcacf256faf" providerId="ADAL" clId="{1A8410B2-6513-4EBB-82DF-550CCE76326A}" dt="2021-12-19T13:23:30.688" v="2012" actId="20577"/>
      <pc:docMkLst>
        <pc:docMk/>
      </pc:docMkLst>
      <pc:sldChg chg="modSp mod">
        <pc:chgData name="Douglas Martin" userId="2f233c73-e982-4686-a2f7-7fcacf256faf" providerId="ADAL" clId="{1A8410B2-6513-4EBB-82DF-550CCE76326A}" dt="2021-12-18T13:18:49.676" v="23" actId="1076"/>
        <pc:sldMkLst>
          <pc:docMk/>
          <pc:sldMk cId="3297899814" sldId="263"/>
        </pc:sldMkLst>
        <pc:spChg chg="mod">
          <ac:chgData name="Douglas Martin" userId="2f233c73-e982-4686-a2f7-7fcacf256faf" providerId="ADAL" clId="{1A8410B2-6513-4EBB-82DF-550CCE76326A}" dt="2021-12-18T13:17:08.468" v="9" actId="20577"/>
          <ac:spMkLst>
            <pc:docMk/>
            <pc:sldMk cId="3297899814" sldId="263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3:18:49.676" v="23" actId="1076"/>
          <ac:spMkLst>
            <pc:docMk/>
            <pc:sldMk cId="3297899814" sldId="263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3:30:32.428" v="403" actId="1076"/>
        <pc:sldMkLst>
          <pc:docMk/>
          <pc:sldMk cId="1096914182" sldId="264"/>
        </pc:sldMkLst>
        <pc:spChg chg="mod">
          <ac:chgData name="Douglas Martin" userId="2f233c73-e982-4686-a2f7-7fcacf256faf" providerId="ADAL" clId="{1A8410B2-6513-4EBB-82DF-550CCE76326A}" dt="2021-12-18T13:29:54.511" v="308" actId="20577"/>
          <ac:spMkLst>
            <pc:docMk/>
            <pc:sldMk cId="1096914182" sldId="264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3:30:32.428" v="403" actId="1076"/>
          <ac:spMkLst>
            <pc:docMk/>
            <pc:sldMk cId="1096914182" sldId="264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3:34:09.514" v="594" actId="20577"/>
        <pc:sldMkLst>
          <pc:docMk/>
          <pc:sldMk cId="2997538039" sldId="265"/>
        </pc:sldMkLst>
        <pc:spChg chg="mod">
          <ac:chgData name="Douglas Martin" userId="2f233c73-e982-4686-a2f7-7fcacf256faf" providerId="ADAL" clId="{1A8410B2-6513-4EBB-82DF-550CCE76326A}" dt="2021-12-18T13:33:37.920" v="493" actId="20577"/>
          <ac:spMkLst>
            <pc:docMk/>
            <pc:sldMk cId="2997538039" sldId="265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3:34:09.514" v="594" actId="20577"/>
          <ac:spMkLst>
            <pc:docMk/>
            <pc:sldMk cId="2997538039" sldId="265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3:42:15.122" v="744" actId="1076"/>
        <pc:sldMkLst>
          <pc:docMk/>
          <pc:sldMk cId="1663713781" sldId="266"/>
        </pc:sldMkLst>
        <pc:spChg chg="mod">
          <ac:chgData name="Douglas Martin" userId="2f233c73-e982-4686-a2f7-7fcacf256faf" providerId="ADAL" clId="{1A8410B2-6513-4EBB-82DF-550CCE76326A}" dt="2021-12-18T13:41:18.521" v="684" actId="20577"/>
          <ac:spMkLst>
            <pc:docMk/>
            <pc:sldMk cId="1663713781" sldId="266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3:42:15.122" v="744" actId="1076"/>
          <ac:spMkLst>
            <pc:docMk/>
            <pc:sldMk cId="1663713781" sldId="266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4:21:31.261" v="1973" actId="115"/>
        <pc:sldMkLst>
          <pc:docMk/>
          <pc:sldMk cId="1146070576" sldId="268"/>
        </pc:sldMkLst>
        <pc:spChg chg="mod">
          <ac:chgData name="Douglas Martin" userId="2f233c73-e982-4686-a2f7-7fcacf256faf" providerId="ADAL" clId="{1A8410B2-6513-4EBB-82DF-550CCE76326A}" dt="2021-12-18T13:45:42.767" v="889" actId="20577"/>
          <ac:spMkLst>
            <pc:docMk/>
            <pc:sldMk cId="1146070576" sldId="268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4:21:31.261" v="1973" actId="115"/>
          <ac:spMkLst>
            <pc:docMk/>
            <pc:sldMk cId="1146070576" sldId="268"/>
            <ac:spMk id="3078" creationId="{5BAB79F0-826F-429F-B883-89F912B8A4FF}"/>
          </ac:spMkLst>
        </pc:spChg>
      </pc:sldChg>
      <pc:sldChg chg="del">
        <pc:chgData name="Douglas Martin" userId="2f233c73-e982-4686-a2f7-7fcacf256faf" providerId="ADAL" clId="{1A8410B2-6513-4EBB-82DF-550CCE76326A}" dt="2021-12-18T13:56:36.772" v="1291" actId="47"/>
        <pc:sldMkLst>
          <pc:docMk/>
          <pc:sldMk cId="2675614468" sldId="271"/>
        </pc:sldMkLst>
      </pc:sldChg>
      <pc:sldChg chg="modSp mod">
        <pc:chgData name="Douglas Martin" userId="2f233c73-e982-4686-a2f7-7fcacf256faf" providerId="ADAL" clId="{1A8410B2-6513-4EBB-82DF-550CCE76326A}" dt="2021-12-18T13:27:11.970" v="235" actId="1076"/>
        <pc:sldMkLst>
          <pc:docMk/>
          <pc:sldMk cId="501522566" sldId="275"/>
        </pc:sldMkLst>
        <pc:spChg chg="mod">
          <ac:chgData name="Douglas Martin" userId="2f233c73-e982-4686-a2f7-7fcacf256faf" providerId="ADAL" clId="{1A8410B2-6513-4EBB-82DF-550CCE76326A}" dt="2021-12-18T13:25:34.864" v="37" actId="20577"/>
          <ac:spMkLst>
            <pc:docMk/>
            <pc:sldMk cId="501522566" sldId="275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3:27:11.970" v="235" actId="1076"/>
          <ac:spMkLst>
            <pc:docMk/>
            <pc:sldMk cId="501522566" sldId="275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4:12:26.140" v="1716" actId="404"/>
        <pc:sldMkLst>
          <pc:docMk/>
          <pc:sldMk cId="200463565" sldId="276"/>
        </pc:sldMkLst>
        <pc:spChg chg="mod">
          <ac:chgData name="Douglas Martin" userId="2f233c73-e982-4686-a2f7-7fcacf256faf" providerId="ADAL" clId="{1A8410B2-6513-4EBB-82DF-550CCE76326A}" dt="2021-12-18T14:12:26.140" v="1716" actId="404"/>
          <ac:spMkLst>
            <pc:docMk/>
            <pc:sldMk cId="200463565" sldId="276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4:12:06.498" v="1713" actId="1076"/>
          <ac:spMkLst>
            <pc:docMk/>
            <pc:sldMk cId="200463565" sldId="276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4:18:23.868" v="1852" actId="20577"/>
        <pc:sldMkLst>
          <pc:docMk/>
          <pc:sldMk cId="1172998809" sldId="277"/>
        </pc:sldMkLst>
        <pc:spChg chg="mod">
          <ac:chgData name="Douglas Martin" userId="2f233c73-e982-4686-a2f7-7fcacf256faf" providerId="ADAL" clId="{1A8410B2-6513-4EBB-82DF-550CCE76326A}" dt="2021-12-18T14:18:23.868" v="1852" actId="20577"/>
          <ac:spMkLst>
            <pc:docMk/>
            <pc:sldMk cId="1172998809" sldId="277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4:19:08.783" v="1871" actId="20577"/>
        <pc:sldMkLst>
          <pc:docMk/>
          <pc:sldMk cId="2400435025" sldId="278"/>
        </pc:sldMkLst>
        <pc:spChg chg="mod">
          <ac:chgData name="Douglas Martin" userId="2f233c73-e982-4686-a2f7-7fcacf256faf" providerId="ADAL" clId="{1A8410B2-6513-4EBB-82DF-550CCE76326A}" dt="2021-12-18T14:19:08.783" v="1871" actId="20577"/>
          <ac:spMkLst>
            <pc:docMk/>
            <pc:sldMk cId="2400435025" sldId="278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3:35:07.445" v="670" actId="20577"/>
        <pc:sldMkLst>
          <pc:docMk/>
          <pc:sldMk cId="1490932515" sldId="279"/>
        </pc:sldMkLst>
        <pc:spChg chg="mod">
          <ac:chgData name="Douglas Martin" userId="2f233c73-e982-4686-a2f7-7fcacf256faf" providerId="ADAL" clId="{1A8410B2-6513-4EBB-82DF-550CCE76326A}" dt="2021-12-18T13:35:07.445" v="670" actId="20577"/>
          <ac:spMkLst>
            <pc:docMk/>
            <pc:sldMk cId="1490932515" sldId="279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3:44:18.436" v="860" actId="1076"/>
        <pc:sldMkLst>
          <pc:docMk/>
          <pc:sldMk cId="3178916448" sldId="280"/>
        </pc:sldMkLst>
        <pc:spChg chg="mod">
          <ac:chgData name="Douglas Martin" userId="2f233c73-e982-4686-a2f7-7fcacf256faf" providerId="ADAL" clId="{1A8410B2-6513-4EBB-82DF-550CCE76326A}" dt="2021-12-18T13:44:18.436" v="860" actId="1076"/>
          <ac:spMkLst>
            <pc:docMk/>
            <pc:sldMk cId="3178916448" sldId="280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3:55:55.610" v="1290" actId="20577"/>
        <pc:sldMkLst>
          <pc:docMk/>
          <pc:sldMk cId="2441586092" sldId="281"/>
        </pc:sldMkLst>
        <pc:spChg chg="mod">
          <ac:chgData name="Douglas Martin" userId="2f233c73-e982-4686-a2f7-7fcacf256faf" providerId="ADAL" clId="{1A8410B2-6513-4EBB-82DF-550CCE76326A}" dt="2021-12-18T13:55:55.610" v="1290" actId="20577"/>
          <ac:spMkLst>
            <pc:docMk/>
            <pc:sldMk cId="2441586092" sldId="281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4:15:15.175" v="1817" actId="20577"/>
        <pc:sldMkLst>
          <pc:docMk/>
          <pc:sldMk cId="2453718228" sldId="282"/>
        </pc:sldMkLst>
        <pc:spChg chg="mod">
          <ac:chgData name="Douglas Martin" userId="2f233c73-e982-4686-a2f7-7fcacf256faf" providerId="ADAL" clId="{1A8410B2-6513-4EBB-82DF-550CCE76326A}" dt="2021-12-18T14:15:15.175" v="1817" actId="20577"/>
          <ac:spMkLst>
            <pc:docMk/>
            <pc:sldMk cId="2453718228" sldId="282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4:08:15.232" v="1584" actId="20577"/>
        <pc:sldMkLst>
          <pc:docMk/>
          <pc:sldMk cId="1146200851" sldId="283"/>
        </pc:sldMkLst>
        <pc:spChg chg="mod">
          <ac:chgData name="Douglas Martin" userId="2f233c73-e982-4686-a2f7-7fcacf256faf" providerId="ADAL" clId="{1A8410B2-6513-4EBB-82DF-550CCE76326A}" dt="2021-12-18T14:08:15.232" v="1584" actId="20577"/>
          <ac:spMkLst>
            <pc:docMk/>
            <pc:sldMk cId="1146200851" sldId="283"/>
            <ac:spMk id="3078" creationId="{5BAB79F0-826F-429F-B883-89F912B8A4FF}"/>
          </ac:spMkLst>
        </pc:spChg>
      </pc:sldChg>
      <pc:sldChg chg="modSp mod">
        <pc:chgData name="Douglas Martin" userId="2f233c73-e982-4686-a2f7-7fcacf256faf" providerId="ADAL" clId="{1A8410B2-6513-4EBB-82DF-550CCE76326A}" dt="2021-12-18T14:18:38.175" v="1857" actId="20577"/>
        <pc:sldMkLst>
          <pc:docMk/>
          <pc:sldMk cId="2721729101" sldId="284"/>
        </pc:sldMkLst>
        <pc:spChg chg="mod">
          <ac:chgData name="Douglas Martin" userId="2f233c73-e982-4686-a2f7-7fcacf256faf" providerId="ADAL" clId="{1A8410B2-6513-4EBB-82DF-550CCE76326A}" dt="2021-12-18T14:18:38.175" v="1857" actId="20577"/>
          <ac:spMkLst>
            <pc:docMk/>
            <pc:sldMk cId="2721729101" sldId="284"/>
            <ac:spMk id="3078" creationId="{5BAB79F0-826F-429F-B883-89F912B8A4FF}"/>
          </ac:spMkLst>
        </pc:spChg>
      </pc:sldChg>
      <pc:sldChg chg="del">
        <pc:chgData name="Douglas Martin" userId="2f233c73-e982-4686-a2f7-7fcacf256faf" providerId="ADAL" clId="{1A8410B2-6513-4EBB-82DF-550CCE76326A}" dt="2021-12-18T13:32:56.215" v="483" actId="47"/>
        <pc:sldMkLst>
          <pc:docMk/>
          <pc:sldMk cId="2760227929" sldId="285"/>
        </pc:sldMkLst>
      </pc:sldChg>
      <pc:sldChg chg="del">
        <pc:chgData name="Douglas Martin" userId="2f233c73-e982-4686-a2f7-7fcacf256faf" providerId="ADAL" clId="{1A8410B2-6513-4EBB-82DF-550CCE76326A}" dt="2021-12-18T13:35:14.032" v="671" actId="47"/>
        <pc:sldMkLst>
          <pc:docMk/>
          <pc:sldMk cId="2470670362" sldId="286"/>
        </pc:sldMkLst>
      </pc:sldChg>
      <pc:sldChg chg="del">
        <pc:chgData name="Douglas Martin" userId="2f233c73-e982-4686-a2f7-7fcacf256faf" providerId="ADAL" clId="{1A8410B2-6513-4EBB-82DF-550CCE76326A}" dt="2021-12-18T13:49:16.706" v="1145" actId="47"/>
        <pc:sldMkLst>
          <pc:docMk/>
          <pc:sldMk cId="2876066650" sldId="288"/>
        </pc:sldMkLst>
      </pc:sldChg>
      <pc:sldChg chg="modSp mod">
        <pc:chgData name="Douglas Martin" userId="2f233c73-e982-4686-a2f7-7fcacf256faf" providerId="ADAL" clId="{1A8410B2-6513-4EBB-82DF-550CCE76326A}" dt="2021-12-19T13:23:30.688" v="2012" actId="20577"/>
        <pc:sldMkLst>
          <pc:docMk/>
          <pc:sldMk cId="4004323249" sldId="290"/>
        </pc:sldMkLst>
        <pc:spChg chg="mod">
          <ac:chgData name="Douglas Martin" userId="2f233c73-e982-4686-a2f7-7fcacf256faf" providerId="ADAL" clId="{1A8410B2-6513-4EBB-82DF-550CCE76326A}" dt="2021-12-19T13:23:30.688" v="2012" actId="20577"/>
          <ac:spMkLst>
            <pc:docMk/>
            <pc:sldMk cId="4004323249" sldId="290"/>
            <ac:spMk id="3078" creationId="{5BAB79F0-826F-429F-B883-89F912B8A4FF}"/>
          </ac:spMkLst>
        </pc:spChg>
      </pc:sldChg>
      <pc:sldChg chg="del">
        <pc:chgData name="Douglas Martin" userId="2f233c73-e982-4686-a2f7-7fcacf256faf" providerId="ADAL" clId="{1A8410B2-6513-4EBB-82DF-550CCE76326A}" dt="2021-12-18T14:23:52.928" v="1979" actId="47"/>
        <pc:sldMkLst>
          <pc:docMk/>
          <pc:sldMk cId="2626771255" sldId="291"/>
        </pc:sldMkLst>
      </pc:sldChg>
      <pc:sldChg chg="del">
        <pc:chgData name="Douglas Martin" userId="2f233c73-e982-4686-a2f7-7fcacf256faf" providerId="ADAL" clId="{1A8410B2-6513-4EBB-82DF-550CCE76326A}" dt="2021-12-18T14:23:54.866" v="1980" actId="47"/>
        <pc:sldMkLst>
          <pc:docMk/>
          <pc:sldMk cId="2888512163" sldId="292"/>
        </pc:sldMkLst>
      </pc:sldChg>
      <pc:sldChg chg="addSp delSp modSp mod">
        <pc:chgData name="Douglas Martin" userId="2f233c73-e982-4686-a2f7-7fcacf256faf" providerId="ADAL" clId="{1A8410B2-6513-4EBB-82DF-550CCE76326A}" dt="2021-12-18T13:18:28.309" v="15" actId="14100"/>
        <pc:sldMkLst>
          <pc:docMk/>
          <pc:sldMk cId="2701180829" sldId="293"/>
        </pc:sldMkLst>
        <pc:spChg chg="mod">
          <ac:chgData name="Douglas Martin" userId="2f233c73-e982-4686-a2f7-7fcacf256faf" providerId="ADAL" clId="{1A8410B2-6513-4EBB-82DF-550CCE76326A}" dt="2021-12-18T13:15:51.852" v="0" actId="20577"/>
          <ac:spMkLst>
            <pc:docMk/>
            <pc:sldMk cId="2701180829" sldId="293"/>
            <ac:spMk id="9" creationId="{A5C0847D-CD0A-42E7-A355-57EDA23E6A03}"/>
          </ac:spMkLst>
        </pc:spChg>
        <pc:picChg chg="del">
          <ac:chgData name="Douglas Martin" userId="2f233c73-e982-4686-a2f7-7fcacf256faf" providerId="ADAL" clId="{1A8410B2-6513-4EBB-82DF-550CCE76326A}" dt="2021-12-18T13:15:56.781" v="1" actId="478"/>
          <ac:picMkLst>
            <pc:docMk/>
            <pc:sldMk cId="2701180829" sldId="293"/>
            <ac:picMk id="3" creationId="{8321797C-BA53-44AF-885D-0A66E43C9988}"/>
          </ac:picMkLst>
        </pc:picChg>
        <pc:picChg chg="add mod">
          <ac:chgData name="Douglas Martin" userId="2f233c73-e982-4686-a2f7-7fcacf256faf" providerId="ADAL" clId="{1A8410B2-6513-4EBB-82DF-550CCE76326A}" dt="2021-12-18T13:18:28.309" v="15" actId="14100"/>
          <ac:picMkLst>
            <pc:docMk/>
            <pc:sldMk cId="2701180829" sldId="293"/>
            <ac:picMk id="4" creationId="{C48C7637-A855-4E84-8E11-D80F0EC539D3}"/>
          </ac:picMkLst>
        </pc:picChg>
      </pc:sldChg>
      <pc:sldChg chg="modSp del mod">
        <pc:chgData name="Douglas Martin" userId="2f233c73-e982-4686-a2f7-7fcacf256faf" providerId="ADAL" clId="{1A8410B2-6513-4EBB-82DF-550CCE76326A}" dt="2021-12-18T13:45:03.926" v="879" actId="2696"/>
        <pc:sldMkLst>
          <pc:docMk/>
          <pc:sldMk cId="622943606" sldId="294"/>
        </pc:sldMkLst>
        <pc:spChg chg="mod">
          <ac:chgData name="Douglas Martin" userId="2f233c73-e982-4686-a2f7-7fcacf256faf" providerId="ADAL" clId="{1A8410B2-6513-4EBB-82DF-550CCE76326A}" dt="2021-12-18T13:44:46.281" v="878" actId="20577"/>
          <ac:spMkLst>
            <pc:docMk/>
            <pc:sldMk cId="622943606" sldId="294"/>
            <ac:spMk id="3078" creationId="{5BAB79F0-826F-429F-B883-89F912B8A4FF}"/>
          </ac:spMkLst>
        </pc:spChg>
      </pc:sldChg>
      <pc:sldChg chg="del">
        <pc:chgData name="Douglas Martin" userId="2f233c73-e982-4686-a2f7-7fcacf256faf" providerId="ADAL" clId="{1A8410B2-6513-4EBB-82DF-550CCE76326A}" dt="2021-12-18T13:47:32.401" v="1086" actId="47"/>
        <pc:sldMkLst>
          <pc:docMk/>
          <pc:sldMk cId="1063936154" sldId="295"/>
        </pc:sldMkLst>
      </pc:sldChg>
      <pc:sldChg chg="del">
        <pc:chgData name="Douglas Martin" userId="2f233c73-e982-4686-a2f7-7fcacf256faf" providerId="ADAL" clId="{1A8410B2-6513-4EBB-82DF-550CCE76326A}" dt="2021-12-18T14:06:41.348" v="1458" actId="47"/>
        <pc:sldMkLst>
          <pc:docMk/>
          <pc:sldMk cId="3912238996" sldId="296"/>
        </pc:sldMkLst>
      </pc:sldChg>
      <pc:sldChg chg="del">
        <pc:chgData name="Douglas Martin" userId="2f233c73-e982-4686-a2f7-7fcacf256faf" providerId="ADAL" clId="{1A8410B2-6513-4EBB-82DF-550CCE76326A}" dt="2021-12-18T14:06:42.411" v="1459" actId="47"/>
        <pc:sldMkLst>
          <pc:docMk/>
          <pc:sldMk cId="3548443502" sldId="297"/>
        </pc:sldMkLst>
      </pc:sldChg>
      <pc:sldChg chg="modSp mod">
        <pc:chgData name="Douglas Martin" userId="2f233c73-e982-4686-a2f7-7fcacf256faf" providerId="ADAL" clId="{1A8410B2-6513-4EBB-82DF-550CCE76326A}" dt="2021-12-18T14:22:26.845" v="1978" actId="20577"/>
        <pc:sldMkLst>
          <pc:docMk/>
          <pc:sldMk cId="2676087670" sldId="298"/>
        </pc:sldMkLst>
        <pc:spChg chg="mod">
          <ac:chgData name="Douglas Martin" userId="2f233c73-e982-4686-a2f7-7fcacf256faf" providerId="ADAL" clId="{1A8410B2-6513-4EBB-82DF-550CCE76326A}" dt="2021-12-18T14:05:17.215" v="1299" actId="20577"/>
          <ac:spMkLst>
            <pc:docMk/>
            <pc:sldMk cId="2676087670" sldId="298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4:22:26.845" v="1978" actId="20577"/>
          <ac:spMkLst>
            <pc:docMk/>
            <pc:sldMk cId="2676087670" sldId="298"/>
            <ac:spMk id="3078" creationId="{5BAB79F0-826F-429F-B883-89F912B8A4FF}"/>
          </ac:spMkLst>
        </pc:spChg>
      </pc:sldChg>
      <pc:sldChg chg="del">
        <pc:chgData name="Douglas Martin" userId="2f233c73-e982-4686-a2f7-7fcacf256faf" providerId="ADAL" clId="{1A8410B2-6513-4EBB-82DF-550CCE76326A}" dt="2021-12-18T13:38:13.615" v="672" actId="47"/>
        <pc:sldMkLst>
          <pc:docMk/>
          <pc:sldMk cId="1224236719" sldId="299"/>
        </pc:sldMkLst>
      </pc:sldChg>
      <pc:sldChg chg="add">
        <pc:chgData name="Douglas Martin" userId="2f233c73-e982-4686-a2f7-7fcacf256faf" providerId="ADAL" clId="{1A8410B2-6513-4EBB-82DF-550CCE76326A}" dt="2021-12-18T13:17:12.039" v="10" actId="2890"/>
        <pc:sldMkLst>
          <pc:docMk/>
          <pc:sldMk cId="4053931313" sldId="300"/>
        </pc:sldMkLst>
      </pc:sldChg>
      <pc:sldChg chg="add del">
        <pc:chgData name="Douglas Martin" userId="2f233c73-e982-4686-a2f7-7fcacf256faf" providerId="ADAL" clId="{1A8410B2-6513-4EBB-82DF-550CCE76326A}" dt="2021-12-18T14:21:51.297" v="1976" actId="47"/>
        <pc:sldMkLst>
          <pc:docMk/>
          <pc:sldMk cId="4027446780" sldId="301"/>
        </pc:sldMkLst>
      </pc:sldChg>
      <pc:sldChg chg="modSp add mod">
        <pc:chgData name="Douglas Martin" userId="2f233c73-e982-4686-a2f7-7fcacf256faf" providerId="ADAL" clId="{1A8410B2-6513-4EBB-82DF-550CCE76326A}" dt="2021-12-18T14:22:13.956" v="1977" actId="115"/>
        <pc:sldMkLst>
          <pc:docMk/>
          <pc:sldMk cId="3782912561" sldId="302"/>
        </pc:sldMkLst>
        <pc:spChg chg="mod">
          <ac:chgData name="Douglas Martin" userId="2f233c73-e982-4686-a2f7-7fcacf256faf" providerId="ADAL" clId="{1A8410B2-6513-4EBB-82DF-550CCE76326A}" dt="2021-12-18T13:54:05.327" v="1157" actId="20577"/>
          <ac:spMkLst>
            <pc:docMk/>
            <pc:sldMk cId="3782912561" sldId="302"/>
            <ac:spMk id="9" creationId="{A5C0847D-CD0A-42E7-A355-57EDA23E6A03}"/>
          </ac:spMkLst>
        </pc:spChg>
        <pc:spChg chg="mod">
          <ac:chgData name="Douglas Martin" userId="2f233c73-e982-4686-a2f7-7fcacf256faf" providerId="ADAL" clId="{1A8410B2-6513-4EBB-82DF-550CCE76326A}" dt="2021-12-18T14:22:13.956" v="1977" actId="115"/>
          <ac:spMkLst>
            <pc:docMk/>
            <pc:sldMk cId="3782912561" sldId="302"/>
            <ac:spMk id="3078" creationId="{5BAB79F0-826F-429F-B883-89F912B8A4FF}"/>
          </ac:spMkLst>
        </pc:spChg>
      </pc:sldChg>
      <pc:sldChg chg="modSp add mod">
        <pc:chgData name="Douglas Martin" userId="2f233c73-e982-4686-a2f7-7fcacf256faf" providerId="ADAL" clId="{1A8410B2-6513-4EBB-82DF-550CCE76326A}" dt="2021-12-18T14:21:16.701" v="1972" actId="1076"/>
        <pc:sldMkLst>
          <pc:docMk/>
          <pc:sldMk cId="3305191680" sldId="303"/>
        </pc:sldMkLst>
        <pc:spChg chg="mod">
          <ac:chgData name="Douglas Martin" userId="2f233c73-e982-4686-a2f7-7fcacf256faf" providerId="ADAL" clId="{1A8410B2-6513-4EBB-82DF-550CCE76326A}" dt="2021-12-18T14:21:16.701" v="1972" actId="1076"/>
          <ac:spMkLst>
            <pc:docMk/>
            <pc:sldMk cId="3305191680" sldId="303"/>
            <ac:spMk id="3078" creationId="{5BAB79F0-826F-429F-B883-89F912B8A4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96F45A-2757-4DEE-A3FC-BF8A15EAD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A771E-0091-4ECC-9F29-B3114A0DB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A0ED10-9448-4483-AE23-13581F5A1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CBEE2-424E-47BF-9737-3ECC647B3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E45FCA-CF29-4841-A08F-2E2B2CA9F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2517E9-E510-4F3A-98E5-E6D2A6AE9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925FAC-1102-4B24-A842-ECD9D67BC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DAA43-2C92-4D14-9970-48B6BDDCD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457BEF-7B41-4897-B4C1-114FFC497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58EAE-5D1D-4B39-8310-2007007C0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9A47E-F407-4435-9E2D-DE722D64D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1C2E5-A7C2-4CBE-8603-2992C0429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55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3AC789-E6D8-454C-B519-86CACFC8B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34BD7-55BE-4076-AA35-D04DCA5CE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058BF-1FA7-4828-92F8-56A7C40E8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449EE-60C7-49EF-AFB6-9A921A12A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7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A576B-3654-4B6E-9C35-43E4C1D99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ACAE71-F5AE-4D78-A7DB-E0291D145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25474B-F0CE-439E-BCD1-17BDBB6C5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A1649-E06E-4A03-B6BD-7B04E9F5E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3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94C5A-213A-414D-8FDD-C4BAD47B4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0B382-A7F3-4EA5-872A-91293D74E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31D01-1607-45FD-BBAB-5A78BECA2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06947-DDD9-41C8-9727-C2109FBAC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450BBD-E4C3-4346-BC07-783BBA9B4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9B6C52-7447-4550-8667-4271286B3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2C7DD3-383E-4588-ACF5-8B59BDC89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694E-BE38-4322-9E8D-070785490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0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E135BC-8649-4DBA-8ACF-4E8C4C9AB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E003AA-E11B-4D9B-B38B-02A254C94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1BDA43-544B-40A8-9564-CB8EC45FA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2F32D-CED2-4FB4-AA22-DE6DA2B86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77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DB11C1-BD06-4358-9054-2F1E7480B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BDB548-DE7F-40FA-B56F-3727A7B08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DDE2DA-A1C7-4995-9845-C50810EF2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94B5C-F599-4523-B52E-34784B09D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4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ADB43-4B9C-49C8-9C7B-796890E24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C5430-6044-4FCA-A223-DFBA3C3DC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79B3F-D3B8-4D44-A0CA-16815B923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3EB56-B4AB-413C-85E3-BBE08D250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2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0DD09-0265-4147-B1A7-242CB98E2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FAD26-939E-4F16-848A-344FEB333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A1F27-73A8-46FA-BA9C-CC0A5C3AB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4A1E5-F460-4DAB-8892-6908FB103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32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31C454-7979-4420-94B4-D03B253EC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130898-2202-45D3-97E0-803BFBAD3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E64D5E-D905-4E3C-B622-795F3199EA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3F690A-0F75-484F-A71C-6A7DBC9652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6FBBBB-9133-4B45-9C43-4CF51BD502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2EA421-DA30-4910-8F76-79BF82ADB5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ft2">
            <a:extLst>
              <a:ext uri="{FF2B5EF4-FFF2-40B4-BE49-F238E27FC236}">
                <a16:creationId xmlns:a16="http://schemas.microsoft.com/office/drawing/2014/main" id="{2A8221D4-F22B-446A-B797-F441B2758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DF7A2A6B-BA7C-49B9-8BC7-5EDD2A862A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19878"/>
            <a:ext cx="5105400" cy="4972878"/>
          </a:xfrm>
        </p:spPr>
        <p:txBody>
          <a:bodyPr/>
          <a:lstStyle/>
          <a:p>
            <a:pPr eaLnBrk="1" hangingPunct="1"/>
            <a:r>
              <a:rPr lang="en-US" altLang="en-US" sz="11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br>
              <a:rPr lang="en-US" altLang="en-US" sz="11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1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908154"/>
            <a:ext cx="76982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world desires PEACE desperately and offers us some hints but only God can give us the goods!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#1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723900"/>
            <a:ext cx="769826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keep in perfect peace those whose minds are steadfast, because they trust in you.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</a:t>
            </a:r>
          </a:p>
          <a:p>
            <a:pPr algn="ctr">
              <a:defRPr/>
            </a:pP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26:3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332" y="335845"/>
            <a:ext cx="769826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 can only come to those who TRUST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mind is settled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heart is engaged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FAITH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#2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762001"/>
            <a:ext cx="769826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fruit of that righteousness will be peace; its effect will be quietness and confidence forever.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32:7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530" y="1236064"/>
            <a:ext cx="70639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STANDING precedes PEACE with its quietness and confidence.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#3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341" y="1516439"/>
            <a:ext cx="76982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“There is no peace,” says the Lord, “ for the wicked.”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</a:t>
            </a: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48:22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1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740" y="1008608"/>
            <a:ext cx="769826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 is desperately sought but never obtained by the wicked.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#4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723900"/>
            <a:ext cx="769826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Billions of dollars are spent on substances advertised as bringing peace and offering escape.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#4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474345"/>
            <a:ext cx="769826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he was pierced for our transgressions, he was crushed for our iniquities; </a:t>
            </a:r>
            <a:r>
              <a:rPr lang="en-US" altLang="en-US" sz="5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punishment that brought us peace was on him</a:t>
            </a:r>
            <a:r>
              <a:rPr lang="en-US" alt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by his wounds we were healed.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</a:t>
            </a:r>
            <a:r>
              <a:rPr lang="en-US" sz="60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53:5</a:t>
            </a:r>
            <a:endParaRPr lang="en-US" sz="7200" b="1" kern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7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474345"/>
            <a:ext cx="76982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since we have been </a:t>
            </a:r>
            <a:r>
              <a:rPr lang="en-US" altLang="en-US" sz="60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justified through faith</a:t>
            </a:r>
            <a:r>
              <a:rPr lang="en-US" alt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have peace with God through our Lord Jesus Christ.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</a:t>
            </a: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60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5:1</a:t>
            </a:r>
            <a:endParaRPr lang="en-US" sz="7200" b="1" kern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762001"/>
            <a:ext cx="769826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idea of giving is because of a gospel fact.  The Father gave His Son and those who receive are called to give.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900" y="1272290"/>
            <a:ext cx="703394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 only comes at a price.  Justice must be satisfied.  Jesus did it!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#5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86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302359"/>
            <a:ext cx="769826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Peace, I leave with you; my peace I give you.  I do not give to you as the world gives.  Do not let your hearts be troubled and do not be afraid.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</a:t>
            </a:r>
          </a:p>
          <a:p>
            <a:pPr algn="ctr">
              <a:defRPr/>
            </a:pPr>
            <a:r>
              <a:rPr lang="en-US" sz="60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14:1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843677"/>
            <a:ext cx="769826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Jesus’ peace confronted demoniacs and a thrashing Galilee and imposed upon them.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#6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973" y="1074509"/>
            <a:ext cx="76982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peace of God, which transcends all understanding, will guard your hearts and minds in Christ Jesus.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67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Philippians</a:t>
            </a:r>
          </a:p>
          <a:p>
            <a:pPr algn="ctr">
              <a:defRPr/>
            </a:pPr>
            <a:r>
              <a:rPr lang="en-US" sz="54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4:7</a:t>
            </a:r>
            <a:endParaRPr lang="en-US" sz="6600" b="1" kern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1516439"/>
            <a:ext cx="76982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 is practical as it guards our spirit and our mind.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#7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18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196340"/>
            <a:ext cx="76982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 do you need to receive this gift, today?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</a:t>
            </a:r>
            <a:endParaRPr lang="en-US" sz="60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6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597" y="1102816"/>
            <a:ext cx="76982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 do you need to bring this gift into a situation?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</a:t>
            </a:r>
            <a:endParaRPr lang="en-US" sz="60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762001"/>
            <a:ext cx="76982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also expected to bring forth fruit or evidence of the Kingdom of Heaven in our life as a gift to God.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57300"/>
            <a:ext cx="76982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combine all of this and live in such a way as to constantly be a giver?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GIFT #3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C7637-A855-4E84-8E11-D80F0EC53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2566" y="1"/>
            <a:ext cx="863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GIFT #3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A group of people walking down a road&#10;&#10;Description automatically generated with medium confidence">
            <a:extLst>
              <a:ext uri="{FF2B5EF4-FFF2-40B4-BE49-F238E27FC236}">
                <a16:creationId xmlns:a16="http://schemas.microsoft.com/office/drawing/2014/main" id="{C48C7637-A855-4E84-8E11-D80F0EC53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4" y="1012481"/>
            <a:ext cx="8592066" cy="48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452" y="1762661"/>
            <a:ext cx="66211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</a:t>
            </a:r>
            <a:endParaRPr lang="en-US" altLang="en-US" sz="4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GIFT #3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689788"/>
            <a:ext cx="769826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unto us is born, to us a son is given, and the government will be on his shoulders.  And he will be called Wonderful Counselor, Mighty God, Everlasting Father, Prince of Peace.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8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</a:t>
            </a:r>
          </a:p>
          <a:p>
            <a:pPr algn="ctr">
              <a:defRPr/>
            </a:pPr>
            <a:r>
              <a:rPr lang="en-US" sz="66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9:6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2">
            <a:extLst>
              <a:ext uri="{FF2B5EF4-FFF2-40B4-BE49-F238E27FC236}">
                <a16:creationId xmlns:a16="http://schemas.microsoft.com/office/drawing/2014/main" id="{E4D046C9-62D7-4593-93B1-11CDBD4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A39856-8742-4443-8028-F46B28A5A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705232" cy="1447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b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</a:t>
            </a:r>
          </a:p>
        </p:txBody>
      </p:sp>
      <p:pic>
        <p:nvPicPr>
          <p:cNvPr id="3076" name="Picture 2" descr="gift2">
            <a:extLst>
              <a:ext uri="{FF2B5EF4-FFF2-40B4-BE49-F238E27FC236}">
                <a16:creationId xmlns:a16="http://schemas.microsoft.com/office/drawing/2014/main" id="{5FA2B1CF-F7BE-415E-9B13-EE26DB2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8"/>
          <a:stretch>
            <a:fillRect/>
          </a:stretch>
        </p:blipFill>
        <p:spPr bwMode="auto">
          <a:xfrm>
            <a:off x="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ift2">
            <a:extLst>
              <a:ext uri="{FF2B5EF4-FFF2-40B4-BE49-F238E27FC236}">
                <a16:creationId xmlns:a16="http://schemas.microsoft.com/office/drawing/2014/main" id="{17FFF07B-139F-49F6-9F3E-F0D62865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0302" r="24324" b="57574"/>
          <a:stretch>
            <a:fillRect/>
          </a:stretch>
        </p:blipFill>
        <p:spPr bwMode="auto">
          <a:xfrm>
            <a:off x="0" y="2514600"/>
            <a:ext cx="35052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Box 7">
            <a:extLst>
              <a:ext uri="{FF2B5EF4-FFF2-40B4-BE49-F238E27FC236}">
                <a16:creationId xmlns:a16="http://schemas.microsoft.com/office/drawing/2014/main" id="{5BAB79F0-826F-429F-B883-89F912B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40" y="1997839"/>
            <a:ext cx="76982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PEACE is from “out of this world” and is not “natural”.  It is embodied in JESUS.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847D-CD0A-42E7-A355-57EDA23E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33900"/>
            <a:ext cx="3105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IDEA</a:t>
            </a:r>
          </a:p>
          <a:p>
            <a:pPr algn="ctr">
              <a:defRPr/>
            </a:pPr>
            <a:r>
              <a:rPr lang="en-US" sz="5400"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#1</a:t>
            </a:r>
            <a:endParaRPr lang="en-US" sz="6600" b="1" kern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2E9AB-3327-41B6-B043-CD850A925841}"/>
              </a:ext>
            </a:extLst>
          </p:cNvPr>
          <p:cNvSpPr/>
          <p:nvPr/>
        </p:nvSpPr>
        <p:spPr>
          <a:xfrm>
            <a:off x="3457832" y="0"/>
            <a:ext cx="94735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88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581</Words>
  <Application>Microsoft Office PowerPoint</Application>
  <PresentationFormat>Widescreen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Default Design</vt:lpstr>
      <vt:lpstr>Three 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  <vt:lpstr>Three Gifts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TCWM</dc:creator>
  <cp:lastModifiedBy>Douglas Martin</cp:lastModifiedBy>
  <cp:revision>1</cp:revision>
  <cp:lastPrinted>2021-12-05T12:44:01Z</cp:lastPrinted>
  <dcterms:created xsi:type="dcterms:W3CDTF">2006-12-02T02:28:04Z</dcterms:created>
  <dcterms:modified xsi:type="dcterms:W3CDTF">2021-12-19T13:23:41Z</dcterms:modified>
</cp:coreProperties>
</file>