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93" r:id="rId6"/>
    <p:sldId id="263" r:id="rId7"/>
    <p:sldId id="275" r:id="rId8"/>
    <p:sldId id="277" r:id="rId9"/>
    <p:sldId id="284" r:id="rId10"/>
    <p:sldId id="264" r:id="rId11"/>
    <p:sldId id="278" r:id="rId12"/>
    <p:sldId id="285" r:id="rId13"/>
    <p:sldId id="265" r:id="rId14"/>
    <p:sldId id="279" r:id="rId15"/>
    <p:sldId id="286" r:id="rId16"/>
    <p:sldId id="266" r:id="rId17"/>
    <p:sldId id="299" r:id="rId18"/>
    <p:sldId id="280" r:id="rId19"/>
    <p:sldId id="294" r:id="rId20"/>
    <p:sldId id="268" r:id="rId21"/>
    <p:sldId id="295" r:id="rId22"/>
    <p:sldId id="281" r:id="rId23"/>
    <p:sldId id="288" r:id="rId24"/>
    <p:sldId id="271" r:id="rId25"/>
    <p:sldId id="298" r:id="rId26"/>
    <p:sldId id="296" r:id="rId27"/>
    <p:sldId id="297" r:id="rId28"/>
    <p:sldId id="283" r:id="rId29"/>
    <p:sldId id="276" r:id="rId30"/>
    <p:sldId id="282" r:id="rId31"/>
    <p:sldId id="289" r:id="rId32"/>
    <p:sldId id="290" r:id="rId33"/>
    <p:sldId id="291" r:id="rId34"/>
    <p:sldId id="292" r:id="rId35"/>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76FCD4-038E-49F6-AB8A-6C03A01C91A8}" v="15" dt="2021-12-11T23:19:31.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571" y="4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6B76FCD4-038E-49F6-AB8A-6C03A01C91A8}"/>
    <pc:docChg chg="undo custSel addSld delSld modSld sldOrd">
      <pc:chgData name="Douglas Martin" userId="2f233c73-e982-4686-a2f7-7fcacf256faf" providerId="ADAL" clId="{6B76FCD4-038E-49F6-AB8A-6C03A01C91A8}" dt="2021-12-11T23:19:44.848" v="968" actId="20577"/>
      <pc:docMkLst>
        <pc:docMk/>
      </pc:docMkLst>
      <pc:sldChg chg="modSp mod">
        <pc:chgData name="Douglas Martin" userId="2f233c73-e982-4686-a2f7-7fcacf256faf" providerId="ADAL" clId="{6B76FCD4-038E-49F6-AB8A-6C03A01C91A8}" dt="2021-12-11T13:43:07.557" v="2" actId="20577"/>
        <pc:sldMkLst>
          <pc:docMk/>
          <pc:sldMk cId="3297899814" sldId="263"/>
        </pc:sldMkLst>
        <pc:spChg chg="mod">
          <ac:chgData name="Douglas Martin" userId="2f233c73-e982-4686-a2f7-7fcacf256faf" providerId="ADAL" clId="{6B76FCD4-038E-49F6-AB8A-6C03A01C91A8}" dt="2021-12-11T13:43:07.557" v="2" actId="20577"/>
          <ac:spMkLst>
            <pc:docMk/>
            <pc:sldMk cId="3297899814" sldId="263"/>
            <ac:spMk id="3078" creationId="{5BAB79F0-826F-429F-B883-89F912B8A4FF}"/>
          </ac:spMkLst>
        </pc:spChg>
      </pc:sldChg>
      <pc:sldChg chg="modSp mod">
        <pc:chgData name="Douglas Martin" userId="2f233c73-e982-4686-a2f7-7fcacf256faf" providerId="ADAL" clId="{6B76FCD4-038E-49F6-AB8A-6C03A01C91A8}" dt="2021-12-11T22:46:38.511" v="46" actId="1076"/>
        <pc:sldMkLst>
          <pc:docMk/>
          <pc:sldMk cId="1096914182" sldId="264"/>
        </pc:sldMkLst>
        <pc:spChg chg="mod">
          <ac:chgData name="Douglas Martin" userId="2f233c73-e982-4686-a2f7-7fcacf256faf" providerId="ADAL" clId="{6B76FCD4-038E-49F6-AB8A-6C03A01C91A8}" dt="2021-12-11T22:46:19.417" v="42" actId="20577"/>
          <ac:spMkLst>
            <pc:docMk/>
            <pc:sldMk cId="1096914182" sldId="264"/>
            <ac:spMk id="9" creationId="{A5C0847D-CD0A-42E7-A355-57EDA23E6A03}"/>
          </ac:spMkLst>
        </pc:spChg>
        <pc:spChg chg="mod">
          <ac:chgData name="Douglas Martin" userId="2f233c73-e982-4686-a2f7-7fcacf256faf" providerId="ADAL" clId="{6B76FCD4-038E-49F6-AB8A-6C03A01C91A8}" dt="2021-12-11T22:46:38.511" v="46" actId="1076"/>
          <ac:spMkLst>
            <pc:docMk/>
            <pc:sldMk cId="1096914182" sldId="264"/>
            <ac:spMk id="3078" creationId="{5BAB79F0-826F-429F-B883-89F912B8A4FF}"/>
          </ac:spMkLst>
        </pc:spChg>
      </pc:sldChg>
      <pc:sldChg chg="modSp mod">
        <pc:chgData name="Douglas Martin" userId="2f233c73-e982-4686-a2f7-7fcacf256faf" providerId="ADAL" clId="{6B76FCD4-038E-49F6-AB8A-6C03A01C91A8}" dt="2021-12-11T22:55:29.495" v="313"/>
        <pc:sldMkLst>
          <pc:docMk/>
          <pc:sldMk cId="2997538039" sldId="265"/>
        </pc:sldMkLst>
        <pc:spChg chg="mod">
          <ac:chgData name="Douglas Martin" userId="2f233c73-e982-4686-a2f7-7fcacf256faf" providerId="ADAL" clId="{6B76FCD4-038E-49F6-AB8A-6C03A01C91A8}" dt="2021-12-11T22:55:25.323" v="312" actId="20577"/>
          <ac:spMkLst>
            <pc:docMk/>
            <pc:sldMk cId="2997538039" sldId="265"/>
            <ac:spMk id="9" creationId="{A5C0847D-CD0A-42E7-A355-57EDA23E6A03}"/>
          </ac:spMkLst>
        </pc:spChg>
        <pc:spChg chg="mod">
          <ac:chgData name="Douglas Martin" userId="2f233c73-e982-4686-a2f7-7fcacf256faf" providerId="ADAL" clId="{6B76FCD4-038E-49F6-AB8A-6C03A01C91A8}" dt="2021-12-11T22:55:29.495" v="313"/>
          <ac:spMkLst>
            <pc:docMk/>
            <pc:sldMk cId="2997538039" sldId="265"/>
            <ac:spMk id="3078" creationId="{5BAB79F0-826F-429F-B883-89F912B8A4FF}"/>
          </ac:spMkLst>
        </pc:spChg>
      </pc:sldChg>
      <pc:sldChg chg="modSp mod">
        <pc:chgData name="Douglas Martin" userId="2f233c73-e982-4686-a2f7-7fcacf256faf" providerId="ADAL" clId="{6B76FCD4-038E-49F6-AB8A-6C03A01C91A8}" dt="2021-12-11T22:59:23.878" v="422" actId="404"/>
        <pc:sldMkLst>
          <pc:docMk/>
          <pc:sldMk cId="1663713781" sldId="266"/>
        </pc:sldMkLst>
        <pc:spChg chg="mod">
          <ac:chgData name="Douglas Martin" userId="2f233c73-e982-4686-a2f7-7fcacf256faf" providerId="ADAL" clId="{6B76FCD4-038E-49F6-AB8A-6C03A01C91A8}" dt="2021-12-11T22:59:14.071" v="420" actId="20577"/>
          <ac:spMkLst>
            <pc:docMk/>
            <pc:sldMk cId="1663713781" sldId="266"/>
            <ac:spMk id="9" creationId="{A5C0847D-CD0A-42E7-A355-57EDA23E6A03}"/>
          </ac:spMkLst>
        </pc:spChg>
        <pc:spChg chg="mod">
          <ac:chgData name="Douglas Martin" userId="2f233c73-e982-4686-a2f7-7fcacf256faf" providerId="ADAL" clId="{6B76FCD4-038E-49F6-AB8A-6C03A01C91A8}" dt="2021-12-11T22:59:23.878" v="422" actId="404"/>
          <ac:spMkLst>
            <pc:docMk/>
            <pc:sldMk cId="1663713781" sldId="266"/>
            <ac:spMk id="3078" creationId="{5BAB79F0-826F-429F-B883-89F912B8A4FF}"/>
          </ac:spMkLst>
        </pc:spChg>
      </pc:sldChg>
      <pc:sldChg chg="del">
        <pc:chgData name="Douglas Martin" userId="2f233c73-e982-4686-a2f7-7fcacf256faf" providerId="ADAL" clId="{6B76FCD4-038E-49F6-AB8A-6C03A01C91A8}" dt="2021-12-11T23:05:37.215" v="612" actId="47"/>
        <pc:sldMkLst>
          <pc:docMk/>
          <pc:sldMk cId="3663626933" sldId="267"/>
        </pc:sldMkLst>
      </pc:sldChg>
      <pc:sldChg chg="modSp mod">
        <pc:chgData name="Douglas Martin" userId="2f233c73-e982-4686-a2f7-7fcacf256faf" providerId="ADAL" clId="{6B76FCD4-038E-49F6-AB8A-6C03A01C91A8}" dt="2021-12-11T23:05:47.433" v="614" actId="6549"/>
        <pc:sldMkLst>
          <pc:docMk/>
          <pc:sldMk cId="1146070576" sldId="268"/>
        </pc:sldMkLst>
        <pc:spChg chg="mod">
          <ac:chgData name="Douglas Martin" userId="2f233c73-e982-4686-a2f7-7fcacf256faf" providerId="ADAL" clId="{6B76FCD4-038E-49F6-AB8A-6C03A01C91A8}" dt="2021-12-11T23:05:14.630" v="610" actId="404"/>
          <ac:spMkLst>
            <pc:docMk/>
            <pc:sldMk cId="1146070576" sldId="268"/>
            <ac:spMk id="9" creationId="{A5C0847D-CD0A-42E7-A355-57EDA23E6A03}"/>
          </ac:spMkLst>
        </pc:spChg>
        <pc:spChg chg="mod">
          <ac:chgData name="Douglas Martin" userId="2f233c73-e982-4686-a2f7-7fcacf256faf" providerId="ADAL" clId="{6B76FCD4-038E-49F6-AB8A-6C03A01C91A8}" dt="2021-12-11T23:05:47.433" v="614" actId="6549"/>
          <ac:spMkLst>
            <pc:docMk/>
            <pc:sldMk cId="1146070576" sldId="268"/>
            <ac:spMk id="3078" creationId="{5BAB79F0-826F-429F-B883-89F912B8A4FF}"/>
          </ac:spMkLst>
        </pc:spChg>
      </pc:sldChg>
      <pc:sldChg chg="del">
        <pc:chgData name="Douglas Martin" userId="2f233c73-e982-4686-a2f7-7fcacf256faf" providerId="ADAL" clId="{6B76FCD4-038E-49F6-AB8A-6C03A01C91A8}" dt="2021-12-11T23:03:35.824" v="599" actId="47"/>
        <pc:sldMkLst>
          <pc:docMk/>
          <pc:sldMk cId="3754154443" sldId="269"/>
        </pc:sldMkLst>
      </pc:sldChg>
      <pc:sldChg chg="modSp add del mod">
        <pc:chgData name="Douglas Martin" userId="2f233c73-e982-4686-a2f7-7fcacf256faf" providerId="ADAL" clId="{6B76FCD4-038E-49F6-AB8A-6C03A01C91A8}" dt="2021-12-11T23:13:39.234" v="869" actId="6549"/>
        <pc:sldMkLst>
          <pc:docMk/>
          <pc:sldMk cId="2675614468" sldId="271"/>
        </pc:sldMkLst>
        <pc:spChg chg="mod">
          <ac:chgData name="Douglas Martin" userId="2f233c73-e982-4686-a2f7-7fcacf256faf" providerId="ADAL" clId="{6B76FCD4-038E-49F6-AB8A-6C03A01C91A8}" dt="2021-12-11T23:13:12.279" v="866" actId="404"/>
          <ac:spMkLst>
            <pc:docMk/>
            <pc:sldMk cId="2675614468" sldId="271"/>
            <ac:spMk id="9" creationId="{A5C0847D-CD0A-42E7-A355-57EDA23E6A03}"/>
          </ac:spMkLst>
        </pc:spChg>
        <pc:spChg chg="mod">
          <ac:chgData name="Douglas Martin" userId="2f233c73-e982-4686-a2f7-7fcacf256faf" providerId="ADAL" clId="{6B76FCD4-038E-49F6-AB8A-6C03A01C91A8}" dt="2021-12-11T23:13:39.234" v="869" actId="6549"/>
          <ac:spMkLst>
            <pc:docMk/>
            <pc:sldMk cId="2675614468" sldId="271"/>
            <ac:spMk id="3078" creationId="{5BAB79F0-826F-429F-B883-89F912B8A4FF}"/>
          </ac:spMkLst>
        </pc:spChg>
      </pc:sldChg>
      <pc:sldChg chg="del">
        <pc:chgData name="Douglas Martin" userId="2f233c73-e982-4686-a2f7-7fcacf256faf" providerId="ADAL" clId="{6B76FCD4-038E-49F6-AB8A-6C03A01C91A8}" dt="2021-12-11T22:46:57.604" v="47" actId="47"/>
        <pc:sldMkLst>
          <pc:docMk/>
          <pc:sldMk cId="317609062" sldId="272"/>
        </pc:sldMkLst>
      </pc:sldChg>
      <pc:sldChg chg="del">
        <pc:chgData name="Douglas Martin" userId="2f233c73-e982-4686-a2f7-7fcacf256faf" providerId="ADAL" clId="{6B76FCD4-038E-49F6-AB8A-6C03A01C91A8}" dt="2021-12-11T22:46:59.165" v="48" actId="47"/>
        <pc:sldMkLst>
          <pc:docMk/>
          <pc:sldMk cId="4045097169" sldId="273"/>
        </pc:sldMkLst>
      </pc:sldChg>
      <pc:sldChg chg="del">
        <pc:chgData name="Douglas Martin" userId="2f233c73-e982-4686-a2f7-7fcacf256faf" providerId="ADAL" clId="{6B76FCD4-038E-49F6-AB8A-6C03A01C91A8}" dt="2021-12-11T22:47:00.650" v="49" actId="47"/>
        <pc:sldMkLst>
          <pc:docMk/>
          <pc:sldMk cId="1265808035" sldId="274"/>
        </pc:sldMkLst>
      </pc:sldChg>
      <pc:sldChg chg="modSp mod">
        <pc:chgData name="Douglas Martin" userId="2f233c73-e982-4686-a2f7-7fcacf256faf" providerId="ADAL" clId="{6B76FCD4-038E-49F6-AB8A-6C03A01C91A8}" dt="2021-12-11T22:43:34.224" v="33" actId="403"/>
        <pc:sldMkLst>
          <pc:docMk/>
          <pc:sldMk cId="501522566" sldId="275"/>
        </pc:sldMkLst>
        <pc:spChg chg="mod">
          <ac:chgData name="Douglas Martin" userId="2f233c73-e982-4686-a2f7-7fcacf256faf" providerId="ADAL" clId="{6B76FCD4-038E-49F6-AB8A-6C03A01C91A8}" dt="2021-12-11T22:43:34.224" v="33" actId="403"/>
          <ac:spMkLst>
            <pc:docMk/>
            <pc:sldMk cId="501522566" sldId="275"/>
            <ac:spMk id="9" creationId="{A5C0847D-CD0A-42E7-A355-57EDA23E6A03}"/>
          </ac:spMkLst>
        </pc:spChg>
        <pc:spChg chg="mod">
          <ac:chgData name="Douglas Martin" userId="2f233c73-e982-4686-a2f7-7fcacf256faf" providerId="ADAL" clId="{6B76FCD4-038E-49F6-AB8A-6C03A01C91A8}" dt="2021-12-11T22:43:26.617" v="27"/>
          <ac:spMkLst>
            <pc:docMk/>
            <pc:sldMk cId="501522566" sldId="275"/>
            <ac:spMk id="3078" creationId="{5BAB79F0-826F-429F-B883-89F912B8A4FF}"/>
          </ac:spMkLst>
        </pc:spChg>
      </pc:sldChg>
      <pc:sldChg chg="modSp mod">
        <pc:chgData name="Douglas Martin" userId="2f233c73-e982-4686-a2f7-7fcacf256faf" providerId="ADAL" clId="{6B76FCD4-038E-49F6-AB8A-6C03A01C91A8}" dt="2021-12-11T22:51:08.649" v="237" actId="1076"/>
        <pc:sldMkLst>
          <pc:docMk/>
          <pc:sldMk cId="200463565" sldId="276"/>
        </pc:sldMkLst>
        <pc:spChg chg="mod">
          <ac:chgData name="Douglas Martin" userId="2f233c73-e982-4686-a2f7-7fcacf256faf" providerId="ADAL" clId="{6B76FCD4-038E-49F6-AB8A-6C03A01C91A8}" dt="2021-12-11T22:50:43.289" v="233" actId="20577"/>
          <ac:spMkLst>
            <pc:docMk/>
            <pc:sldMk cId="200463565" sldId="276"/>
            <ac:spMk id="9" creationId="{A5C0847D-CD0A-42E7-A355-57EDA23E6A03}"/>
          </ac:spMkLst>
        </pc:spChg>
        <pc:spChg chg="mod">
          <ac:chgData name="Douglas Martin" userId="2f233c73-e982-4686-a2f7-7fcacf256faf" providerId="ADAL" clId="{6B76FCD4-038E-49F6-AB8A-6C03A01C91A8}" dt="2021-12-11T22:51:08.649" v="237" actId="1076"/>
          <ac:spMkLst>
            <pc:docMk/>
            <pc:sldMk cId="200463565" sldId="276"/>
            <ac:spMk id="3078" creationId="{5BAB79F0-826F-429F-B883-89F912B8A4FF}"/>
          </ac:spMkLst>
        </pc:spChg>
      </pc:sldChg>
      <pc:sldChg chg="modSp mod">
        <pc:chgData name="Douglas Martin" userId="2f233c73-e982-4686-a2f7-7fcacf256faf" providerId="ADAL" clId="{6B76FCD4-038E-49F6-AB8A-6C03A01C91A8}" dt="2021-12-11T22:43:47.492" v="36" actId="20577"/>
        <pc:sldMkLst>
          <pc:docMk/>
          <pc:sldMk cId="1172998809" sldId="277"/>
        </pc:sldMkLst>
        <pc:spChg chg="mod">
          <ac:chgData name="Douglas Martin" userId="2f233c73-e982-4686-a2f7-7fcacf256faf" providerId="ADAL" clId="{6B76FCD4-038E-49F6-AB8A-6C03A01C91A8}" dt="2021-12-11T22:43:47.492" v="36" actId="20577"/>
          <ac:spMkLst>
            <pc:docMk/>
            <pc:sldMk cId="1172998809" sldId="277"/>
            <ac:spMk id="3078" creationId="{5BAB79F0-826F-429F-B883-89F912B8A4FF}"/>
          </ac:spMkLst>
        </pc:spChg>
      </pc:sldChg>
      <pc:sldChg chg="modSp mod">
        <pc:chgData name="Douglas Martin" userId="2f233c73-e982-4686-a2f7-7fcacf256faf" providerId="ADAL" clId="{6B76FCD4-038E-49F6-AB8A-6C03A01C91A8}" dt="2021-12-11T22:48:18.129" v="145" actId="1076"/>
        <pc:sldMkLst>
          <pc:docMk/>
          <pc:sldMk cId="2400435025" sldId="278"/>
        </pc:sldMkLst>
        <pc:spChg chg="mod">
          <ac:chgData name="Douglas Martin" userId="2f233c73-e982-4686-a2f7-7fcacf256faf" providerId="ADAL" clId="{6B76FCD4-038E-49F6-AB8A-6C03A01C91A8}" dt="2021-12-11T22:48:18.129" v="145" actId="1076"/>
          <ac:spMkLst>
            <pc:docMk/>
            <pc:sldMk cId="2400435025" sldId="278"/>
            <ac:spMk id="3078" creationId="{5BAB79F0-826F-429F-B883-89F912B8A4FF}"/>
          </ac:spMkLst>
        </pc:spChg>
      </pc:sldChg>
      <pc:sldChg chg="modSp mod">
        <pc:chgData name="Douglas Martin" userId="2f233c73-e982-4686-a2f7-7fcacf256faf" providerId="ADAL" clId="{6B76FCD4-038E-49F6-AB8A-6C03A01C91A8}" dt="2021-12-11T22:56:02.946" v="347" actId="1076"/>
        <pc:sldMkLst>
          <pc:docMk/>
          <pc:sldMk cId="1490932515" sldId="279"/>
        </pc:sldMkLst>
        <pc:spChg chg="mod">
          <ac:chgData name="Douglas Martin" userId="2f233c73-e982-4686-a2f7-7fcacf256faf" providerId="ADAL" clId="{6B76FCD4-038E-49F6-AB8A-6C03A01C91A8}" dt="2021-12-11T22:56:02.946" v="347" actId="1076"/>
          <ac:spMkLst>
            <pc:docMk/>
            <pc:sldMk cId="1490932515" sldId="279"/>
            <ac:spMk id="3078" creationId="{5BAB79F0-826F-429F-B883-89F912B8A4FF}"/>
          </ac:spMkLst>
        </pc:spChg>
      </pc:sldChg>
      <pc:sldChg chg="modSp mod">
        <pc:chgData name="Douglas Martin" userId="2f233c73-e982-4686-a2f7-7fcacf256faf" providerId="ADAL" clId="{6B76FCD4-038E-49F6-AB8A-6C03A01C91A8}" dt="2021-12-11T23:01:29.759" v="527" actId="20577"/>
        <pc:sldMkLst>
          <pc:docMk/>
          <pc:sldMk cId="3178916448" sldId="280"/>
        </pc:sldMkLst>
        <pc:spChg chg="mod">
          <ac:chgData name="Douglas Martin" userId="2f233c73-e982-4686-a2f7-7fcacf256faf" providerId="ADAL" clId="{6B76FCD4-038E-49F6-AB8A-6C03A01C91A8}" dt="2021-12-11T23:01:29.759" v="527" actId="20577"/>
          <ac:spMkLst>
            <pc:docMk/>
            <pc:sldMk cId="3178916448" sldId="280"/>
            <ac:spMk id="3078" creationId="{5BAB79F0-826F-429F-B883-89F912B8A4FF}"/>
          </ac:spMkLst>
        </pc:spChg>
      </pc:sldChg>
      <pc:sldChg chg="modSp mod">
        <pc:chgData name="Douglas Martin" userId="2f233c73-e982-4686-a2f7-7fcacf256faf" providerId="ADAL" clId="{6B76FCD4-038E-49F6-AB8A-6C03A01C91A8}" dt="2021-12-11T23:08:05.957" v="710" actId="1076"/>
        <pc:sldMkLst>
          <pc:docMk/>
          <pc:sldMk cId="2441586092" sldId="281"/>
        </pc:sldMkLst>
        <pc:spChg chg="mod">
          <ac:chgData name="Douglas Martin" userId="2f233c73-e982-4686-a2f7-7fcacf256faf" providerId="ADAL" clId="{6B76FCD4-038E-49F6-AB8A-6C03A01C91A8}" dt="2021-12-11T23:08:05.957" v="710" actId="1076"/>
          <ac:spMkLst>
            <pc:docMk/>
            <pc:sldMk cId="2441586092" sldId="281"/>
            <ac:spMk id="3078" creationId="{5BAB79F0-826F-429F-B883-89F912B8A4FF}"/>
          </ac:spMkLst>
        </pc:spChg>
      </pc:sldChg>
      <pc:sldChg chg="modSp mod">
        <pc:chgData name="Douglas Martin" userId="2f233c73-e982-4686-a2f7-7fcacf256faf" providerId="ADAL" clId="{6B76FCD4-038E-49F6-AB8A-6C03A01C91A8}" dt="2021-12-11T23:15:17.616" v="906" actId="1076"/>
        <pc:sldMkLst>
          <pc:docMk/>
          <pc:sldMk cId="2453718228" sldId="282"/>
        </pc:sldMkLst>
        <pc:spChg chg="mod">
          <ac:chgData name="Douglas Martin" userId="2f233c73-e982-4686-a2f7-7fcacf256faf" providerId="ADAL" clId="{6B76FCD4-038E-49F6-AB8A-6C03A01C91A8}" dt="2021-12-11T23:15:17.616" v="906" actId="1076"/>
          <ac:spMkLst>
            <pc:docMk/>
            <pc:sldMk cId="2453718228" sldId="282"/>
            <ac:spMk id="3078" creationId="{5BAB79F0-826F-429F-B883-89F912B8A4FF}"/>
          </ac:spMkLst>
        </pc:spChg>
      </pc:sldChg>
      <pc:sldChg chg="modSp mod">
        <pc:chgData name="Douglas Martin" userId="2f233c73-e982-4686-a2f7-7fcacf256faf" providerId="ADAL" clId="{6B76FCD4-038E-49F6-AB8A-6C03A01C91A8}" dt="2021-12-11T23:10:46.864" v="852" actId="20577"/>
        <pc:sldMkLst>
          <pc:docMk/>
          <pc:sldMk cId="1146200851" sldId="283"/>
        </pc:sldMkLst>
        <pc:spChg chg="mod">
          <ac:chgData name="Douglas Martin" userId="2f233c73-e982-4686-a2f7-7fcacf256faf" providerId="ADAL" clId="{6B76FCD4-038E-49F6-AB8A-6C03A01C91A8}" dt="2021-12-11T23:10:46.864" v="852" actId="20577"/>
          <ac:spMkLst>
            <pc:docMk/>
            <pc:sldMk cId="1146200851" sldId="283"/>
            <ac:spMk id="3078" creationId="{5BAB79F0-826F-429F-B883-89F912B8A4FF}"/>
          </ac:spMkLst>
        </pc:spChg>
      </pc:sldChg>
      <pc:sldChg chg="modSp mod">
        <pc:chgData name="Douglas Martin" userId="2f233c73-e982-4686-a2f7-7fcacf256faf" providerId="ADAL" clId="{6B76FCD4-038E-49F6-AB8A-6C03A01C91A8}" dt="2021-12-11T22:49:20.963" v="219" actId="20577"/>
        <pc:sldMkLst>
          <pc:docMk/>
          <pc:sldMk cId="2760227929" sldId="285"/>
        </pc:sldMkLst>
        <pc:spChg chg="mod">
          <ac:chgData name="Douglas Martin" userId="2f233c73-e982-4686-a2f7-7fcacf256faf" providerId="ADAL" clId="{6B76FCD4-038E-49F6-AB8A-6C03A01C91A8}" dt="2021-12-11T22:49:20.963" v="219" actId="20577"/>
          <ac:spMkLst>
            <pc:docMk/>
            <pc:sldMk cId="2760227929" sldId="285"/>
            <ac:spMk id="3078" creationId="{5BAB79F0-826F-429F-B883-89F912B8A4FF}"/>
          </ac:spMkLst>
        </pc:spChg>
      </pc:sldChg>
      <pc:sldChg chg="modSp mod">
        <pc:chgData name="Douglas Martin" userId="2f233c73-e982-4686-a2f7-7fcacf256faf" providerId="ADAL" clId="{6B76FCD4-038E-49F6-AB8A-6C03A01C91A8}" dt="2021-12-11T22:56:36.803" v="393" actId="6549"/>
        <pc:sldMkLst>
          <pc:docMk/>
          <pc:sldMk cId="2470670362" sldId="286"/>
        </pc:sldMkLst>
        <pc:spChg chg="mod">
          <ac:chgData name="Douglas Martin" userId="2f233c73-e982-4686-a2f7-7fcacf256faf" providerId="ADAL" clId="{6B76FCD4-038E-49F6-AB8A-6C03A01C91A8}" dt="2021-12-11T22:56:36.803" v="393" actId="6549"/>
          <ac:spMkLst>
            <pc:docMk/>
            <pc:sldMk cId="2470670362" sldId="286"/>
            <ac:spMk id="3078" creationId="{5BAB79F0-826F-429F-B883-89F912B8A4FF}"/>
          </ac:spMkLst>
        </pc:spChg>
      </pc:sldChg>
      <pc:sldChg chg="del">
        <pc:chgData name="Douglas Martin" userId="2f233c73-e982-4686-a2f7-7fcacf256faf" providerId="ADAL" clId="{6B76FCD4-038E-49F6-AB8A-6C03A01C91A8}" dt="2021-12-11T23:01:45.841" v="528" actId="47"/>
        <pc:sldMkLst>
          <pc:docMk/>
          <pc:sldMk cId="3363742606" sldId="287"/>
        </pc:sldMkLst>
      </pc:sldChg>
      <pc:sldChg chg="modSp mod">
        <pc:chgData name="Douglas Martin" userId="2f233c73-e982-4686-a2f7-7fcacf256faf" providerId="ADAL" clId="{6B76FCD4-038E-49F6-AB8A-6C03A01C91A8}" dt="2021-12-11T23:08:42.056" v="768" actId="14100"/>
        <pc:sldMkLst>
          <pc:docMk/>
          <pc:sldMk cId="2876066650" sldId="288"/>
        </pc:sldMkLst>
        <pc:spChg chg="mod">
          <ac:chgData name="Douglas Martin" userId="2f233c73-e982-4686-a2f7-7fcacf256faf" providerId="ADAL" clId="{6B76FCD4-038E-49F6-AB8A-6C03A01C91A8}" dt="2021-12-11T23:08:42.056" v="768" actId="14100"/>
          <ac:spMkLst>
            <pc:docMk/>
            <pc:sldMk cId="2876066650" sldId="288"/>
            <ac:spMk id="3078" creationId="{5BAB79F0-826F-429F-B883-89F912B8A4FF}"/>
          </ac:spMkLst>
        </pc:spChg>
      </pc:sldChg>
      <pc:sldChg chg="modSp mod">
        <pc:chgData name="Douglas Martin" userId="2f233c73-e982-4686-a2f7-7fcacf256faf" providerId="ADAL" clId="{6B76FCD4-038E-49F6-AB8A-6C03A01C91A8}" dt="2021-12-11T23:19:44.848" v="968" actId="20577"/>
        <pc:sldMkLst>
          <pc:docMk/>
          <pc:sldMk cId="4004323249" sldId="290"/>
        </pc:sldMkLst>
        <pc:spChg chg="mod">
          <ac:chgData name="Douglas Martin" userId="2f233c73-e982-4686-a2f7-7fcacf256faf" providerId="ADAL" clId="{6B76FCD4-038E-49F6-AB8A-6C03A01C91A8}" dt="2021-12-11T23:19:44.848" v="968" actId="20577"/>
          <ac:spMkLst>
            <pc:docMk/>
            <pc:sldMk cId="4004323249" sldId="290"/>
            <ac:spMk id="3078" creationId="{5BAB79F0-826F-429F-B883-89F912B8A4FF}"/>
          </ac:spMkLst>
        </pc:spChg>
      </pc:sldChg>
      <pc:sldChg chg="addSp delSp modSp add mod ord">
        <pc:chgData name="Douglas Martin" userId="2f233c73-e982-4686-a2f7-7fcacf256faf" providerId="ADAL" clId="{6B76FCD4-038E-49F6-AB8A-6C03A01C91A8}" dt="2021-12-11T14:47:21.294" v="14"/>
        <pc:sldMkLst>
          <pc:docMk/>
          <pc:sldMk cId="2701180829" sldId="293"/>
        </pc:sldMkLst>
        <pc:spChg chg="del mod">
          <ac:chgData name="Douglas Martin" userId="2f233c73-e982-4686-a2f7-7fcacf256faf" providerId="ADAL" clId="{6B76FCD4-038E-49F6-AB8A-6C03A01C91A8}" dt="2021-12-11T13:43:21.625" v="5" actId="21"/>
          <ac:spMkLst>
            <pc:docMk/>
            <pc:sldMk cId="2701180829" sldId="293"/>
            <ac:spMk id="3078" creationId="{5BAB79F0-826F-429F-B883-89F912B8A4FF}"/>
          </ac:spMkLst>
        </pc:spChg>
        <pc:picChg chg="add mod">
          <ac:chgData name="Douglas Martin" userId="2f233c73-e982-4686-a2f7-7fcacf256faf" providerId="ADAL" clId="{6B76FCD4-038E-49F6-AB8A-6C03A01C91A8}" dt="2021-12-11T14:46:55.295" v="12" actId="14100"/>
          <ac:picMkLst>
            <pc:docMk/>
            <pc:sldMk cId="2701180829" sldId="293"/>
            <ac:picMk id="3" creationId="{8321797C-BA53-44AF-885D-0A66E43C9988}"/>
          </ac:picMkLst>
        </pc:picChg>
      </pc:sldChg>
      <pc:sldChg chg="modSp add mod">
        <pc:chgData name="Douglas Martin" userId="2f233c73-e982-4686-a2f7-7fcacf256faf" providerId="ADAL" clId="{6B76FCD4-038E-49F6-AB8A-6C03A01C91A8}" dt="2021-12-11T23:03:22.354" v="598" actId="1076"/>
        <pc:sldMkLst>
          <pc:docMk/>
          <pc:sldMk cId="622943606" sldId="294"/>
        </pc:sldMkLst>
        <pc:spChg chg="mod">
          <ac:chgData name="Douglas Martin" userId="2f233c73-e982-4686-a2f7-7fcacf256faf" providerId="ADAL" clId="{6B76FCD4-038E-49F6-AB8A-6C03A01C91A8}" dt="2021-12-11T23:03:22.354" v="598" actId="1076"/>
          <ac:spMkLst>
            <pc:docMk/>
            <pc:sldMk cId="622943606" sldId="294"/>
            <ac:spMk id="3078" creationId="{5BAB79F0-826F-429F-B883-89F912B8A4FF}"/>
          </ac:spMkLst>
        </pc:spChg>
      </pc:sldChg>
      <pc:sldChg chg="modSp add mod">
        <pc:chgData name="Douglas Martin" userId="2f233c73-e982-4686-a2f7-7fcacf256faf" providerId="ADAL" clId="{6B76FCD4-038E-49F6-AB8A-6C03A01C91A8}" dt="2021-12-11T23:06:15.279" v="617" actId="1076"/>
        <pc:sldMkLst>
          <pc:docMk/>
          <pc:sldMk cId="1063936154" sldId="295"/>
        </pc:sldMkLst>
        <pc:spChg chg="mod">
          <ac:chgData name="Douglas Martin" userId="2f233c73-e982-4686-a2f7-7fcacf256faf" providerId="ADAL" clId="{6B76FCD4-038E-49F6-AB8A-6C03A01C91A8}" dt="2021-12-11T23:06:15.279" v="617" actId="1076"/>
          <ac:spMkLst>
            <pc:docMk/>
            <pc:sldMk cId="1063936154" sldId="295"/>
            <ac:spMk id="3078" creationId="{5BAB79F0-826F-429F-B883-89F912B8A4FF}"/>
          </ac:spMkLst>
        </pc:spChg>
      </pc:sldChg>
      <pc:sldChg chg="modSp add mod">
        <pc:chgData name="Douglas Martin" userId="2f233c73-e982-4686-a2f7-7fcacf256faf" providerId="ADAL" clId="{6B76FCD4-038E-49F6-AB8A-6C03A01C91A8}" dt="2021-12-11T23:13:53.657" v="871" actId="1076"/>
        <pc:sldMkLst>
          <pc:docMk/>
          <pc:sldMk cId="3912238996" sldId="296"/>
        </pc:sldMkLst>
        <pc:spChg chg="mod">
          <ac:chgData name="Douglas Martin" userId="2f233c73-e982-4686-a2f7-7fcacf256faf" providerId="ADAL" clId="{6B76FCD4-038E-49F6-AB8A-6C03A01C91A8}" dt="2021-12-11T23:13:53.657" v="871" actId="1076"/>
          <ac:spMkLst>
            <pc:docMk/>
            <pc:sldMk cId="3912238996" sldId="296"/>
            <ac:spMk id="3078" creationId="{5BAB79F0-826F-429F-B883-89F912B8A4FF}"/>
          </ac:spMkLst>
        </pc:spChg>
      </pc:sldChg>
      <pc:sldChg chg="modSp add mod ord">
        <pc:chgData name="Douglas Martin" userId="2f233c73-e982-4686-a2f7-7fcacf256faf" providerId="ADAL" clId="{6B76FCD4-038E-49F6-AB8A-6C03A01C91A8}" dt="2021-12-11T23:18:10.519" v="929" actId="404"/>
        <pc:sldMkLst>
          <pc:docMk/>
          <pc:sldMk cId="3548443502" sldId="297"/>
        </pc:sldMkLst>
        <pc:spChg chg="mod">
          <ac:chgData name="Douglas Martin" userId="2f233c73-e982-4686-a2f7-7fcacf256faf" providerId="ADAL" clId="{6B76FCD4-038E-49F6-AB8A-6C03A01C91A8}" dt="2021-12-11T23:17:42.035" v="919" actId="20577"/>
          <ac:spMkLst>
            <pc:docMk/>
            <pc:sldMk cId="3548443502" sldId="297"/>
            <ac:spMk id="9" creationId="{A5C0847D-CD0A-42E7-A355-57EDA23E6A03}"/>
          </ac:spMkLst>
        </pc:spChg>
        <pc:spChg chg="mod">
          <ac:chgData name="Douglas Martin" userId="2f233c73-e982-4686-a2f7-7fcacf256faf" providerId="ADAL" clId="{6B76FCD4-038E-49F6-AB8A-6C03A01C91A8}" dt="2021-12-11T23:18:10.519" v="929" actId="404"/>
          <ac:spMkLst>
            <pc:docMk/>
            <pc:sldMk cId="3548443502" sldId="297"/>
            <ac:spMk id="3078" creationId="{5BAB79F0-826F-429F-B883-89F912B8A4FF}"/>
          </ac:spMkLst>
        </pc:spChg>
      </pc:sldChg>
      <pc:sldChg chg="add">
        <pc:chgData name="Douglas Martin" userId="2f233c73-e982-4686-a2f7-7fcacf256faf" providerId="ADAL" clId="{6B76FCD4-038E-49F6-AB8A-6C03A01C91A8}" dt="2021-12-11T23:16:59.634" v="908" actId="2890"/>
        <pc:sldMkLst>
          <pc:docMk/>
          <pc:sldMk cId="2676087670" sldId="298"/>
        </pc:sldMkLst>
      </pc:sldChg>
    </pc:docChg>
  </pc:docChgLst>
  <pc:docChgLst>
    <pc:chgData name="Douglas Martin" userId="2f233c73-e982-4686-a2f7-7fcacf256faf" providerId="ADAL" clId="{790D1F77-50C7-CE48-B24E-E169CD77E551}"/>
    <pc:docChg chg="addSld">
      <pc:chgData name="Douglas Martin" userId="2f233c73-e982-4686-a2f7-7fcacf256faf" providerId="ADAL" clId="{790D1F77-50C7-CE48-B24E-E169CD77E551}" dt="2021-12-12T16:27:13.968" v="0" actId="680"/>
      <pc:docMkLst>
        <pc:docMk/>
      </pc:docMkLst>
      <pc:sldChg chg="new">
        <pc:chgData name="Douglas Martin" userId="2f233c73-e982-4686-a2f7-7fcacf256faf" providerId="ADAL" clId="{790D1F77-50C7-CE48-B24E-E169CD77E551}" dt="2021-12-12T16:27:13.968" v="0" actId="680"/>
        <pc:sldMkLst>
          <pc:docMk/>
          <pc:sldMk cId="1224236719" sldId="29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896F45A-2757-4DEE-A3FC-BF8A15EAD29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D2A771E-0091-4ECC-9F29-B3114A0DB2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A0ED10-9448-4483-AE23-13581F5A1406}"/>
              </a:ext>
            </a:extLst>
          </p:cNvPr>
          <p:cNvSpPr>
            <a:spLocks noGrp="1" noChangeArrowheads="1"/>
          </p:cNvSpPr>
          <p:nvPr>
            <p:ph type="sldNum" sz="quarter" idx="12"/>
          </p:nvPr>
        </p:nvSpPr>
        <p:spPr>
          <a:ln/>
        </p:spPr>
        <p:txBody>
          <a:bodyPr/>
          <a:lstStyle>
            <a:lvl1pPr>
              <a:defRPr/>
            </a:lvl1pPr>
          </a:lstStyle>
          <a:p>
            <a:fld id="{F12CBEE2-424E-47BF-9737-3ECC647B3E6E}" type="slidenum">
              <a:rPr lang="en-US" altLang="en-US"/>
              <a:pPr/>
              <a:t>‹#›</a:t>
            </a:fld>
            <a:endParaRPr lang="en-US" altLang="en-US"/>
          </a:p>
        </p:txBody>
      </p:sp>
    </p:spTree>
    <p:extLst>
      <p:ext uri="{BB962C8B-B14F-4D97-AF65-F5344CB8AC3E}">
        <p14:creationId xmlns:p14="http://schemas.microsoft.com/office/powerpoint/2010/main" val="1740428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3E45FCA-CF29-4841-A08F-2E2B2CA9F74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02517E9-E510-4F3A-98E5-E6D2A6AE94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A925FAC-1102-4B24-A842-ECD9D67BCA94}"/>
              </a:ext>
            </a:extLst>
          </p:cNvPr>
          <p:cNvSpPr>
            <a:spLocks noGrp="1" noChangeArrowheads="1"/>
          </p:cNvSpPr>
          <p:nvPr>
            <p:ph type="sldNum" sz="quarter" idx="12"/>
          </p:nvPr>
        </p:nvSpPr>
        <p:spPr>
          <a:ln/>
        </p:spPr>
        <p:txBody>
          <a:bodyPr/>
          <a:lstStyle>
            <a:lvl1pPr>
              <a:defRPr/>
            </a:lvl1pPr>
          </a:lstStyle>
          <a:p>
            <a:fld id="{D75DAA43-2C92-4D14-9970-48B6BDDCD8D5}" type="slidenum">
              <a:rPr lang="en-US" altLang="en-US"/>
              <a:pPr/>
              <a:t>‹#›</a:t>
            </a:fld>
            <a:endParaRPr lang="en-US" altLang="en-US"/>
          </a:p>
        </p:txBody>
      </p:sp>
    </p:spTree>
    <p:extLst>
      <p:ext uri="{BB962C8B-B14F-4D97-AF65-F5344CB8AC3E}">
        <p14:creationId xmlns:p14="http://schemas.microsoft.com/office/powerpoint/2010/main" val="623360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7457BEF-7B41-4897-B4C1-114FFC4975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558EAE-5D1D-4B39-8310-2007007C0C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259A47E-F407-4435-9E2D-DE722D64D555}"/>
              </a:ext>
            </a:extLst>
          </p:cNvPr>
          <p:cNvSpPr>
            <a:spLocks noGrp="1" noChangeArrowheads="1"/>
          </p:cNvSpPr>
          <p:nvPr>
            <p:ph type="sldNum" sz="quarter" idx="12"/>
          </p:nvPr>
        </p:nvSpPr>
        <p:spPr>
          <a:ln/>
        </p:spPr>
        <p:txBody>
          <a:bodyPr/>
          <a:lstStyle>
            <a:lvl1pPr>
              <a:defRPr/>
            </a:lvl1pPr>
          </a:lstStyle>
          <a:p>
            <a:fld id="{DD61C2E5-A7C2-4CBE-8603-2992C0429914}" type="slidenum">
              <a:rPr lang="en-US" altLang="en-US"/>
              <a:pPr/>
              <a:t>‹#›</a:t>
            </a:fld>
            <a:endParaRPr lang="en-US" altLang="en-US"/>
          </a:p>
        </p:txBody>
      </p:sp>
    </p:spTree>
    <p:extLst>
      <p:ext uri="{BB962C8B-B14F-4D97-AF65-F5344CB8AC3E}">
        <p14:creationId xmlns:p14="http://schemas.microsoft.com/office/powerpoint/2010/main" val="286055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13AC789-E6D8-454C-B519-86CACFC8B85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B34BD7-55BE-4076-AA35-D04DCA5CEE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9D058BF-1FA7-4828-92F8-56A7C40E83F8}"/>
              </a:ext>
            </a:extLst>
          </p:cNvPr>
          <p:cNvSpPr>
            <a:spLocks noGrp="1" noChangeArrowheads="1"/>
          </p:cNvSpPr>
          <p:nvPr>
            <p:ph type="sldNum" sz="quarter" idx="12"/>
          </p:nvPr>
        </p:nvSpPr>
        <p:spPr>
          <a:ln/>
        </p:spPr>
        <p:txBody>
          <a:bodyPr/>
          <a:lstStyle>
            <a:lvl1pPr>
              <a:defRPr/>
            </a:lvl1pPr>
          </a:lstStyle>
          <a:p>
            <a:fld id="{5A2449EE-60C7-49EF-AFB6-9A921A12A8FA}" type="slidenum">
              <a:rPr lang="en-US" altLang="en-US"/>
              <a:pPr/>
              <a:t>‹#›</a:t>
            </a:fld>
            <a:endParaRPr lang="en-US" altLang="en-US"/>
          </a:p>
        </p:txBody>
      </p:sp>
    </p:spTree>
    <p:extLst>
      <p:ext uri="{BB962C8B-B14F-4D97-AF65-F5344CB8AC3E}">
        <p14:creationId xmlns:p14="http://schemas.microsoft.com/office/powerpoint/2010/main" val="115087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9AA576B-3654-4B6E-9C35-43E4C1D99A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BACAE71-F5AE-4D78-A7DB-E0291D1456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225474B-F0CE-439E-BCD1-17BDBB6C5C60}"/>
              </a:ext>
            </a:extLst>
          </p:cNvPr>
          <p:cNvSpPr>
            <a:spLocks noGrp="1" noChangeArrowheads="1"/>
          </p:cNvSpPr>
          <p:nvPr>
            <p:ph type="sldNum" sz="quarter" idx="12"/>
          </p:nvPr>
        </p:nvSpPr>
        <p:spPr>
          <a:ln/>
        </p:spPr>
        <p:txBody>
          <a:bodyPr/>
          <a:lstStyle>
            <a:lvl1pPr>
              <a:defRPr/>
            </a:lvl1pPr>
          </a:lstStyle>
          <a:p>
            <a:fld id="{FD5A1649-E06E-4A03-B6BD-7B04E9F5EE8C}" type="slidenum">
              <a:rPr lang="en-US" altLang="en-US"/>
              <a:pPr/>
              <a:t>‹#›</a:t>
            </a:fld>
            <a:endParaRPr lang="en-US" altLang="en-US"/>
          </a:p>
        </p:txBody>
      </p:sp>
    </p:spTree>
    <p:extLst>
      <p:ext uri="{BB962C8B-B14F-4D97-AF65-F5344CB8AC3E}">
        <p14:creationId xmlns:p14="http://schemas.microsoft.com/office/powerpoint/2010/main" val="4182351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0694C5A-213A-414D-8FDD-C4BAD47B4A0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FA0B382-A7F3-4EA5-872A-91293D74E4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631D01-1607-45FD-BBAB-5A78BECA26F3}"/>
              </a:ext>
            </a:extLst>
          </p:cNvPr>
          <p:cNvSpPr>
            <a:spLocks noGrp="1" noChangeArrowheads="1"/>
          </p:cNvSpPr>
          <p:nvPr>
            <p:ph type="sldNum" sz="quarter" idx="12"/>
          </p:nvPr>
        </p:nvSpPr>
        <p:spPr>
          <a:ln/>
        </p:spPr>
        <p:txBody>
          <a:bodyPr/>
          <a:lstStyle>
            <a:lvl1pPr>
              <a:defRPr/>
            </a:lvl1pPr>
          </a:lstStyle>
          <a:p>
            <a:fld id="{58906947-DDD9-41C8-9727-C2109FBAC848}" type="slidenum">
              <a:rPr lang="en-US" altLang="en-US"/>
              <a:pPr/>
              <a:t>‹#›</a:t>
            </a:fld>
            <a:endParaRPr lang="en-US" altLang="en-US"/>
          </a:p>
        </p:txBody>
      </p:sp>
    </p:spTree>
    <p:extLst>
      <p:ext uri="{BB962C8B-B14F-4D97-AF65-F5344CB8AC3E}">
        <p14:creationId xmlns:p14="http://schemas.microsoft.com/office/powerpoint/2010/main" val="415955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D450BBD-E4C3-4346-BC07-783BBA9B4D7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29B6C52-7447-4550-8667-4271286B3D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92C7DD3-383E-4588-ACF5-8B59BDC89BF5}"/>
              </a:ext>
            </a:extLst>
          </p:cNvPr>
          <p:cNvSpPr>
            <a:spLocks noGrp="1" noChangeArrowheads="1"/>
          </p:cNvSpPr>
          <p:nvPr>
            <p:ph type="sldNum" sz="quarter" idx="12"/>
          </p:nvPr>
        </p:nvSpPr>
        <p:spPr>
          <a:ln/>
        </p:spPr>
        <p:txBody>
          <a:bodyPr/>
          <a:lstStyle>
            <a:lvl1pPr>
              <a:defRPr/>
            </a:lvl1pPr>
          </a:lstStyle>
          <a:p>
            <a:fld id="{4AD2694E-BE38-4322-9E8D-070785490E3C}" type="slidenum">
              <a:rPr lang="en-US" altLang="en-US"/>
              <a:pPr/>
              <a:t>‹#›</a:t>
            </a:fld>
            <a:endParaRPr lang="en-US" altLang="en-US"/>
          </a:p>
        </p:txBody>
      </p:sp>
    </p:spTree>
    <p:extLst>
      <p:ext uri="{BB962C8B-B14F-4D97-AF65-F5344CB8AC3E}">
        <p14:creationId xmlns:p14="http://schemas.microsoft.com/office/powerpoint/2010/main" val="155400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AE135BC-8649-4DBA-8ACF-4E8C4C9AB0A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2E003AA-E11B-4D9B-B38B-02A254C94F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81BDA43-544B-40A8-9564-CB8EC45FA1FB}"/>
              </a:ext>
            </a:extLst>
          </p:cNvPr>
          <p:cNvSpPr>
            <a:spLocks noGrp="1" noChangeArrowheads="1"/>
          </p:cNvSpPr>
          <p:nvPr>
            <p:ph type="sldNum" sz="quarter" idx="12"/>
          </p:nvPr>
        </p:nvSpPr>
        <p:spPr>
          <a:ln/>
        </p:spPr>
        <p:txBody>
          <a:bodyPr/>
          <a:lstStyle>
            <a:lvl1pPr>
              <a:defRPr/>
            </a:lvl1pPr>
          </a:lstStyle>
          <a:p>
            <a:fld id="{9B62F32D-CED2-4FB4-AA22-DE6DA2B86606}" type="slidenum">
              <a:rPr lang="en-US" altLang="en-US"/>
              <a:pPr/>
              <a:t>‹#›</a:t>
            </a:fld>
            <a:endParaRPr lang="en-US" altLang="en-US"/>
          </a:p>
        </p:txBody>
      </p:sp>
    </p:spTree>
    <p:extLst>
      <p:ext uri="{BB962C8B-B14F-4D97-AF65-F5344CB8AC3E}">
        <p14:creationId xmlns:p14="http://schemas.microsoft.com/office/powerpoint/2010/main" val="109877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DB11C1-BD06-4358-9054-2F1E7480B49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9BDB548-DE7F-40FA-B56F-3727A7B088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CDDE2DA-A1C7-4995-9845-C50810EF242F}"/>
              </a:ext>
            </a:extLst>
          </p:cNvPr>
          <p:cNvSpPr>
            <a:spLocks noGrp="1" noChangeArrowheads="1"/>
          </p:cNvSpPr>
          <p:nvPr>
            <p:ph type="sldNum" sz="quarter" idx="12"/>
          </p:nvPr>
        </p:nvSpPr>
        <p:spPr>
          <a:ln/>
        </p:spPr>
        <p:txBody>
          <a:bodyPr/>
          <a:lstStyle>
            <a:lvl1pPr>
              <a:defRPr/>
            </a:lvl1pPr>
          </a:lstStyle>
          <a:p>
            <a:fld id="{BA294B5C-F599-4523-B52E-34784B09D1BD}" type="slidenum">
              <a:rPr lang="en-US" altLang="en-US"/>
              <a:pPr/>
              <a:t>‹#›</a:t>
            </a:fld>
            <a:endParaRPr lang="en-US" altLang="en-US"/>
          </a:p>
        </p:txBody>
      </p:sp>
    </p:spTree>
    <p:extLst>
      <p:ext uri="{BB962C8B-B14F-4D97-AF65-F5344CB8AC3E}">
        <p14:creationId xmlns:p14="http://schemas.microsoft.com/office/powerpoint/2010/main" val="1501043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3DADB43-4B9C-49C8-9C7B-796890E2491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92C5430-6044-4FCA-A223-DFBA3C3DC0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7879B3F-D3B8-4D44-A0CA-16815B92327B}"/>
              </a:ext>
            </a:extLst>
          </p:cNvPr>
          <p:cNvSpPr>
            <a:spLocks noGrp="1" noChangeArrowheads="1"/>
          </p:cNvSpPr>
          <p:nvPr>
            <p:ph type="sldNum" sz="quarter" idx="12"/>
          </p:nvPr>
        </p:nvSpPr>
        <p:spPr>
          <a:ln/>
        </p:spPr>
        <p:txBody>
          <a:bodyPr/>
          <a:lstStyle>
            <a:lvl1pPr>
              <a:defRPr/>
            </a:lvl1pPr>
          </a:lstStyle>
          <a:p>
            <a:fld id="{7743EB56-B4AB-413C-85E3-BBE08D2509D9}" type="slidenum">
              <a:rPr lang="en-US" altLang="en-US"/>
              <a:pPr/>
              <a:t>‹#›</a:t>
            </a:fld>
            <a:endParaRPr lang="en-US" altLang="en-US"/>
          </a:p>
        </p:txBody>
      </p:sp>
    </p:spTree>
    <p:extLst>
      <p:ext uri="{BB962C8B-B14F-4D97-AF65-F5344CB8AC3E}">
        <p14:creationId xmlns:p14="http://schemas.microsoft.com/office/powerpoint/2010/main" val="1988721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300DD09-0265-4147-B1A7-242CB98E27F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15FAD26-939E-4F16-848A-344FEB3330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BDA1F27-73A8-46FA-BA9C-CC0A5C3ABB34}"/>
              </a:ext>
            </a:extLst>
          </p:cNvPr>
          <p:cNvSpPr>
            <a:spLocks noGrp="1" noChangeArrowheads="1"/>
          </p:cNvSpPr>
          <p:nvPr>
            <p:ph type="sldNum" sz="quarter" idx="12"/>
          </p:nvPr>
        </p:nvSpPr>
        <p:spPr>
          <a:ln/>
        </p:spPr>
        <p:txBody>
          <a:bodyPr/>
          <a:lstStyle>
            <a:lvl1pPr>
              <a:defRPr/>
            </a:lvl1pPr>
          </a:lstStyle>
          <a:p>
            <a:fld id="{AEC4A1E5-F460-4DAB-8892-6908FB103857}" type="slidenum">
              <a:rPr lang="en-US" altLang="en-US"/>
              <a:pPr/>
              <a:t>‹#›</a:t>
            </a:fld>
            <a:endParaRPr lang="en-US" altLang="en-US"/>
          </a:p>
        </p:txBody>
      </p:sp>
    </p:spTree>
    <p:extLst>
      <p:ext uri="{BB962C8B-B14F-4D97-AF65-F5344CB8AC3E}">
        <p14:creationId xmlns:p14="http://schemas.microsoft.com/office/powerpoint/2010/main" val="81332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631C454-7979-4420-94B4-D03B253ECF3F}"/>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E130898-2202-45D3-97E0-803BFBAD3214}"/>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9E64D5E-D905-4E3C-B622-795F3199EA11}"/>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AC3F690A-0F75-484F-A71C-6A7DBC965289}"/>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BB6FBBBB-9133-4B45-9C43-4CF51BD50295}"/>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12EA421-DA30-4910-8F76-79BF82ADB56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ift2">
            <a:extLst>
              <a:ext uri="{FF2B5EF4-FFF2-40B4-BE49-F238E27FC236}">
                <a16:creationId xmlns:a16="http://schemas.microsoft.com/office/drawing/2014/main" id="{2A8221D4-F22B-446A-B797-F441B27584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a16="http://schemas.microsoft.com/office/drawing/2014/main" id="{DF7A2A6B-BA7C-49B9-8BC7-5EDD2A862A5E}"/>
              </a:ext>
            </a:extLst>
          </p:cNvPr>
          <p:cNvSpPr>
            <a:spLocks noGrp="1" noChangeArrowheads="1"/>
          </p:cNvSpPr>
          <p:nvPr>
            <p:ph type="ctrTitle"/>
          </p:nvPr>
        </p:nvSpPr>
        <p:spPr>
          <a:xfrm>
            <a:off x="381000" y="-19878"/>
            <a:ext cx="5105400" cy="4972878"/>
          </a:xfrm>
        </p:spPr>
        <p:txBody>
          <a:bodyPr/>
          <a:lstStyle/>
          <a:p>
            <a:pPr eaLnBrk="1" hangingPunct="1"/>
            <a:r>
              <a:rPr lang="en-US" altLang="en-US" sz="11500" b="1">
                <a:solidFill>
                  <a:schemeClr val="bg1"/>
                </a:solidFill>
                <a:latin typeface="Calibri" panose="020F0502020204030204" pitchFamily="34" charset="0"/>
                <a:cs typeface="Calibri" panose="020F0502020204030204" pitchFamily="34" charset="0"/>
              </a:rPr>
              <a:t>Three </a:t>
            </a:r>
            <a:br>
              <a:rPr lang="en-US" altLang="en-US" sz="11500" b="1">
                <a:solidFill>
                  <a:schemeClr val="bg1"/>
                </a:solidFill>
                <a:latin typeface="Calibri" panose="020F0502020204030204" pitchFamily="34" charset="0"/>
                <a:cs typeface="Calibri" panose="020F0502020204030204" pitchFamily="34" charset="0"/>
              </a:rPr>
            </a:br>
            <a:r>
              <a:rPr lang="en-US" altLang="en-US" sz="11500" b="1">
                <a:solidFill>
                  <a:schemeClr val="bg1"/>
                </a:solidFill>
                <a:latin typeface="Calibri" panose="020F0502020204030204" pitchFamily="34" charset="0"/>
                <a:cs typeface="Calibri" panose="020F0502020204030204" pitchFamily="34" charset="0"/>
              </a:rPr>
              <a:t>Gifts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342276"/>
            <a:ext cx="769826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You have loved righteousness and hated wickedness; therefore God, your God, has set you above your companions by anointing you with the oil of joy.”</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dirty="0">
                <a:solidFill>
                  <a:schemeClr val="bg1"/>
                </a:solidFill>
                <a:latin typeface="Calibri" panose="020F0502020204030204" pitchFamily="34" charset="0"/>
                <a:ea typeface="+mj-ea"/>
                <a:cs typeface="Calibri" panose="020F0502020204030204" pitchFamily="34" charset="0"/>
              </a:rPr>
              <a:t>Heb 1:9</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096914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072332" y="335845"/>
            <a:ext cx="769826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This JOY has a price-tag of emotional priority:</a:t>
            </a:r>
          </a:p>
          <a:p>
            <a:pPr eaLnBrk="1" hangingPunct="1">
              <a:spcBef>
                <a:spcPct val="0"/>
              </a:spcBef>
              <a:buFontTx/>
              <a:buNone/>
            </a:pPr>
            <a:endParaRPr lang="en-US" altLang="en-US" sz="66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Love Righteousness</a:t>
            </a:r>
          </a:p>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Hate Wickedness</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#2</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400435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14800" y="621774"/>
            <a:ext cx="769826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Jesus operated every day loving right- standing with God and hating mixture and compromise.</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#2</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760227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762001"/>
            <a:ext cx="769826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Others, like seed sown on rocky places, hear the word and at once receive it with joy.</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dirty="0">
                <a:solidFill>
                  <a:schemeClr val="bg1"/>
                </a:solidFill>
                <a:latin typeface="Calibri" panose="020F0502020204030204" pitchFamily="34" charset="0"/>
                <a:ea typeface="+mj-ea"/>
                <a:cs typeface="Calibri" panose="020F0502020204030204" pitchFamily="34" charset="0"/>
              </a:rPr>
              <a:t>Mark 4:16</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997538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433530" y="1236064"/>
            <a:ext cx="7063926"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This JOY is the first, best response to any WORD from God.</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#3</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490932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572000" y="1008608"/>
            <a:ext cx="70277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JOY is the first step towards the potential TRANSFORMATION of a person.</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#3</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470670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762001"/>
            <a:ext cx="76982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Never be lacking in zeal, but keep your spiritual fervor, serving the Lord. Be joyful in hope, patient in affliction, faithful in prayer.</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6600" b="1" kern="0" dirty="0">
                <a:solidFill>
                  <a:schemeClr val="bg1"/>
                </a:solidFill>
                <a:latin typeface="Calibri" panose="020F0502020204030204" pitchFamily="34" charset="0"/>
                <a:ea typeface="+mj-ea"/>
                <a:cs typeface="Calibri" panose="020F0502020204030204" pitchFamily="34" charset="0"/>
              </a:rPr>
              <a:t>Romans</a:t>
            </a:r>
            <a:r>
              <a:rPr lang="en-US" sz="7200" b="1" kern="0" dirty="0">
                <a:solidFill>
                  <a:schemeClr val="bg1"/>
                </a:solidFill>
                <a:latin typeface="Calibri" panose="020F0502020204030204" pitchFamily="34" charset="0"/>
                <a:ea typeface="+mj-ea"/>
                <a:cs typeface="Calibri" panose="020F0502020204030204" pitchFamily="34" charset="0"/>
              </a:rPr>
              <a:t> 12:12</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663713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A85F1-B871-6E48-B504-16B9145EBA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557979-B261-F94E-AC80-16909FDFE76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24236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493740" y="672684"/>
            <a:ext cx="769826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This JOY is a vital spark that is constantly needed to keep us spiritually effervescent.</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#4</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178916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1859339"/>
            <a:ext cx="769826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JOYFUL in hope</a:t>
            </a:r>
          </a:p>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PATIENT in affliction</a:t>
            </a:r>
          </a:p>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FAITHFUL in prayer</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#4</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62294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762001"/>
            <a:ext cx="76982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The idea of giving is because of a gospel fact.  The Father gave His Son and those who receive are called to give.</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a:solidFill>
                  <a:schemeClr val="bg1"/>
                </a:solidFill>
                <a:latin typeface="Calibri" panose="020F0502020204030204" pitchFamily="34" charset="0"/>
                <a:ea typeface="+mj-ea"/>
                <a:cs typeface="Calibri" panose="020F0502020204030204" pitchFamily="34" charset="0"/>
              </a:rPr>
              <a:t>INTRO</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612844"/>
            <a:ext cx="76982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If you keep my commands, you will remain in my love, just as I have kept my Father’s commands and remain in his love. </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dirty="0">
                <a:solidFill>
                  <a:schemeClr val="bg1"/>
                </a:solidFill>
                <a:latin typeface="Calibri" panose="020F0502020204030204" pitchFamily="34" charset="0"/>
                <a:ea typeface="+mj-ea"/>
                <a:cs typeface="Calibri" panose="020F0502020204030204" pitchFamily="34" charset="0"/>
              </a:rPr>
              <a:t>John </a:t>
            </a:r>
            <a:r>
              <a:rPr lang="en-US" sz="6000" b="1" kern="0" dirty="0">
                <a:solidFill>
                  <a:schemeClr val="bg1"/>
                </a:solidFill>
                <a:latin typeface="Calibri" panose="020F0502020204030204" pitchFamily="34" charset="0"/>
                <a:ea typeface="+mj-ea"/>
                <a:cs typeface="Calibri" panose="020F0502020204030204" pitchFamily="34" charset="0"/>
              </a:rPr>
              <a:t>15:10,11</a:t>
            </a:r>
            <a:endParaRPr lang="en-US" sz="7200" b="1" kern="0" dirty="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146070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1008608"/>
            <a:ext cx="769826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I have told you this so that my joy may be in you and that your joy may be complete.</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dirty="0">
                <a:solidFill>
                  <a:schemeClr val="bg1"/>
                </a:solidFill>
                <a:latin typeface="Calibri" panose="020F0502020204030204" pitchFamily="34" charset="0"/>
                <a:ea typeface="+mj-ea"/>
                <a:cs typeface="Calibri" panose="020F0502020204030204" pitchFamily="34" charset="0"/>
              </a:rPr>
              <a:t>John </a:t>
            </a:r>
            <a:r>
              <a:rPr lang="en-US" sz="6000" b="1" kern="0" dirty="0">
                <a:solidFill>
                  <a:schemeClr val="bg1"/>
                </a:solidFill>
                <a:latin typeface="Calibri" panose="020F0502020204030204" pitchFamily="34" charset="0"/>
                <a:ea typeface="+mj-ea"/>
                <a:cs typeface="Calibri" panose="020F0502020204030204" pitchFamily="34" charset="0"/>
              </a:rPr>
              <a:t>15:10,11</a:t>
            </a:r>
            <a:endParaRPr lang="en-US" sz="7200" b="1" kern="0" dirty="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063936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388559" y="687674"/>
            <a:ext cx="769826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LOVE is a decision – but it makes way for JOY and JOY in FULLNESS &amp; FULFILLMENT.</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#5</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441586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478500" y="1516439"/>
            <a:ext cx="713887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People need to experience that JOY that floods right in where LOVE is.</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#5</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876066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612844"/>
            <a:ext cx="769826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I have given you authority to trample on snakes and scorpions and to overcome all the power of the enemy; nothing will harm you. </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dirty="0">
                <a:solidFill>
                  <a:schemeClr val="bg1"/>
                </a:solidFill>
                <a:latin typeface="Calibri" panose="020F0502020204030204" pitchFamily="34" charset="0"/>
                <a:ea typeface="+mj-ea"/>
                <a:cs typeface="Calibri" panose="020F0502020204030204" pitchFamily="34" charset="0"/>
              </a:rPr>
              <a:t>LUKE</a:t>
            </a:r>
          </a:p>
          <a:p>
            <a:pPr algn="ctr">
              <a:defRPr/>
            </a:pPr>
            <a:r>
              <a:rPr lang="en-US" sz="6000" b="1" kern="0" dirty="0">
                <a:solidFill>
                  <a:schemeClr val="bg1"/>
                </a:solidFill>
                <a:latin typeface="Calibri" panose="020F0502020204030204" pitchFamily="34" charset="0"/>
                <a:ea typeface="+mj-ea"/>
                <a:cs typeface="Calibri" panose="020F0502020204030204" pitchFamily="34" charset="0"/>
              </a:rPr>
              <a:t>10:19,20</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675614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612844"/>
            <a:ext cx="769826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I have given you authority to trample on snakes and scorpions and to overcome all the power of the enemy; nothing will harm you. </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dirty="0">
                <a:solidFill>
                  <a:schemeClr val="bg1"/>
                </a:solidFill>
                <a:latin typeface="Calibri" panose="020F0502020204030204" pitchFamily="34" charset="0"/>
                <a:ea typeface="+mj-ea"/>
                <a:cs typeface="Calibri" panose="020F0502020204030204" pitchFamily="34" charset="0"/>
              </a:rPr>
              <a:t>LUKE</a:t>
            </a:r>
          </a:p>
          <a:p>
            <a:pPr algn="ctr">
              <a:defRPr/>
            </a:pPr>
            <a:r>
              <a:rPr lang="en-US" sz="6000" b="1" kern="0" dirty="0">
                <a:solidFill>
                  <a:schemeClr val="bg1"/>
                </a:solidFill>
                <a:latin typeface="Calibri" panose="020F0502020204030204" pitchFamily="34" charset="0"/>
                <a:ea typeface="+mj-ea"/>
                <a:cs typeface="Calibri" panose="020F0502020204030204" pitchFamily="34" charset="0"/>
              </a:rPr>
              <a:t>10:19,20</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676087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338842" y="1305341"/>
            <a:ext cx="769826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However, do not rejoice that the spirits submit to you, but rejoice that your names are written in heaven.”</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dirty="0">
                <a:solidFill>
                  <a:schemeClr val="bg1"/>
                </a:solidFill>
                <a:latin typeface="Calibri" panose="020F0502020204030204" pitchFamily="34" charset="0"/>
                <a:ea typeface="+mj-ea"/>
                <a:cs typeface="Calibri" panose="020F0502020204030204" pitchFamily="34" charset="0"/>
              </a:rPr>
              <a:t>LUKE</a:t>
            </a:r>
          </a:p>
          <a:p>
            <a:pPr algn="ctr">
              <a:defRPr/>
            </a:pPr>
            <a:r>
              <a:rPr lang="en-US" sz="6000" b="1" kern="0" dirty="0">
                <a:solidFill>
                  <a:schemeClr val="bg1"/>
                </a:solidFill>
                <a:latin typeface="Calibri" panose="020F0502020204030204" pitchFamily="34" charset="0"/>
                <a:ea typeface="+mj-ea"/>
                <a:cs typeface="Calibri" panose="020F0502020204030204" pitchFamily="34" charset="0"/>
              </a:rPr>
              <a:t>10:19,20</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912238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612844"/>
            <a:ext cx="769826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When he came near the place where the road goes down the Mount of Olives, the whole crowd of disciples began joyfully to praise God in loud voices for all the miracles they had seen:</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dirty="0">
                <a:solidFill>
                  <a:schemeClr val="bg1"/>
                </a:solidFill>
                <a:latin typeface="Calibri" panose="020F0502020204030204" pitchFamily="34" charset="0"/>
                <a:ea typeface="+mj-ea"/>
                <a:cs typeface="Calibri" panose="020F0502020204030204" pitchFamily="34" charset="0"/>
              </a:rPr>
              <a:t>LUKE</a:t>
            </a:r>
          </a:p>
          <a:p>
            <a:pPr algn="ctr">
              <a:defRPr/>
            </a:pPr>
            <a:r>
              <a:rPr lang="en-US" sz="6000" b="1" kern="0" dirty="0">
                <a:solidFill>
                  <a:schemeClr val="bg1"/>
                </a:solidFill>
                <a:latin typeface="Calibri" panose="020F0502020204030204" pitchFamily="34" charset="0"/>
                <a:ea typeface="+mj-ea"/>
                <a:cs typeface="Calibri" panose="020F0502020204030204" pitchFamily="34" charset="0"/>
              </a:rPr>
              <a:t>19:37</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54844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038600" y="843677"/>
            <a:ext cx="769826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JOYFUL expression is a perfect response to a breakthrough of GRACE!!</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#6</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146200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293973" y="474345"/>
            <a:ext cx="769826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fixing our eyes on Jesus, the pioneer and perfecter of faith. For the joy set before him he endured the cross, scorning its shame, and sat down at the right hand of the throne of God.</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199767" y="4533900"/>
            <a:ext cx="3105665" cy="1447800"/>
          </a:xfrm>
          <a:prstGeom prst="rect">
            <a:avLst/>
          </a:prstGeom>
          <a:noFill/>
          <a:ln w="9525">
            <a:noFill/>
            <a:miter lim="800000"/>
            <a:headEnd/>
            <a:tailEnd/>
          </a:ln>
          <a:effectLst/>
        </p:spPr>
        <p:txBody>
          <a:bodyPr anchor="ctr"/>
          <a:lstStyle/>
          <a:p>
            <a:pPr algn="ctr">
              <a:defRPr/>
            </a:pPr>
            <a:r>
              <a:rPr lang="en-US" sz="5400" b="1" kern="0" dirty="0">
                <a:solidFill>
                  <a:schemeClr val="bg1"/>
                </a:solidFill>
                <a:latin typeface="Calibri" panose="020F0502020204030204" pitchFamily="34" charset="0"/>
                <a:ea typeface="+mj-ea"/>
                <a:cs typeface="Calibri" panose="020F0502020204030204" pitchFamily="34" charset="0"/>
              </a:rPr>
              <a:t>HEBREWS</a:t>
            </a:r>
          </a:p>
          <a:p>
            <a:pPr algn="ctr">
              <a:defRPr/>
            </a:pPr>
            <a:r>
              <a:rPr lang="en-US" sz="5400" b="1" kern="0" dirty="0">
                <a:solidFill>
                  <a:schemeClr val="bg1"/>
                </a:solidFill>
                <a:latin typeface="Calibri" panose="020F0502020204030204" pitchFamily="34" charset="0"/>
                <a:ea typeface="+mj-ea"/>
                <a:cs typeface="Calibri" panose="020F0502020204030204" pitchFamily="34" charset="0"/>
              </a:rPr>
              <a:t>12:2</a:t>
            </a:r>
            <a:endParaRPr lang="en-US" sz="6600" b="1" kern="0" dirty="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0046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762001"/>
            <a:ext cx="769826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a:solidFill>
                  <a:srgbClr val="C00000"/>
                </a:solidFill>
                <a:latin typeface="Calibri" panose="020F0502020204030204" pitchFamily="34" charset="0"/>
                <a:cs typeface="Calibri" panose="020F0502020204030204" pitchFamily="34" charset="0"/>
              </a:rPr>
              <a:t>We are also expected to bring forth fruit or evidence of the Kingdom of Heaven in our life as a gift to God.</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a:solidFill>
                  <a:schemeClr val="bg1"/>
                </a:solidFill>
                <a:latin typeface="Calibri" panose="020F0502020204030204" pitchFamily="34" charset="0"/>
                <a:ea typeface="+mj-ea"/>
                <a:cs typeface="Calibri" panose="020F0502020204030204" pitchFamily="34" charset="0"/>
              </a:rPr>
              <a:t>INTRO</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452643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013617" y="723900"/>
            <a:ext cx="769826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This JOY is vital to carry us properly through testing and trouble – it is the taste of the victory.</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#7</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453718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343400" y="1196340"/>
            <a:ext cx="769826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a:solidFill>
                  <a:srgbClr val="C00000"/>
                </a:solidFill>
                <a:latin typeface="Calibri" panose="020F0502020204030204" pitchFamily="34" charset="0"/>
                <a:cs typeface="Calibri" panose="020F0502020204030204" pitchFamily="34" charset="0"/>
              </a:rPr>
              <a:t>In what way do you need to receive this gift, today?</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4800" b="1" kern="0">
                <a:solidFill>
                  <a:schemeClr val="bg1"/>
                </a:solidFill>
                <a:latin typeface="Calibri" panose="020F0502020204030204" pitchFamily="34" charset="0"/>
                <a:ea typeface="+mj-ea"/>
                <a:cs typeface="Calibri" panose="020F0502020204030204" pitchFamily="34" charset="0"/>
              </a:rPr>
              <a:t>QUESTION</a:t>
            </a:r>
            <a:endParaRPr lang="en-US" sz="60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9483612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043597" y="1102816"/>
            <a:ext cx="769826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In what way do you need to be infectious with this gift, today?</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4800" b="1" kern="0">
                <a:solidFill>
                  <a:schemeClr val="bg1"/>
                </a:solidFill>
                <a:latin typeface="Calibri" panose="020F0502020204030204" pitchFamily="34" charset="0"/>
                <a:ea typeface="+mj-ea"/>
                <a:cs typeface="Calibri" panose="020F0502020204030204" pitchFamily="34" charset="0"/>
              </a:rPr>
              <a:t>QUESTION</a:t>
            </a:r>
            <a:endParaRPr lang="en-US" sz="60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004323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ift2">
            <a:extLst>
              <a:ext uri="{FF2B5EF4-FFF2-40B4-BE49-F238E27FC236}">
                <a16:creationId xmlns:a16="http://schemas.microsoft.com/office/drawing/2014/main" id="{2A8221D4-F22B-446A-B797-F441B27584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6771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88851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343400" y="1257300"/>
            <a:ext cx="769826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a:solidFill>
                  <a:srgbClr val="C00000"/>
                </a:solidFill>
                <a:latin typeface="Calibri" panose="020F0502020204030204" pitchFamily="34" charset="0"/>
                <a:cs typeface="Calibri" panose="020F0502020204030204" pitchFamily="34" charset="0"/>
              </a:rPr>
              <a:t>How can we combine all of this and live in such a way as to constantly be a giver?</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a:solidFill>
                  <a:schemeClr val="bg1"/>
                </a:solidFill>
                <a:latin typeface="Calibri" panose="020F0502020204030204" pitchFamily="34" charset="0"/>
                <a:ea typeface="+mj-ea"/>
                <a:cs typeface="Calibri" panose="020F0502020204030204" pitchFamily="34" charset="0"/>
              </a:rPr>
              <a:t>INTRO</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07953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dirty="0">
                <a:solidFill>
                  <a:schemeClr val="bg1"/>
                </a:solidFill>
                <a:latin typeface="Calibri" panose="020F0502020204030204" pitchFamily="34" charset="0"/>
                <a:ea typeface="+mj-ea"/>
                <a:cs typeface="Calibri" panose="020F0502020204030204" pitchFamily="34" charset="0"/>
              </a:rPr>
              <a:t>GIFT #2</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 name="Picture 2" descr="A picture containing person, ground, outdoor&#10;&#10;Description automatically generated">
            <a:extLst>
              <a:ext uri="{FF2B5EF4-FFF2-40B4-BE49-F238E27FC236}">
                <a16:creationId xmlns:a16="http://schemas.microsoft.com/office/drawing/2014/main" id="{8321797C-BA53-44AF-885D-0A66E43C99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22295" y="0"/>
            <a:ext cx="8069704" cy="6858000"/>
          </a:xfrm>
          <a:prstGeom prst="rect">
            <a:avLst/>
          </a:prstGeom>
        </p:spPr>
      </p:pic>
    </p:spTree>
    <p:extLst>
      <p:ext uri="{BB962C8B-B14F-4D97-AF65-F5344CB8AC3E}">
        <p14:creationId xmlns:p14="http://schemas.microsoft.com/office/powerpoint/2010/main" val="2701180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800600" y="1543868"/>
            <a:ext cx="6621160" cy="37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3900" dirty="0">
                <a:solidFill>
                  <a:srgbClr val="C00000"/>
                </a:solidFill>
                <a:latin typeface="Calibri" panose="020F0502020204030204" pitchFamily="34" charset="0"/>
                <a:cs typeface="Calibri" panose="020F0502020204030204" pitchFamily="34" charset="0"/>
              </a:rPr>
              <a:t>JOY</a:t>
            </a:r>
            <a:endParaRPr lang="en-US" altLang="en-US" sz="6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7200" b="1" kern="0" dirty="0">
                <a:solidFill>
                  <a:schemeClr val="bg1"/>
                </a:solidFill>
                <a:latin typeface="Calibri" panose="020F0502020204030204" pitchFamily="34" charset="0"/>
                <a:ea typeface="+mj-ea"/>
                <a:cs typeface="Calibri" panose="020F0502020204030204" pitchFamily="34" charset="0"/>
              </a:rPr>
              <a:t>GIFT #2</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297899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1351508"/>
            <a:ext cx="769826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And Mary said: “My soul glorifies the Lord and my spirit rejoices in God my Savior,</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9600" b="1" kern="0" dirty="0">
                <a:solidFill>
                  <a:schemeClr val="bg1"/>
                </a:solidFill>
                <a:latin typeface="Calibri" panose="020F0502020204030204" pitchFamily="34" charset="0"/>
                <a:ea typeface="+mj-ea"/>
                <a:cs typeface="Calibri" panose="020F0502020204030204" pitchFamily="34" charset="0"/>
              </a:rPr>
              <a:t>Luke</a:t>
            </a:r>
          </a:p>
          <a:p>
            <a:pPr algn="ctr">
              <a:defRPr/>
            </a:pPr>
            <a:r>
              <a:rPr lang="en-US" sz="6600" b="1" kern="0" dirty="0">
                <a:solidFill>
                  <a:schemeClr val="bg1"/>
                </a:solidFill>
                <a:latin typeface="Calibri" panose="020F0502020204030204" pitchFamily="34" charset="0"/>
                <a:ea typeface="+mj-ea"/>
                <a:cs typeface="Calibri" panose="020F0502020204030204" pitchFamily="34" charset="0"/>
              </a:rPr>
              <a:t>1:46,47</a:t>
            </a: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50152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1997839"/>
            <a:ext cx="769826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This JOY is “out of this world” and is not “natural”.  </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#1</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172998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E4D046C9-62D7-4593-93B1-11CDBD46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C7A39856-8742-4443-8028-F46B28A5A7FB}"/>
              </a:ext>
            </a:extLst>
          </p:cNvPr>
          <p:cNvSpPr>
            <a:spLocks noGrp="1" noChangeArrowheads="1"/>
          </p:cNvSpPr>
          <p:nvPr>
            <p:ph type="ctrTitle"/>
          </p:nvPr>
        </p:nvSpPr>
        <p:spPr>
          <a:xfrm>
            <a:off x="0" y="0"/>
            <a:ext cx="1705232" cy="1447800"/>
          </a:xfrm>
        </p:spPr>
        <p:txBody>
          <a:bodyPr/>
          <a:lstStyle/>
          <a:p>
            <a:pPr eaLnBrk="1" hangingPunct="1"/>
            <a:r>
              <a:rPr lang="en-US" altLang="en-US" sz="4000" b="1">
                <a:solidFill>
                  <a:schemeClr val="bg1"/>
                </a:solidFill>
                <a:latin typeface="Calibri" panose="020F0502020204030204" pitchFamily="34" charset="0"/>
                <a:cs typeface="Calibri" panose="020F0502020204030204" pitchFamily="34" charset="0"/>
              </a:rPr>
              <a:t>Three</a:t>
            </a:r>
            <a:br>
              <a:rPr lang="en-US" altLang="en-US" sz="4000" b="1">
                <a:solidFill>
                  <a:schemeClr val="bg1"/>
                </a:solidFill>
                <a:latin typeface="Calibri" panose="020F0502020204030204" pitchFamily="34" charset="0"/>
                <a:cs typeface="Calibri" panose="020F0502020204030204" pitchFamily="34" charset="0"/>
              </a:rPr>
            </a:br>
            <a:r>
              <a:rPr lang="en-US" altLang="en-US" sz="4000" b="1">
                <a:solidFill>
                  <a:schemeClr val="bg1"/>
                </a:solidFill>
                <a:latin typeface="Calibri" panose="020F0502020204030204" pitchFamily="34" charset="0"/>
                <a:cs typeface="Calibri" panose="020F0502020204030204" pitchFamily="34" charset="0"/>
              </a:rPr>
              <a:t>Gifts</a:t>
            </a:r>
          </a:p>
        </p:txBody>
      </p:sp>
      <p:pic>
        <p:nvPicPr>
          <p:cNvPr id="3076" name="Picture 2" descr="gift2">
            <a:extLst>
              <a:ext uri="{FF2B5EF4-FFF2-40B4-BE49-F238E27FC236}">
                <a16:creationId xmlns:a16="http://schemas.microsoft.com/office/drawing/2014/main" id="{5FA2B1CF-F7BE-415E-9B13-EE26DB259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350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descr="gift2">
            <a:extLst>
              <a:ext uri="{FF2B5EF4-FFF2-40B4-BE49-F238E27FC236}">
                <a16:creationId xmlns:a16="http://schemas.microsoft.com/office/drawing/2014/main" id="{17FFF07B-139F-49F6-9F3E-F0D62865D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35052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3078" name="TextBox 7">
            <a:extLst>
              <a:ext uri="{FF2B5EF4-FFF2-40B4-BE49-F238E27FC236}">
                <a16:creationId xmlns:a16="http://schemas.microsoft.com/office/drawing/2014/main" id="{5BAB79F0-826F-429F-B883-89F912B8A4FF}"/>
              </a:ext>
            </a:extLst>
          </p:cNvPr>
          <p:cNvSpPr txBox="1">
            <a:spLocks noChangeArrowheads="1"/>
          </p:cNvSpPr>
          <p:nvPr/>
        </p:nvSpPr>
        <p:spPr bwMode="auto">
          <a:xfrm>
            <a:off x="4188940" y="1447800"/>
            <a:ext cx="769826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a:solidFill>
                  <a:srgbClr val="C00000"/>
                </a:solidFill>
                <a:latin typeface="Calibri" panose="020F0502020204030204" pitchFamily="34" charset="0"/>
                <a:cs typeface="Calibri" panose="020F0502020204030204" pitchFamily="34" charset="0"/>
              </a:rPr>
              <a:t>The world shows us some hints but only God can give us the goods!</a:t>
            </a:r>
          </a:p>
        </p:txBody>
      </p:sp>
      <p:sp>
        <p:nvSpPr>
          <p:cNvPr id="9" name="Rectangle 3">
            <a:extLst>
              <a:ext uri="{FF2B5EF4-FFF2-40B4-BE49-F238E27FC236}">
                <a16:creationId xmlns:a16="http://schemas.microsoft.com/office/drawing/2014/main" id="{A5C0847D-CD0A-42E7-A355-57EDA23E6A03}"/>
              </a:ext>
            </a:extLst>
          </p:cNvPr>
          <p:cNvSpPr txBox="1">
            <a:spLocks noChangeArrowheads="1"/>
          </p:cNvSpPr>
          <p:nvPr/>
        </p:nvSpPr>
        <p:spPr bwMode="auto">
          <a:xfrm>
            <a:off x="304800" y="4533900"/>
            <a:ext cx="3105665" cy="1447800"/>
          </a:xfrm>
          <a:prstGeom prst="rect">
            <a:avLst/>
          </a:prstGeom>
          <a:noFill/>
          <a:ln w="9525">
            <a:noFill/>
            <a:miter lim="800000"/>
            <a:headEnd/>
            <a:tailEnd/>
          </a:ln>
          <a:effectLst/>
        </p:spPr>
        <p:txBody>
          <a:bodyPr anchor="ctr"/>
          <a:lstStyle/>
          <a:p>
            <a:pPr algn="ctr">
              <a:defRPr/>
            </a:pPr>
            <a:r>
              <a:rPr lang="en-US" sz="5400" b="1" kern="0">
                <a:solidFill>
                  <a:schemeClr val="bg1"/>
                </a:solidFill>
                <a:latin typeface="Calibri" panose="020F0502020204030204" pitchFamily="34" charset="0"/>
                <a:ea typeface="+mj-ea"/>
                <a:cs typeface="Calibri" panose="020F0502020204030204" pitchFamily="34" charset="0"/>
              </a:rPr>
              <a:t>BIG IDEA</a:t>
            </a:r>
          </a:p>
          <a:p>
            <a:pPr algn="ctr">
              <a:defRPr/>
            </a:pPr>
            <a:r>
              <a:rPr lang="en-US" sz="5400" b="1" kern="0">
                <a:solidFill>
                  <a:schemeClr val="bg1"/>
                </a:solidFill>
                <a:latin typeface="Calibri" panose="020F0502020204030204" pitchFamily="34" charset="0"/>
                <a:ea typeface="+mj-ea"/>
                <a:cs typeface="Calibri" panose="020F0502020204030204" pitchFamily="34" charset="0"/>
              </a:rPr>
              <a:t>#1</a:t>
            </a:r>
            <a:endParaRPr lang="en-US" sz="6600" b="1"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1BB2E9AB-3327-41B6-B043-CD850A925841}"/>
              </a:ext>
            </a:extLst>
          </p:cNvPr>
          <p:cNvSpPr/>
          <p:nvPr/>
        </p:nvSpPr>
        <p:spPr>
          <a:xfrm>
            <a:off x="3457832" y="0"/>
            <a:ext cx="94735"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72172910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577</TotalTime>
  <Words>744</Words>
  <Application>Microsoft Office PowerPoint</Application>
  <PresentationFormat>Widescreen</PresentationFormat>
  <Paragraphs>113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PowerPoint Presentation</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PowerPoint Presentation</vt:lpstr>
      <vt:lpstr>PowerPoint Presentation</vt:lpstr>
    </vt:vector>
  </TitlesOfParts>
  <Company>Visual Impact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TCWM</dc:creator>
  <cp:lastModifiedBy>Douglas Martin</cp:lastModifiedBy>
  <cp:revision>11</cp:revision>
  <cp:lastPrinted>2021-12-05T12:44:01Z</cp:lastPrinted>
  <dcterms:created xsi:type="dcterms:W3CDTF">2006-12-02T02:28:04Z</dcterms:created>
  <dcterms:modified xsi:type="dcterms:W3CDTF">2021-12-12T16:27:24Z</dcterms:modified>
</cp:coreProperties>
</file>