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1" r:id="rId4"/>
    <p:sldId id="262" r:id="rId5"/>
    <p:sldId id="293" r:id="rId6"/>
    <p:sldId id="263" r:id="rId7"/>
    <p:sldId id="275" r:id="rId8"/>
    <p:sldId id="277" r:id="rId9"/>
    <p:sldId id="284" r:id="rId10"/>
    <p:sldId id="264" r:id="rId11"/>
    <p:sldId id="278" r:id="rId12"/>
    <p:sldId id="285" r:id="rId13"/>
    <p:sldId id="265" r:id="rId14"/>
    <p:sldId id="279" r:id="rId15"/>
    <p:sldId id="286" r:id="rId16"/>
    <p:sldId id="266" r:id="rId17"/>
    <p:sldId id="299" r:id="rId18"/>
    <p:sldId id="280" r:id="rId19"/>
    <p:sldId id="294" r:id="rId20"/>
    <p:sldId id="268" r:id="rId21"/>
    <p:sldId id="295" r:id="rId22"/>
    <p:sldId id="281" r:id="rId23"/>
    <p:sldId id="288" r:id="rId24"/>
    <p:sldId id="271" r:id="rId25"/>
    <p:sldId id="298" r:id="rId26"/>
    <p:sldId id="296" r:id="rId27"/>
    <p:sldId id="297" r:id="rId28"/>
    <p:sldId id="283" r:id="rId29"/>
    <p:sldId id="276" r:id="rId30"/>
    <p:sldId id="282" r:id="rId31"/>
    <p:sldId id="289" r:id="rId32"/>
    <p:sldId id="290" r:id="rId33"/>
    <p:sldId id="291" r:id="rId34"/>
    <p:sldId id="292" r:id="rId35"/>
  </p:sldIdLst>
  <p:sldSz cx="12192000" cy="6858000"/>
  <p:notesSz cx="7010400" cy="92964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B76FCD4-038E-49F6-AB8A-6C03A01C91A8}" v="15" dt="2021-12-11T23:19:31.1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1" d="100"/>
          <a:sy n="51" d="100"/>
        </p:scale>
        <p:origin x="571" y="43"/>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uglas Martin" userId="2f233c73-e982-4686-a2f7-7fcacf256faf" providerId="ADAL" clId="{6B76FCD4-038E-49F6-AB8A-6C03A01C91A8}"/>
    <pc:docChg chg="undo custSel addSld delSld modSld sldOrd">
      <pc:chgData name="Douglas Martin" userId="2f233c73-e982-4686-a2f7-7fcacf256faf" providerId="ADAL" clId="{6B76FCD4-038E-49F6-AB8A-6C03A01C91A8}" dt="2021-12-11T23:19:44.848" v="968" actId="20577"/>
      <pc:docMkLst>
        <pc:docMk/>
      </pc:docMkLst>
      <pc:sldChg chg="modSp mod">
        <pc:chgData name="Douglas Martin" userId="2f233c73-e982-4686-a2f7-7fcacf256faf" providerId="ADAL" clId="{6B76FCD4-038E-49F6-AB8A-6C03A01C91A8}" dt="2021-12-11T13:43:07.557" v="2" actId="20577"/>
        <pc:sldMkLst>
          <pc:docMk/>
          <pc:sldMk cId="3297899814" sldId="263"/>
        </pc:sldMkLst>
        <pc:spChg chg="mod">
          <ac:chgData name="Douglas Martin" userId="2f233c73-e982-4686-a2f7-7fcacf256faf" providerId="ADAL" clId="{6B76FCD4-038E-49F6-AB8A-6C03A01C91A8}" dt="2021-12-11T13:43:07.557" v="2" actId="20577"/>
          <ac:spMkLst>
            <pc:docMk/>
            <pc:sldMk cId="3297899814" sldId="263"/>
            <ac:spMk id="3078" creationId="{5BAB79F0-826F-429F-B883-89F912B8A4FF}"/>
          </ac:spMkLst>
        </pc:spChg>
      </pc:sldChg>
      <pc:sldChg chg="modSp mod">
        <pc:chgData name="Douglas Martin" userId="2f233c73-e982-4686-a2f7-7fcacf256faf" providerId="ADAL" clId="{6B76FCD4-038E-49F6-AB8A-6C03A01C91A8}" dt="2021-12-11T22:46:38.511" v="46" actId="1076"/>
        <pc:sldMkLst>
          <pc:docMk/>
          <pc:sldMk cId="1096914182" sldId="264"/>
        </pc:sldMkLst>
        <pc:spChg chg="mod">
          <ac:chgData name="Douglas Martin" userId="2f233c73-e982-4686-a2f7-7fcacf256faf" providerId="ADAL" clId="{6B76FCD4-038E-49F6-AB8A-6C03A01C91A8}" dt="2021-12-11T22:46:19.417" v="42" actId="20577"/>
          <ac:spMkLst>
            <pc:docMk/>
            <pc:sldMk cId="1096914182" sldId="264"/>
            <ac:spMk id="9" creationId="{A5C0847D-CD0A-42E7-A355-57EDA23E6A03}"/>
          </ac:spMkLst>
        </pc:spChg>
        <pc:spChg chg="mod">
          <ac:chgData name="Douglas Martin" userId="2f233c73-e982-4686-a2f7-7fcacf256faf" providerId="ADAL" clId="{6B76FCD4-038E-49F6-AB8A-6C03A01C91A8}" dt="2021-12-11T22:46:38.511" v="46" actId="1076"/>
          <ac:spMkLst>
            <pc:docMk/>
            <pc:sldMk cId="1096914182" sldId="264"/>
            <ac:spMk id="3078" creationId="{5BAB79F0-826F-429F-B883-89F912B8A4FF}"/>
          </ac:spMkLst>
        </pc:spChg>
      </pc:sldChg>
      <pc:sldChg chg="modSp mod">
        <pc:chgData name="Douglas Martin" userId="2f233c73-e982-4686-a2f7-7fcacf256faf" providerId="ADAL" clId="{6B76FCD4-038E-49F6-AB8A-6C03A01C91A8}" dt="2021-12-11T22:55:29.495" v="313"/>
        <pc:sldMkLst>
          <pc:docMk/>
          <pc:sldMk cId="2997538039" sldId="265"/>
        </pc:sldMkLst>
        <pc:spChg chg="mod">
          <ac:chgData name="Douglas Martin" userId="2f233c73-e982-4686-a2f7-7fcacf256faf" providerId="ADAL" clId="{6B76FCD4-038E-49F6-AB8A-6C03A01C91A8}" dt="2021-12-11T22:55:25.323" v="312" actId="20577"/>
          <ac:spMkLst>
            <pc:docMk/>
            <pc:sldMk cId="2997538039" sldId="265"/>
            <ac:spMk id="9" creationId="{A5C0847D-CD0A-42E7-A355-57EDA23E6A03}"/>
          </ac:spMkLst>
        </pc:spChg>
        <pc:spChg chg="mod">
          <ac:chgData name="Douglas Martin" userId="2f233c73-e982-4686-a2f7-7fcacf256faf" providerId="ADAL" clId="{6B76FCD4-038E-49F6-AB8A-6C03A01C91A8}" dt="2021-12-11T22:55:29.495" v="313"/>
          <ac:spMkLst>
            <pc:docMk/>
            <pc:sldMk cId="2997538039" sldId="265"/>
            <ac:spMk id="3078" creationId="{5BAB79F0-826F-429F-B883-89F912B8A4FF}"/>
          </ac:spMkLst>
        </pc:spChg>
      </pc:sldChg>
      <pc:sldChg chg="modSp mod">
        <pc:chgData name="Douglas Martin" userId="2f233c73-e982-4686-a2f7-7fcacf256faf" providerId="ADAL" clId="{6B76FCD4-038E-49F6-AB8A-6C03A01C91A8}" dt="2021-12-11T22:59:23.878" v="422" actId="404"/>
        <pc:sldMkLst>
          <pc:docMk/>
          <pc:sldMk cId="1663713781" sldId="266"/>
        </pc:sldMkLst>
        <pc:spChg chg="mod">
          <ac:chgData name="Douglas Martin" userId="2f233c73-e982-4686-a2f7-7fcacf256faf" providerId="ADAL" clId="{6B76FCD4-038E-49F6-AB8A-6C03A01C91A8}" dt="2021-12-11T22:59:14.071" v="420" actId="20577"/>
          <ac:spMkLst>
            <pc:docMk/>
            <pc:sldMk cId="1663713781" sldId="266"/>
            <ac:spMk id="9" creationId="{A5C0847D-CD0A-42E7-A355-57EDA23E6A03}"/>
          </ac:spMkLst>
        </pc:spChg>
        <pc:spChg chg="mod">
          <ac:chgData name="Douglas Martin" userId="2f233c73-e982-4686-a2f7-7fcacf256faf" providerId="ADAL" clId="{6B76FCD4-038E-49F6-AB8A-6C03A01C91A8}" dt="2021-12-11T22:59:23.878" v="422" actId="404"/>
          <ac:spMkLst>
            <pc:docMk/>
            <pc:sldMk cId="1663713781" sldId="266"/>
            <ac:spMk id="3078" creationId="{5BAB79F0-826F-429F-B883-89F912B8A4FF}"/>
          </ac:spMkLst>
        </pc:spChg>
      </pc:sldChg>
      <pc:sldChg chg="del">
        <pc:chgData name="Douglas Martin" userId="2f233c73-e982-4686-a2f7-7fcacf256faf" providerId="ADAL" clId="{6B76FCD4-038E-49F6-AB8A-6C03A01C91A8}" dt="2021-12-11T23:05:37.215" v="612" actId="47"/>
        <pc:sldMkLst>
          <pc:docMk/>
          <pc:sldMk cId="3663626933" sldId="267"/>
        </pc:sldMkLst>
      </pc:sldChg>
      <pc:sldChg chg="modSp mod">
        <pc:chgData name="Douglas Martin" userId="2f233c73-e982-4686-a2f7-7fcacf256faf" providerId="ADAL" clId="{6B76FCD4-038E-49F6-AB8A-6C03A01C91A8}" dt="2021-12-11T23:05:47.433" v="614" actId="6549"/>
        <pc:sldMkLst>
          <pc:docMk/>
          <pc:sldMk cId="1146070576" sldId="268"/>
        </pc:sldMkLst>
        <pc:spChg chg="mod">
          <ac:chgData name="Douglas Martin" userId="2f233c73-e982-4686-a2f7-7fcacf256faf" providerId="ADAL" clId="{6B76FCD4-038E-49F6-AB8A-6C03A01C91A8}" dt="2021-12-11T23:05:14.630" v="610" actId="404"/>
          <ac:spMkLst>
            <pc:docMk/>
            <pc:sldMk cId="1146070576" sldId="268"/>
            <ac:spMk id="9" creationId="{A5C0847D-CD0A-42E7-A355-57EDA23E6A03}"/>
          </ac:spMkLst>
        </pc:spChg>
        <pc:spChg chg="mod">
          <ac:chgData name="Douglas Martin" userId="2f233c73-e982-4686-a2f7-7fcacf256faf" providerId="ADAL" clId="{6B76FCD4-038E-49F6-AB8A-6C03A01C91A8}" dt="2021-12-11T23:05:47.433" v="614" actId="6549"/>
          <ac:spMkLst>
            <pc:docMk/>
            <pc:sldMk cId="1146070576" sldId="268"/>
            <ac:spMk id="3078" creationId="{5BAB79F0-826F-429F-B883-89F912B8A4FF}"/>
          </ac:spMkLst>
        </pc:spChg>
      </pc:sldChg>
      <pc:sldChg chg="del">
        <pc:chgData name="Douglas Martin" userId="2f233c73-e982-4686-a2f7-7fcacf256faf" providerId="ADAL" clId="{6B76FCD4-038E-49F6-AB8A-6C03A01C91A8}" dt="2021-12-11T23:03:35.824" v="599" actId="47"/>
        <pc:sldMkLst>
          <pc:docMk/>
          <pc:sldMk cId="3754154443" sldId="269"/>
        </pc:sldMkLst>
      </pc:sldChg>
      <pc:sldChg chg="modSp add del mod">
        <pc:chgData name="Douglas Martin" userId="2f233c73-e982-4686-a2f7-7fcacf256faf" providerId="ADAL" clId="{6B76FCD4-038E-49F6-AB8A-6C03A01C91A8}" dt="2021-12-11T23:13:39.234" v="869" actId="6549"/>
        <pc:sldMkLst>
          <pc:docMk/>
          <pc:sldMk cId="2675614468" sldId="271"/>
        </pc:sldMkLst>
        <pc:spChg chg="mod">
          <ac:chgData name="Douglas Martin" userId="2f233c73-e982-4686-a2f7-7fcacf256faf" providerId="ADAL" clId="{6B76FCD4-038E-49F6-AB8A-6C03A01C91A8}" dt="2021-12-11T23:13:12.279" v="866" actId="404"/>
          <ac:spMkLst>
            <pc:docMk/>
            <pc:sldMk cId="2675614468" sldId="271"/>
            <ac:spMk id="9" creationId="{A5C0847D-CD0A-42E7-A355-57EDA23E6A03}"/>
          </ac:spMkLst>
        </pc:spChg>
        <pc:spChg chg="mod">
          <ac:chgData name="Douglas Martin" userId="2f233c73-e982-4686-a2f7-7fcacf256faf" providerId="ADAL" clId="{6B76FCD4-038E-49F6-AB8A-6C03A01C91A8}" dt="2021-12-11T23:13:39.234" v="869" actId="6549"/>
          <ac:spMkLst>
            <pc:docMk/>
            <pc:sldMk cId="2675614468" sldId="271"/>
            <ac:spMk id="3078" creationId="{5BAB79F0-826F-429F-B883-89F912B8A4FF}"/>
          </ac:spMkLst>
        </pc:spChg>
      </pc:sldChg>
      <pc:sldChg chg="del">
        <pc:chgData name="Douglas Martin" userId="2f233c73-e982-4686-a2f7-7fcacf256faf" providerId="ADAL" clId="{6B76FCD4-038E-49F6-AB8A-6C03A01C91A8}" dt="2021-12-11T22:46:57.604" v="47" actId="47"/>
        <pc:sldMkLst>
          <pc:docMk/>
          <pc:sldMk cId="317609062" sldId="272"/>
        </pc:sldMkLst>
      </pc:sldChg>
      <pc:sldChg chg="del">
        <pc:chgData name="Douglas Martin" userId="2f233c73-e982-4686-a2f7-7fcacf256faf" providerId="ADAL" clId="{6B76FCD4-038E-49F6-AB8A-6C03A01C91A8}" dt="2021-12-11T22:46:59.165" v="48" actId="47"/>
        <pc:sldMkLst>
          <pc:docMk/>
          <pc:sldMk cId="4045097169" sldId="273"/>
        </pc:sldMkLst>
      </pc:sldChg>
      <pc:sldChg chg="del">
        <pc:chgData name="Douglas Martin" userId="2f233c73-e982-4686-a2f7-7fcacf256faf" providerId="ADAL" clId="{6B76FCD4-038E-49F6-AB8A-6C03A01C91A8}" dt="2021-12-11T22:47:00.650" v="49" actId="47"/>
        <pc:sldMkLst>
          <pc:docMk/>
          <pc:sldMk cId="1265808035" sldId="274"/>
        </pc:sldMkLst>
      </pc:sldChg>
      <pc:sldChg chg="modSp mod">
        <pc:chgData name="Douglas Martin" userId="2f233c73-e982-4686-a2f7-7fcacf256faf" providerId="ADAL" clId="{6B76FCD4-038E-49F6-AB8A-6C03A01C91A8}" dt="2021-12-11T22:43:34.224" v="33" actId="403"/>
        <pc:sldMkLst>
          <pc:docMk/>
          <pc:sldMk cId="501522566" sldId="275"/>
        </pc:sldMkLst>
        <pc:spChg chg="mod">
          <ac:chgData name="Douglas Martin" userId="2f233c73-e982-4686-a2f7-7fcacf256faf" providerId="ADAL" clId="{6B76FCD4-038E-49F6-AB8A-6C03A01C91A8}" dt="2021-12-11T22:43:34.224" v="33" actId="403"/>
          <ac:spMkLst>
            <pc:docMk/>
            <pc:sldMk cId="501522566" sldId="275"/>
            <ac:spMk id="9" creationId="{A5C0847D-CD0A-42E7-A355-57EDA23E6A03}"/>
          </ac:spMkLst>
        </pc:spChg>
        <pc:spChg chg="mod">
          <ac:chgData name="Douglas Martin" userId="2f233c73-e982-4686-a2f7-7fcacf256faf" providerId="ADAL" clId="{6B76FCD4-038E-49F6-AB8A-6C03A01C91A8}" dt="2021-12-11T22:43:26.617" v="27"/>
          <ac:spMkLst>
            <pc:docMk/>
            <pc:sldMk cId="501522566" sldId="275"/>
            <ac:spMk id="3078" creationId="{5BAB79F0-826F-429F-B883-89F912B8A4FF}"/>
          </ac:spMkLst>
        </pc:spChg>
      </pc:sldChg>
      <pc:sldChg chg="modSp mod">
        <pc:chgData name="Douglas Martin" userId="2f233c73-e982-4686-a2f7-7fcacf256faf" providerId="ADAL" clId="{6B76FCD4-038E-49F6-AB8A-6C03A01C91A8}" dt="2021-12-11T22:51:08.649" v="237" actId="1076"/>
        <pc:sldMkLst>
          <pc:docMk/>
          <pc:sldMk cId="200463565" sldId="276"/>
        </pc:sldMkLst>
        <pc:spChg chg="mod">
          <ac:chgData name="Douglas Martin" userId="2f233c73-e982-4686-a2f7-7fcacf256faf" providerId="ADAL" clId="{6B76FCD4-038E-49F6-AB8A-6C03A01C91A8}" dt="2021-12-11T22:50:43.289" v="233" actId="20577"/>
          <ac:spMkLst>
            <pc:docMk/>
            <pc:sldMk cId="200463565" sldId="276"/>
            <ac:spMk id="9" creationId="{A5C0847D-CD0A-42E7-A355-57EDA23E6A03}"/>
          </ac:spMkLst>
        </pc:spChg>
        <pc:spChg chg="mod">
          <ac:chgData name="Douglas Martin" userId="2f233c73-e982-4686-a2f7-7fcacf256faf" providerId="ADAL" clId="{6B76FCD4-038E-49F6-AB8A-6C03A01C91A8}" dt="2021-12-11T22:51:08.649" v="237" actId="1076"/>
          <ac:spMkLst>
            <pc:docMk/>
            <pc:sldMk cId="200463565" sldId="276"/>
            <ac:spMk id="3078" creationId="{5BAB79F0-826F-429F-B883-89F912B8A4FF}"/>
          </ac:spMkLst>
        </pc:spChg>
      </pc:sldChg>
      <pc:sldChg chg="modSp mod">
        <pc:chgData name="Douglas Martin" userId="2f233c73-e982-4686-a2f7-7fcacf256faf" providerId="ADAL" clId="{6B76FCD4-038E-49F6-AB8A-6C03A01C91A8}" dt="2021-12-11T22:43:47.492" v="36" actId="20577"/>
        <pc:sldMkLst>
          <pc:docMk/>
          <pc:sldMk cId="1172998809" sldId="277"/>
        </pc:sldMkLst>
        <pc:spChg chg="mod">
          <ac:chgData name="Douglas Martin" userId="2f233c73-e982-4686-a2f7-7fcacf256faf" providerId="ADAL" clId="{6B76FCD4-038E-49F6-AB8A-6C03A01C91A8}" dt="2021-12-11T22:43:47.492" v="36" actId="20577"/>
          <ac:spMkLst>
            <pc:docMk/>
            <pc:sldMk cId="1172998809" sldId="277"/>
            <ac:spMk id="3078" creationId="{5BAB79F0-826F-429F-B883-89F912B8A4FF}"/>
          </ac:spMkLst>
        </pc:spChg>
      </pc:sldChg>
      <pc:sldChg chg="modSp mod">
        <pc:chgData name="Douglas Martin" userId="2f233c73-e982-4686-a2f7-7fcacf256faf" providerId="ADAL" clId="{6B76FCD4-038E-49F6-AB8A-6C03A01C91A8}" dt="2021-12-11T22:48:18.129" v="145" actId="1076"/>
        <pc:sldMkLst>
          <pc:docMk/>
          <pc:sldMk cId="2400435025" sldId="278"/>
        </pc:sldMkLst>
        <pc:spChg chg="mod">
          <ac:chgData name="Douglas Martin" userId="2f233c73-e982-4686-a2f7-7fcacf256faf" providerId="ADAL" clId="{6B76FCD4-038E-49F6-AB8A-6C03A01C91A8}" dt="2021-12-11T22:48:18.129" v="145" actId="1076"/>
          <ac:spMkLst>
            <pc:docMk/>
            <pc:sldMk cId="2400435025" sldId="278"/>
            <ac:spMk id="3078" creationId="{5BAB79F0-826F-429F-B883-89F912B8A4FF}"/>
          </ac:spMkLst>
        </pc:spChg>
      </pc:sldChg>
      <pc:sldChg chg="modSp mod">
        <pc:chgData name="Douglas Martin" userId="2f233c73-e982-4686-a2f7-7fcacf256faf" providerId="ADAL" clId="{6B76FCD4-038E-49F6-AB8A-6C03A01C91A8}" dt="2021-12-11T22:56:02.946" v="347" actId="1076"/>
        <pc:sldMkLst>
          <pc:docMk/>
          <pc:sldMk cId="1490932515" sldId="279"/>
        </pc:sldMkLst>
        <pc:spChg chg="mod">
          <ac:chgData name="Douglas Martin" userId="2f233c73-e982-4686-a2f7-7fcacf256faf" providerId="ADAL" clId="{6B76FCD4-038E-49F6-AB8A-6C03A01C91A8}" dt="2021-12-11T22:56:02.946" v="347" actId="1076"/>
          <ac:spMkLst>
            <pc:docMk/>
            <pc:sldMk cId="1490932515" sldId="279"/>
            <ac:spMk id="3078" creationId="{5BAB79F0-826F-429F-B883-89F912B8A4FF}"/>
          </ac:spMkLst>
        </pc:spChg>
      </pc:sldChg>
      <pc:sldChg chg="modSp mod">
        <pc:chgData name="Douglas Martin" userId="2f233c73-e982-4686-a2f7-7fcacf256faf" providerId="ADAL" clId="{6B76FCD4-038E-49F6-AB8A-6C03A01C91A8}" dt="2021-12-11T23:01:29.759" v="527" actId="20577"/>
        <pc:sldMkLst>
          <pc:docMk/>
          <pc:sldMk cId="3178916448" sldId="280"/>
        </pc:sldMkLst>
        <pc:spChg chg="mod">
          <ac:chgData name="Douglas Martin" userId="2f233c73-e982-4686-a2f7-7fcacf256faf" providerId="ADAL" clId="{6B76FCD4-038E-49F6-AB8A-6C03A01C91A8}" dt="2021-12-11T23:01:29.759" v="527" actId="20577"/>
          <ac:spMkLst>
            <pc:docMk/>
            <pc:sldMk cId="3178916448" sldId="280"/>
            <ac:spMk id="3078" creationId="{5BAB79F0-826F-429F-B883-89F912B8A4FF}"/>
          </ac:spMkLst>
        </pc:spChg>
      </pc:sldChg>
      <pc:sldChg chg="modSp mod">
        <pc:chgData name="Douglas Martin" userId="2f233c73-e982-4686-a2f7-7fcacf256faf" providerId="ADAL" clId="{6B76FCD4-038E-49F6-AB8A-6C03A01C91A8}" dt="2021-12-11T23:08:05.957" v="710" actId="1076"/>
        <pc:sldMkLst>
          <pc:docMk/>
          <pc:sldMk cId="2441586092" sldId="281"/>
        </pc:sldMkLst>
        <pc:spChg chg="mod">
          <ac:chgData name="Douglas Martin" userId="2f233c73-e982-4686-a2f7-7fcacf256faf" providerId="ADAL" clId="{6B76FCD4-038E-49F6-AB8A-6C03A01C91A8}" dt="2021-12-11T23:08:05.957" v="710" actId="1076"/>
          <ac:spMkLst>
            <pc:docMk/>
            <pc:sldMk cId="2441586092" sldId="281"/>
            <ac:spMk id="3078" creationId="{5BAB79F0-826F-429F-B883-89F912B8A4FF}"/>
          </ac:spMkLst>
        </pc:spChg>
      </pc:sldChg>
      <pc:sldChg chg="modSp mod">
        <pc:chgData name="Douglas Martin" userId="2f233c73-e982-4686-a2f7-7fcacf256faf" providerId="ADAL" clId="{6B76FCD4-038E-49F6-AB8A-6C03A01C91A8}" dt="2021-12-11T23:15:17.616" v="906" actId="1076"/>
        <pc:sldMkLst>
          <pc:docMk/>
          <pc:sldMk cId="2453718228" sldId="282"/>
        </pc:sldMkLst>
        <pc:spChg chg="mod">
          <ac:chgData name="Douglas Martin" userId="2f233c73-e982-4686-a2f7-7fcacf256faf" providerId="ADAL" clId="{6B76FCD4-038E-49F6-AB8A-6C03A01C91A8}" dt="2021-12-11T23:15:17.616" v="906" actId="1076"/>
          <ac:spMkLst>
            <pc:docMk/>
            <pc:sldMk cId="2453718228" sldId="282"/>
            <ac:spMk id="3078" creationId="{5BAB79F0-826F-429F-B883-89F912B8A4FF}"/>
          </ac:spMkLst>
        </pc:spChg>
      </pc:sldChg>
      <pc:sldChg chg="modSp mod">
        <pc:chgData name="Douglas Martin" userId="2f233c73-e982-4686-a2f7-7fcacf256faf" providerId="ADAL" clId="{6B76FCD4-038E-49F6-AB8A-6C03A01C91A8}" dt="2021-12-11T23:10:46.864" v="852" actId="20577"/>
        <pc:sldMkLst>
          <pc:docMk/>
          <pc:sldMk cId="1146200851" sldId="283"/>
        </pc:sldMkLst>
        <pc:spChg chg="mod">
          <ac:chgData name="Douglas Martin" userId="2f233c73-e982-4686-a2f7-7fcacf256faf" providerId="ADAL" clId="{6B76FCD4-038E-49F6-AB8A-6C03A01C91A8}" dt="2021-12-11T23:10:46.864" v="852" actId="20577"/>
          <ac:spMkLst>
            <pc:docMk/>
            <pc:sldMk cId="1146200851" sldId="283"/>
            <ac:spMk id="3078" creationId="{5BAB79F0-826F-429F-B883-89F912B8A4FF}"/>
          </ac:spMkLst>
        </pc:spChg>
      </pc:sldChg>
      <pc:sldChg chg="modSp mod">
        <pc:chgData name="Douglas Martin" userId="2f233c73-e982-4686-a2f7-7fcacf256faf" providerId="ADAL" clId="{6B76FCD4-038E-49F6-AB8A-6C03A01C91A8}" dt="2021-12-11T22:49:20.963" v="219" actId="20577"/>
        <pc:sldMkLst>
          <pc:docMk/>
          <pc:sldMk cId="2760227929" sldId="285"/>
        </pc:sldMkLst>
        <pc:spChg chg="mod">
          <ac:chgData name="Douglas Martin" userId="2f233c73-e982-4686-a2f7-7fcacf256faf" providerId="ADAL" clId="{6B76FCD4-038E-49F6-AB8A-6C03A01C91A8}" dt="2021-12-11T22:49:20.963" v="219" actId="20577"/>
          <ac:spMkLst>
            <pc:docMk/>
            <pc:sldMk cId="2760227929" sldId="285"/>
            <ac:spMk id="3078" creationId="{5BAB79F0-826F-429F-B883-89F912B8A4FF}"/>
          </ac:spMkLst>
        </pc:spChg>
      </pc:sldChg>
      <pc:sldChg chg="modSp mod">
        <pc:chgData name="Douglas Martin" userId="2f233c73-e982-4686-a2f7-7fcacf256faf" providerId="ADAL" clId="{6B76FCD4-038E-49F6-AB8A-6C03A01C91A8}" dt="2021-12-11T22:56:36.803" v="393" actId="6549"/>
        <pc:sldMkLst>
          <pc:docMk/>
          <pc:sldMk cId="2470670362" sldId="286"/>
        </pc:sldMkLst>
        <pc:spChg chg="mod">
          <ac:chgData name="Douglas Martin" userId="2f233c73-e982-4686-a2f7-7fcacf256faf" providerId="ADAL" clId="{6B76FCD4-038E-49F6-AB8A-6C03A01C91A8}" dt="2021-12-11T22:56:36.803" v="393" actId="6549"/>
          <ac:spMkLst>
            <pc:docMk/>
            <pc:sldMk cId="2470670362" sldId="286"/>
            <ac:spMk id="3078" creationId="{5BAB79F0-826F-429F-B883-89F912B8A4FF}"/>
          </ac:spMkLst>
        </pc:spChg>
      </pc:sldChg>
      <pc:sldChg chg="del">
        <pc:chgData name="Douglas Martin" userId="2f233c73-e982-4686-a2f7-7fcacf256faf" providerId="ADAL" clId="{6B76FCD4-038E-49F6-AB8A-6C03A01C91A8}" dt="2021-12-11T23:01:45.841" v="528" actId="47"/>
        <pc:sldMkLst>
          <pc:docMk/>
          <pc:sldMk cId="3363742606" sldId="287"/>
        </pc:sldMkLst>
      </pc:sldChg>
      <pc:sldChg chg="modSp mod">
        <pc:chgData name="Douglas Martin" userId="2f233c73-e982-4686-a2f7-7fcacf256faf" providerId="ADAL" clId="{6B76FCD4-038E-49F6-AB8A-6C03A01C91A8}" dt="2021-12-11T23:08:42.056" v="768" actId="14100"/>
        <pc:sldMkLst>
          <pc:docMk/>
          <pc:sldMk cId="2876066650" sldId="288"/>
        </pc:sldMkLst>
        <pc:spChg chg="mod">
          <ac:chgData name="Douglas Martin" userId="2f233c73-e982-4686-a2f7-7fcacf256faf" providerId="ADAL" clId="{6B76FCD4-038E-49F6-AB8A-6C03A01C91A8}" dt="2021-12-11T23:08:42.056" v="768" actId="14100"/>
          <ac:spMkLst>
            <pc:docMk/>
            <pc:sldMk cId="2876066650" sldId="288"/>
            <ac:spMk id="3078" creationId="{5BAB79F0-826F-429F-B883-89F912B8A4FF}"/>
          </ac:spMkLst>
        </pc:spChg>
      </pc:sldChg>
      <pc:sldChg chg="modSp mod">
        <pc:chgData name="Douglas Martin" userId="2f233c73-e982-4686-a2f7-7fcacf256faf" providerId="ADAL" clId="{6B76FCD4-038E-49F6-AB8A-6C03A01C91A8}" dt="2021-12-11T23:19:44.848" v="968" actId="20577"/>
        <pc:sldMkLst>
          <pc:docMk/>
          <pc:sldMk cId="4004323249" sldId="290"/>
        </pc:sldMkLst>
        <pc:spChg chg="mod">
          <ac:chgData name="Douglas Martin" userId="2f233c73-e982-4686-a2f7-7fcacf256faf" providerId="ADAL" clId="{6B76FCD4-038E-49F6-AB8A-6C03A01C91A8}" dt="2021-12-11T23:19:44.848" v="968" actId="20577"/>
          <ac:spMkLst>
            <pc:docMk/>
            <pc:sldMk cId="4004323249" sldId="290"/>
            <ac:spMk id="3078" creationId="{5BAB79F0-826F-429F-B883-89F912B8A4FF}"/>
          </ac:spMkLst>
        </pc:spChg>
      </pc:sldChg>
      <pc:sldChg chg="addSp delSp modSp add mod ord">
        <pc:chgData name="Douglas Martin" userId="2f233c73-e982-4686-a2f7-7fcacf256faf" providerId="ADAL" clId="{6B76FCD4-038E-49F6-AB8A-6C03A01C91A8}" dt="2021-12-11T14:47:21.294" v="14"/>
        <pc:sldMkLst>
          <pc:docMk/>
          <pc:sldMk cId="2701180829" sldId="293"/>
        </pc:sldMkLst>
        <pc:spChg chg="del mod">
          <ac:chgData name="Douglas Martin" userId="2f233c73-e982-4686-a2f7-7fcacf256faf" providerId="ADAL" clId="{6B76FCD4-038E-49F6-AB8A-6C03A01C91A8}" dt="2021-12-11T13:43:21.625" v="5" actId="21"/>
          <ac:spMkLst>
            <pc:docMk/>
            <pc:sldMk cId="2701180829" sldId="293"/>
            <ac:spMk id="3078" creationId="{5BAB79F0-826F-429F-B883-89F912B8A4FF}"/>
          </ac:spMkLst>
        </pc:spChg>
        <pc:picChg chg="add mod">
          <ac:chgData name="Douglas Martin" userId="2f233c73-e982-4686-a2f7-7fcacf256faf" providerId="ADAL" clId="{6B76FCD4-038E-49F6-AB8A-6C03A01C91A8}" dt="2021-12-11T14:46:55.295" v="12" actId="14100"/>
          <ac:picMkLst>
            <pc:docMk/>
            <pc:sldMk cId="2701180829" sldId="293"/>
            <ac:picMk id="3" creationId="{8321797C-BA53-44AF-885D-0A66E43C9988}"/>
          </ac:picMkLst>
        </pc:picChg>
      </pc:sldChg>
      <pc:sldChg chg="modSp add mod">
        <pc:chgData name="Douglas Martin" userId="2f233c73-e982-4686-a2f7-7fcacf256faf" providerId="ADAL" clId="{6B76FCD4-038E-49F6-AB8A-6C03A01C91A8}" dt="2021-12-11T23:03:22.354" v="598" actId="1076"/>
        <pc:sldMkLst>
          <pc:docMk/>
          <pc:sldMk cId="622943606" sldId="294"/>
        </pc:sldMkLst>
        <pc:spChg chg="mod">
          <ac:chgData name="Douglas Martin" userId="2f233c73-e982-4686-a2f7-7fcacf256faf" providerId="ADAL" clId="{6B76FCD4-038E-49F6-AB8A-6C03A01C91A8}" dt="2021-12-11T23:03:22.354" v="598" actId="1076"/>
          <ac:spMkLst>
            <pc:docMk/>
            <pc:sldMk cId="622943606" sldId="294"/>
            <ac:spMk id="3078" creationId="{5BAB79F0-826F-429F-B883-89F912B8A4FF}"/>
          </ac:spMkLst>
        </pc:spChg>
      </pc:sldChg>
      <pc:sldChg chg="modSp add mod">
        <pc:chgData name="Douglas Martin" userId="2f233c73-e982-4686-a2f7-7fcacf256faf" providerId="ADAL" clId="{6B76FCD4-038E-49F6-AB8A-6C03A01C91A8}" dt="2021-12-11T23:06:15.279" v="617" actId="1076"/>
        <pc:sldMkLst>
          <pc:docMk/>
          <pc:sldMk cId="1063936154" sldId="295"/>
        </pc:sldMkLst>
        <pc:spChg chg="mod">
          <ac:chgData name="Douglas Martin" userId="2f233c73-e982-4686-a2f7-7fcacf256faf" providerId="ADAL" clId="{6B76FCD4-038E-49F6-AB8A-6C03A01C91A8}" dt="2021-12-11T23:06:15.279" v="617" actId="1076"/>
          <ac:spMkLst>
            <pc:docMk/>
            <pc:sldMk cId="1063936154" sldId="295"/>
            <ac:spMk id="3078" creationId="{5BAB79F0-826F-429F-B883-89F912B8A4FF}"/>
          </ac:spMkLst>
        </pc:spChg>
      </pc:sldChg>
      <pc:sldChg chg="modSp add mod">
        <pc:chgData name="Douglas Martin" userId="2f233c73-e982-4686-a2f7-7fcacf256faf" providerId="ADAL" clId="{6B76FCD4-038E-49F6-AB8A-6C03A01C91A8}" dt="2021-12-11T23:13:53.657" v="871" actId="1076"/>
        <pc:sldMkLst>
          <pc:docMk/>
          <pc:sldMk cId="3912238996" sldId="296"/>
        </pc:sldMkLst>
        <pc:spChg chg="mod">
          <ac:chgData name="Douglas Martin" userId="2f233c73-e982-4686-a2f7-7fcacf256faf" providerId="ADAL" clId="{6B76FCD4-038E-49F6-AB8A-6C03A01C91A8}" dt="2021-12-11T23:13:53.657" v="871" actId="1076"/>
          <ac:spMkLst>
            <pc:docMk/>
            <pc:sldMk cId="3912238996" sldId="296"/>
            <ac:spMk id="3078" creationId="{5BAB79F0-826F-429F-B883-89F912B8A4FF}"/>
          </ac:spMkLst>
        </pc:spChg>
      </pc:sldChg>
      <pc:sldChg chg="modSp add mod ord">
        <pc:chgData name="Douglas Martin" userId="2f233c73-e982-4686-a2f7-7fcacf256faf" providerId="ADAL" clId="{6B76FCD4-038E-49F6-AB8A-6C03A01C91A8}" dt="2021-12-11T23:18:10.519" v="929" actId="404"/>
        <pc:sldMkLst>
          <pc:docMk/>
          <pc:sldMk cId="3548443502" sldId="297"/>
        </pc:sldMkLst>
        <pc:spChg chg="mod">
          <ac:chgData name="Douglas Martin" userId="2f233c73-e982-4686-a2f7-7fcacf256faf" providerId="ADAL" clId="{6B76FCD4-038E-49F6-AB8A-6C03A01C91A8}" dt="2021-12-11T23:17:42.035" v="919" actId="20577"/>
          <ac:spMkLst>
            <pc:docMk/>
            <pc:sldMk cId="3548443502" sldId="297"/>
            <ac:spMk id="9" creationId="{A5C0847D-CD0A-42E7-A355-57EDA23E6A03}"/>
          </ac:spMkLst>
        </pc:spChg>
        <pc:spChg chg="mod">
          <ac:chgData name="Douglas Martin" userId="2f233c73-e982-4686-a2f7-7fcacf256faf" providerId="ADAL" clId="{6B76FCD4-038E-49F6-AB8A-6C03A01C91A8}" dt="2021-12-11T23:18:10.519" v="929" actId="404"/>
          <ac:spMkLst>
            <pc:docMk/>
            <pc:sldMk cId="3548443502" sldId="297"/>
            <ac:spMk id="3078" creationId="{5BAB79F0-826F-429F-B883-89F912B8A4FF}"/>
          </ac:spMkLst>
        </pc:spChg>
      </pc:sldChg>
      <pc:sldChg chg="add">
        <pc:chgData name="Douglas Martin" userId="2f233c73-e982-4686-a2f7-7fcacf256faf" providerId="ADAL" clId="{6B76FCD4-038E-49F6-AB8A-6C03A01C91A8}" dt="2021-12-11T23:16:59.634" v="908" actId="2890"/>
        <pc:sldMkLst>
          <pc:docMk/>
          <pc:sldMk cId="2676087670" sldId="298"/>
        </pc:sldMkLst>
      </pc:sldChg>
    </pc:docChg>
  </pc:docChgLst>
  <pc:docChgLst>
    <pc:chgData name="Douglas Martin" userId="2f233c73-e982-4686-a2f7-7fcacf256faf" providerId="ADAL" clId="{790D1F77-50C7-CE48-B24E-E169CD77E551}"/>
    <pc:docChg chg="addSld">
      <pc:chgData name="Douglas Martin" userId="2f233c73-e982-4686-a2f7-7fcacf256faf" providerId="ADAL" clId="{790D1F77-50C7-CE48-B24E-E169CD77E551}" dt="2021-12-12T16:27:13.968" v="0" actId="680"/>
      <pc:docMkLst>
        <pc:docMk/>
      </pc:docMkLst>
      <pc:sldChg chg="new">
        <pc:chgData name="Douglas Martin" userId="2f233c73-e982-4686-a2f7-7fcacf256faf" providerId="ADAL" clId="{790D1F77-50C7-CE48-B24E-E169CD77E551}" dt="2021-12-12T16:27:13.968" v="0" actId="680"/>
        <pc:sldMkLst>
          <pc:docMk/>
          <pc:sldMk cId="1224236719" sldId="299"/>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2896F45A-2757-4DEE-A3FC-BF8A15EAD29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D2A771E-0091-4ECC-9F29-B3114A0DB21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7A0ED10-9448-4483-AE23-13581F5A1406}"/>
              </a:ext>
            </a:extLst>
          </p:cNvPr>
          <p:cNvSpPr>
            <a:spLocks noGrp="1" noChangeArrowheads="1"/>
          </p:cNvSpPr>
          <p:nvPr>
            <p:ph type="sldNum" sz="quarter" idx="12"/>
          </p:nvPr>
        </p:nvSpPr>
        <p:spPr>
          <a:ln/>
        </p:spPr>
        <p:txBody>
          <a:bodyPr/>
          <a:lstStyle>
            <a:lvl1pPr>
              <a:defRPr/>
            </a:lvl1pPr>
          </a:lstStyle>
          <a:p>
            <a:fld id="{F12CBEE2-424E-47BF-9737-3ECC647B3E6E}" type="slidenum">
              <a:rPr lang="en-US" altLang="en-US"/>
              <a:pPr/>
              <a:t>‹#›</a:t>
            </a:fld>
            <a:endParaRPr lang="en-US" altLang="en-US"/>
          </a:p>
        </p:txBody>
      </p:sp>
    </p:spTree>
    <p:extLst>
      <p:ext uri="{BB962C8B-B14F-4D97-AF65-F5344CB8AC3E}">
        <p14:creationId xmlns:p14="http://schemas.microsoft.com/office/powerpoint/2010/main" val="1740428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3E45FCA-CF29-4841-A08F-2E2B2CA9F74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02517E9-E510-4F3A-98E5-E6D2A6AE949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A925FAC-1102-4B24-A842-ECD9D67BCA94}"/>
              </a:ext>
            </a:extLst>
          </p:cNvPr>
          <p:cNvSpPr>
            <a:spLocks noGrp="1" noChangeArrowheads="1"/>
          </p:cNvSpPr>
          <p:nvPr>
            <p:ph type="sldNum" sz="quarter" idx="12"/>
          </p:nvPr>
        </p:nvSpPr>
        <p:spPr>
          <a:ln/>
        </p:spPr>
        <p:txBody>
          <a:bodyPr/>
          <a:lstStyle>
            <a:lvl1pPr>
              <a:defRPr/>
            </a:lvl1pPr>
          </a:lstStyle>
          <a:p>
            <a:fld id="{D75DAA43-2C92-4D14-9970-48B6BDDCD8D5}" type="slidenum">
              <a:rPr lang="en-US" altLang="en-US"/>
              <a:pPr/>
              <a:t>‹#›</a:t>
            </a:fld>
            <a:endParaRPr lang="en-US" altLang="en-US"/>
          </a:p>
        </p:txBody>
      </p:sp>
    </p:spTree>
    <p:extLst>
      <p:ext uri="{BB962C8B-B14F-4D97-AF65-F5344CB8AC3E}">
        <p14:creationId xmlns:p14="http://schemas.microsoft.com/office/powerpoint/2010/main" val="623360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7457BEF-7B41-4897-B4C1-114FFC49752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F558EAE-5D1D-4B39-8310-2007007C0C5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259A47E-F407-4435-9E2D-DE722D64D555}"/>
              </a:ext>
            </a:extLst>
          </p:cNvPr>
          <p:cNvSpPr>
            <a:spLocks noGrp="1" noChangeArrowheads="1"/>
          </p:cNvSpPr>
          <p:nvPr>
            <p:ph type="sldNum" sz="quarter" idx="12"/>
          </p:nvPr>
        </p:nvSpPr>
        <p:spPr>
          <a:ln/>
        </p:spPr>
        <p:txBody>
          <a:bodyPr/>
          <a:lstStyle>
            <a:lvl1pPr>
              <a:defRPr/>
            </a:lvl1pPr>
          </a:lstStyle>
          <a:p>
            <a:fld id="{DD61C2E5-A7C2-4CBE-8603-2992C0429914}" type="slidenum">
              <a:rPr lang="en-US" altLang="en-US"/>
              <a:pPr/>
              <a:t>‹#›</a:t>
            </a:fld>
            <a:endParaRPr lang="en-US" altLang="en-US"/>
          </a:p>
        </p:txBody>
      </p:sp>
    </p:spTree>
    <p:extLst>
      <p:ext uri="{BB962C8B-B14F-4D97-AF65-F5344CB8AC3E}">
        <p14:creationId xmlns:p14="http://schemas.microsoft.com/office/powerpoint/2010/main" val="2860556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13AC789-E6D8-454C-B519-86CACFC8B85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2B34BD7-55BE-4076-AA35-D04DCA5CEE5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9D058BF-1FA7-4828-92F8-56A7C40E83F8}"/>
              </a:ext>
            </a:extLst>
          </p:cNvPr>
          <p:cNvSpPr>
            <a:spLocks noGrp="1" noChangeArrowheads="1"/>
          </p:cNvSpPr>
          <p:nvPr>
            <p:ph type="sldNum" sz="quarter" idx="12"/>
          </p:nvPr>
        </p:nvSpPr>
        <p:spPr>
          <a:ln/>
        </p:spPr>
        <p:txBody>
          <a:bodyPr/>
          <a:lstStyle>
            <a:lvl1pPr>
              <a:defRPr/>
            </a:lvl1pPr>
          </a:lstStyle>
          <a:p>
            <a:fld id="{5A2449EE-60C7-49EF-AFB6-9A921A12A8FA}" type="slidenum">
              <a:rPr lang="en-US" altLang="en-US"/>
              <a:pPr/>
              <a:t>‹#›</a:t>
            </a:fld>
            <a:endParaRPr lang="en-US" altLang="en-US"/>
          </a:p>
        </p:txBody>
      </p:sp>
    </p:spTree>
    <p:extLst>
      <p:ext uri="{BB962C8B-B14F-4D97-AF65-F5344CB8AC3E}">
        <p14:creationId xmlns:p14="http://schemas.microsoft.com/office/powerpoint/2010/main" val="1150873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59AA576B-3654-4B6E-9C35-43E4C1D99AD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BACAE71-F5AE-4D78-A7DB-E0291D14565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225474B-F0CE-439E-BCD1-17BDBB6C5C60}"/>
              </a:ext>
            </a:extLst>
          </p:cNvPr>
          <p:cNvSpPr>
            <a:spLocks noGrp="1" noChangeArrowheads="1"/>
          </p:cNvSpPr>
          <p:nvPr>
            <p:ph type="sldNum" sz="quarter" idx="12"/>
          </p:nvPr>
        </p:nvSpPr>
        <p:spPr>
          <a:ln/>
        </p:spPr>
        <p:txBody>
          <a:bodyPr/>
          <a:lstStyle>
            <a:lvl1pPr>
              <a:defRPr/>
            </a:lvl1pPr>
          </a:lstStyle>
          <a:p>
            <a:fld id="{FD5A1649-E06E-4A03-B6BD-7B04E9F5EE8C}" type="slidenum">
              <a:rPr lang="en-US" altLang="en-US"/>
              <a:pPr/>
              <a:t>‹#›</a:t>
            </a:fld>
            <a:endParaRPr lang="en-US" altLang="en-US"/>
          </a:p>
        </p:txBody>
      </p:sp>
    </p:spTree>
    <p:extLst>
      <p:ext uri="{BB962C8B-B14F-4D97-AF65-F5344CB8AC3E}">
        <p14:creationId xmlns:p14="http://schemas.microsoft.com/office/powerpoint/2010/main" val="4182351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20694C5A-213A-414D-8FDD-C4BAD47B4A0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EFA0B382-A7F3-4EA5-872A-91293D74E4F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2631D01-1607-45FD-BBAB-5A78BECA26F3}"/>
              </a:ext>
            </a:extLst>
          </p:cNvPr>
          <p:cNvSpPr>
            <a:spLocks noGrp="1" noChangeArrowheads="1"/>
          </p:cNvSpPr>
          <p:nvPr>
            <p:ph type="sldNum" sz="quarter" idx="12"/>
          </p:nvPr>
        </p:nvSpPr>
        <p:spPr>
          <a:ln/>
        </p:spPr>
        <p:txBody>
          <a:bodyPr/>
          <a:lstStyle>
            <a:lvl1pPr>
              <a:defRPr/>
            </a:lvl1pPr>
          </a:lstStyle>
          <a:p>
            <a:fld id="{58906947-DDD9-41C8-9727-C2109FBAC848}" type="slidenum">
              <a:rPr lang="en-US" altLang="en-US"/>
              <a:pPr/>
              <a:t>‹#›</a:t>
            </a:fld>
            <a:endParaRPr lang="en-US" altLang="en-US"/>
          </a:p>
        </p:txBody>
      </p:sp>
    </p:spTree>
    <p:extLst>
      <p:ext uri="{BB962C8B-B14F-4D97-AF65-F5344CB8AC3E}">
        <p14:creationId xmlns:p14="http://schemas.microsoft.com/office/powerpoint/2010/main" val="4159551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DD450BBD-E4C3-4346-BC07-783BBA9B4D78}"/>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129B6C52-7447-4550-8667-4271286B3D0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692C7DD3-383E-4588-ACF5-8B59BDC89BF5}"/>
              </a:ext>
            </a:extLst>
          </p:cNvPr>
          <p:cNvSpPr>
            <a:spLocks noGrp="1" noChangeArrowheads="1"/>
          </p:cNvSpPr>
          <p:nvPr>
            <p:ph type="sldNum" sz="quarter" idx="12"/>
          </p:nvPr>
        </p:nvSpPr>
        <p:spPr>
          <a:ln/>
        </p:spPr>
        <p:txBody>
          <a:bodyPr/>
          <a:lstStyle>
            <a:lvl1pPr>
              <a:defRPr/>
            </a:lvl1pPr>
          </a:lstStyle>
          <a:p>
            <a:fld id="{4AD2694E-BE38-4322-9E8D-070785490E3C}" type="slidenum">
              <a:rPr lang="en-US" altLang="en-US"/>
              <a:pPr/>
              <a:t>‹#›</a:t>
            </a:fld>
            <a:endParaRPr lang="en-US" altLang="en-US"/>
          </a:p>
        </p:txBody>
      </p:sp>
    </p:spTree>
    <p:extLst>
      <p:ext uri="{BB962C8B-B14F-4D97-AF65-F5344CB8AC3E}">
        <p14:creationId xmlns:p14="http://schemas.microsoft.com/office/powerpoint/2010/main" val="1554001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8AE135BC-8649-4DBA-8ACF-4E8C4C9AB0AD}"/>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E2E003AA-E11B-4D9B-B38B-02A254C94F2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481BDA43-544B-40A8-9564-CB8EC45FA1FB}"/>
              </a:ext>
            </a:extLst>
          </p:cNvPr>
          <p:cNvSpPr>
            <a:spLocks noGrp="1" noChangeArrowheads="1"/>
          </p:cNvSpPr>
          <p:nvPr>
            <p:ph type="sldNum" sz="quarter" idx="12"/>
          </p:nvPr>
        </p:nvSpPr>
        <p:spPr>
          <a:ln/>
        </p:spPr>
        <p:txBody>
          <a:bodyPr/>
          <a:lstStyle>
            <a:lvl1pPr>
              <a:defRPr/>
            </a:lvl1pPr>
          </a:lstStyle>
          <a:p>
            <a:fld id="{9B62F32D-CED2-4FB4-AA22-DE6DA2B86606}" type="slidenum">
              <a:rPr lang="en-US" altLang="en-US"/>
              <a:pPr/>
              <a:t>‹#›</a:t>
            </a:fld>
            <a:endParaRPr lang="en-US" altLang="en-US"/>
          </a:p>
        </p:txBody>
      </p:sp>
    </p:spTree>
    <p:extLst>
      <p:ext uri="{BB962C8B-B14F-4D97-AF65-F5344CB8AC3E}">
        <p14:creationId xmlns:p14="http://schemas.microsoft.com/office/powerpoint/2010/main" val="1098770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63DB11C1-BD06-4358-9054-2F1E7480B49F}"/>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59BDB548-DE7F-40FA-B56F-3727A7B0883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7CDDE2DA-A1C7-4995-9845-C50810EF242F}"/>
              </a:ext>
            </a:extLst>
          </p:cNvPr>
          <p:cNvSpPr>
            <a:spLocks noGrp="1" noChangeArrowheads="1"/>
          </p:cNvSpPr>
          <p:nvPr>
            <p:ph type="sldNum" sz="quarter" idx="12"/>
          </p:nvPr>
        </p:nvSpPr>
        <p:spPr>
          <a:ln/>
        </p:spPr>
        <p:txBody>
          <a:bodyPr/>
          <a:lstStyle>
            <a:lvl1pPr>
              <a:defRPr/>
            </a:lvl1pPr>
          </a:lstStyle>
          <a:p>
            <a:fld id="{BA294B5C-F599-4523-B52E-34784B09D1BD}" type="slidenum">
              <a:rPr lang="en-US" altLang="en-US"/>
              <a:pPr/>
              <a:t>‹#›</a:t>
            </a:fld>
            <a:endParaRPr lang="en-US" altLang="en-US"/>
          </a:p>
        </p:txBody>
      </p:sp>
    </p:spTree>
    <p:extLst>
      <p:ext uri="{BB962C8B-B14F-4D97-AF65-F5344CB8AC3E}">
        <p14:creationId xmlns:p14="http://schemas.microsoft.com/office/powerpoint/2010/main" val="1501043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D3DADB43-4B9C-49C8-9C7B-796890E2491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592C5430-6044-4FCA-A223-DFBA3C3DC01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27879B3F-D3B8-4D44-A0CA-16815B92327B}"/>
              </a:ext>
            </a:extLst>
          </p:cNvPr>
          <p:cNvSpPr>
            <a:spLocks noGrp="1" noChangeArrowheads="1"/>
          </p:cNvSpPr>
          <p:nvPr>
            <p:ph type="sldNum" sz="quarter" idx="12"/>
          </p:nvPr>
        </p:nvSpPr>
        <p:spPr>
          <a:ln/>
        </p:spPr>
        <p:txBody>
          <a:bodyPr/>
          <a:lstStyle>
            <a:lvl1pPr>
              <a:defRPr/>
            </a:lvl1pPr>
          </a:lstStyle>
          <a:p>
            <a:fld id="{7743EB56-B4AB-413C-85E3-BBE08D2509D9}" type="slidenum">
              <a:rPr lang="en-US" altLang="en-US"/>
              <a:pPr/>
              <a:t>‹#›</a:t>
            </a:fld>
            <a:endParaRPr lang="en-US" altLang="en-US"/>
          </a:p>
        </p:txBody>
      </p:sp>
    </p:spTree>
    <p:extLst>
      <p:ext uri="{BB962C8B-B14F-4D97-AF65-F5344CB8AC3E}">
        <p14:creationId xmlns:p14="http://schemas.microsoft.com/office/powerpoint/2010/main" val="1988721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0300DD09-0265-4147-B1A7-242CB98E27F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515FAD26-939E-4F16-848A-344FEB33302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BDA1F27-73A8-46FA-BA9C-CC0A5C3ABB34}"/>
              </a:ext>
            </a:extLst>
          </p:cNvPr>
          <p:cNvSpPr>
            <a:spLocks noGrp="1" noChangeArrowheads="1"/>
          </p:cNvSpPr>
          <p:nvPr>
            <p:ph type="sldNum" sz="quarter" idx="12"/>
          </p:nvPr>
        </p:nvSpPr>
        <p:spPr>
          <a:ln/>
        </p:spPr>
        <p:txBody>
          <a:bodyPr/>
          <a:lstStyle>
            <a:lvl1pPr>
              <a:defRPr/>
            </a:lvl1pPr>
          </a:lstStyle>
          <a:p>
            <a:fld id="{AEC4A1E5-F460-4DAB-8892-6908FB103857}" type="slidenum">
              <a:rPr lang="en-US" altLang="en-US"/>
              <a:pPr/>
              <a:t>‹#›</a:t>
            </a:fld>
            <a:endParaRPr lang="en-US" altLang="en-US"/>
          </a:p>
        </p:txBody>
      </p:sp>
    </p:spTree>
    <p:extLst>
      <p:ext uri="{BB962C8B-B14F-4D97-AF65-F5344CB8AC3E}">
        <p14:creationId xmlns:p14="http://schemas.microsoft.com/office/powerpoint/2010/main" val="813322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631C454-7979-4420-94B4-D03B253ECF3F}"/>
              </a:ext>
            </a:extLst>
          </p:cNvPr>
          <p:cNvSpPr>
            <a:spLocks noGrp="1" noChangeArrowheads="1"/>
          </p:cNvSpPr>
          <p:nvPr>
            <p:ph type="title"/>
          </p:nvPr>
        </p:nvSpPr>
        <p:spPr bwMode="auto">
          <a:xfrm>
            <a:off x="914400" y="6096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5E130898-2202-45D3-97E0-803BFBAD3214}"/>
              </a:ext>
            </a:extLst>
          </p:cNvPr>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09E64D5E-D905-4E3C-B622-795F3199EA11}"/>
              </a:ext>
            </a:extLst>
          </p:cNvPr>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charset="0"/>
              </a:defRPr>
            </a:lvl1pPr>
          </a:lstStyle>
          <a:p>
            <a:pPr>
              <a:defRPr/>
            </a:pPr>
            <a:endParaRPr lang="en-US"/>
          </a:p>
        </p:txBody>
      </p:sp>
      <p:sp>
        <p:nvSpPr>
          <p:cNvPr id="1029" name="Rectangle 5">
            <a:extLst>
              <a:ext uri="{FF2B5EF4-FFF2-40B4-BE49-F238E27FC236}">
                <a16:creationId xmlns:a16="http://schemas.microsoft.com/office/drawing/2014/main" id="{AC3F690A-0F75-484F-A71C-6A7DBC965289}"/>
              </a:ext>
            </a:extLst>
          </p:cNvPr>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charset="0"/>
              </a:defRPr>
            </a:lvl1pPr>
          </a:lstStyle>
          <a:p>
            <a:pPr>
              <a:defRPr/>
            </a:pPr>
            <a:endParaRPr lang="en-US"/>
          </a:p>
        </p:txBody>
      </p:sp>
      <p:sp>
        <p:nvSpPr>
          <p:cNvPr id="1030" name="Rectangle 6">
            <a:extLst>
              <a:ext uri="{FF2B5EF4-FFF2-40B4-BE49-F238E27FC236}">
                <a16:creationId xmlns:a16="http://schemas.microsoft.com/office/drawing/2014/main" id="{BB6FBBBB-9133-4B45-9C43-4CF51BD50295}"/>
              </a:ext>
            </a:extLst>
          </p:cNvPr>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12EA421-DA30-4910-8F76-79BF82ADB56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gift2">
            <a:extLst>
              <a:ext uri="{FF2B5EF4-FFF2-40B4-BE49-F238E27FC236}">
                <a16:creationId xmlns:a16="http://schemas.microsoft.com/office/drawing/2014/main" id="{2A8221D4-F22B-446A-B797-F441B27584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3">
            <a:extLst>
              <a:ext uri="{FF2B5EF4-FFF2-40B4-BE49-F238E27FC236}">
                <a16:creationId xmlns:a16="http://schemas.microsoft.com/office/drawing/2014/main" id="{DF7A2A6B-BA7C-49B9-8BC7-5EDD2A862A5E}"/>
              </a:ext>
            </a:extLst>
          </p:cNvPr>
          <p:cNvSpPr>
            <a:spLocks noGrp="1" noChangeArrowheads="1"/>
          </p:cNvSpPr>
          <p:nvPr>
            <p:ph type="ctrTitle"/>
          </p:nvPr>
        </p:nvSpPr>
        <p:spPr>
          <a:xfrm>
            <a:off x="381000" y="-19878"/>
            <a:ext cx="5105400" cy="4972878"/>
          </a:xfrm>
        </p:spPr>
        <p:txBody>
          <a:bodyPr/>
          <a:lstStyle/>
          <a:p>
            <a:pPr eaLnBrk="1" hangingPunct="1"/>
            <a:r>
              <a:rPr lang="en-US" altLang="en-US" sz="11500" b="1">
                <a:solidFill>
                  <a:schemeClr val="bg1"/>
                </a:solidFill>
                <a:latin typeface="Calibri" panose="020F0502020204030204" pitchFamily="34" charset="0"/>
                <a:cs typeface="Calibri" panose="020F0502020204030204" pitchFamily="34" charset="0"/>
              </a:rPr>
              <a:t>Three </a:t>
            </a:r>
            <a:br>
              <a:rPr lang="en-US" altLang="en-US" sz="11500" b="1">
                <a:solidFill>
                  <a:schemeClr val="bg1"/>
                </a:solidFill>
                <a:latin typeface="Calibri" panose="020F0502020204030204" pitchFamily="34" charset="0"/>
                <a:cs typeface="Calibri" panose="020F0502020204030204" pitchFamily="34" charset="0"/>
              </a:rPr>
            </a:br>
            <a:r>
              <a:rPr lang="en-US" altLang="en-US" sz="11500" b="1">
                <a:solidFill>
                  <a:schemeClr val="bg1"/>
                </a:solidFill>
                <a:latin typeface="Calibri" panose="020F0502020204030204" pitchFamily="34" charset="0"/>
                <a:cs typeface="Calibri" panose="020F0502020204030204" pitchFamily="34" charset="0"/>
              </a:rPr>
              <a:t>Gifts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gift2">
            <a:extLst>
              <a:ext uri="{FF2B5EF4-FFF2-40B4-BE49-F238E27FC236}">
                <a16:creationId xmlns:a16="http://schemas.microsoft.com/office/drawing/2014/main" id="{E4D046C9-62D7-4593-93B1-11CDBD46C4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5052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a:extLst>
              <a:ext uri="{FF2B5EF4-FFF2-40B4-BE49-F238E27FC236}">
                <a16:creationId xmlns:a16="http://schemas.microsoft.com/office/drawing/2014/main" id="{C7A39856-8742-4443-8028-F46B28A5A7FB}"/>
              </a:ext>
            </a:extLst>
          </p:cNvPr>
          <p:cNvSpPr>
            <a:spLocks noGrp="1" noChangeArrowheads="1"/>
          </p:cNvSpPr>
          <p:nvPr>
            <p:ph type="ctrTitle"/>
          </p:nvPr>
        </p:nvSpPr>
        <p:spPr>
          <a:xfrm>
            <a:off x="0" y="0"/>
            <a:ext cx="1705232" cy="1447800"/>
          </a:xfrm>
        </p:spPr>
        <p:txBody>
          <a:bodyPr/>
          <a:lstStyle/>
          <a:p>
            <a:pPr eaLnBrk="1" hangingPunct="1"/>
            <a:r>
              <a:rPr lang="en-US" altLang="en-US" sz="4000" b="1">
                <a:solidFill>
                  <a:schemeClr val="bg1"/>
                </a:solidFill>
                <a:latin typeface="Calibri" panose="020F0502020204030204" pitchFamily="34" charset="0"/>
                <a:cs typeface="Calibri" panose="020F0502020204030204" pitchFamily="34" charset="0"/>
              </a:rPr>
              <a:t>Three</a:t>
            </a:r>
            <a:br>
              <a:rPr lang="en-US" altLang="en-US" sz="4000" b="1">
                <a:solidFill>
                  <a:schemeClr val="bg1"/>
                </a:solidFill>
                <a:latin typeface="Calibri" panose="020F0502020204030204" pitchFamily="34" charset="0"/>
                <a:cs typeface="Calibri" panose="020F0502020204030204" pitchFamily="34" charset="0"/>
              </a:rPr>
            </a:br>
            <a:r>
              <a:rPr lang="en-US" altLang="en-US" sz="4000" b="1">
                <a:solidFill>
                  <a:schemeClr val="bg1"/>
                </a:solidFill>
                <a:latin typeface="Calibri" panose="020F0502020204030204" pitchFamily="34" charset="0"/>
                <a:cs typeface="Calibri" panose="020F0502020204030204" pitchFamily="34" charset="0"/>
              </a:rPr>
              <a:t>Gifts</a:t>
            </a:r>
          </a:p>
        </p:txBody>
      </p:sp>
      <p:pic>
        <p:nvPicPr>
          <p:cNvPr id="3076" name="Picture 2" descr="gift2">
            <a:extLst>
              <a:ext uri="{FF2B5EF4-FFF2-40B4-BE49-F238E27FC236}">
                <a16:creationId xmlns:a16="http://schemas.microsoft.com/office/drawing/2014/main" id="{5FA2B1CF-F7BE-415E-9B13-EE26DB259B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35052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2" descr="gift2">
            <a:extLst>
              <a:ext uri="{FF2B5EF4-FFF2-40B4-BE49-F238E27FC236}">
                <a16:creationId xmlns:a16="http://schemas.microsoft.com/office/drawing/2014/main" id="{17FFF07B-139F-49F6-9F3E-F0D62865DF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35052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3078" name="TextBox 7">
            <a:extLst>
              <a:ext uri="{FF2B5EF4-FFF2-40B4-BE49-F238E27FC236}">
                <a16:creationId xmlns:a16="http://schemas.microsoft.com/office/drawing/2014/main" id="{5BAB79F0-826F-429F-B883-89F912B8A4FF}"/>
              </a:ext>
            </a:extLst>
          </p:cNvPr>
          <p:cNvSpPr txBox="1">
            <a:spLocks noChangeArrowheads="1"/>
          </p:cNvSpPr>
          <p:nvPr/>
        </p:nvSpPr>
        <p:spPr bwMode="auto">
          <a:xfrm>
            <a:off x="4188940" y="342276"/>
            <a:ext cx="7698260" cy="590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5400" dirty="0">
                <a:solidFill>
                  <a:srgbClr val="C00000"/>
                </a:solidFill>
                <a:latin typeface="Calibri" panose="020F0502020204030204" pitchFamily="34" charset="0"/>
                <a:cs typeface="Calibri" panose="020F0502020204030204" pitchFamily="34" charset="0"/>
              </a:rPr>
              <a:t>You have loved righteousness and hated wickedness; therefore God, your God, has set you above your companions by anointing you with the oil of joy.”</a:t>
            </a:r>
          </a:p>
        </p:txBody>
      </p:sp>
      <p:sp>
        <p:nvSpPr>
          <p:cNvPr id="9" name="Rectangle 3">
            <a:extLst>
              <a:ext uri="{FF2B5EF4-FFF2-40B4-BE49-F238E27FC236}">
                <a16:creationId xmlns:a16="http://schemas.microsoft.com/office/drawing/2014/main" id="{A5C0847D-CD0A-42E7-A355-57EDA23E6A03}"/>
              </a:ext>
            </a:extLst>
          </p:cNvPr>
          <p:cNvSpPr txBox="1">
            <a:spLocks noChangeArrowheads="1"/>
          </p:cNvSpPr>
          <p:nvPr/>
        </p:nvSpPr>
        <p:spPr bwMode="auto">
          <a:xfrm>
            <a:off x="304800" y="4533900"/>
            <a:ext cx="3105665" cy="1447800"/>
          </a:xfrm>
          <a:prstGeom prst="rect">
            <a:avLst/>
          </a:prstGeom>
          <a:noFill/>
          <a:ln w="9525">
            <a:noFill/>
            <a:miter lim="800000"/>
            <a:headEnd/>
            <a:tailEnd/>
          </a:ln>
          <a:effectLst/>
        </p:spPr>
        <p:txBody>
          <a:bodyPr anchor="ctr"/>
          <a:lstStyle/>
          <a:p>
            <a:pPr algn="ctr">
              <a:defRPr/>
            </a:pPr>
            <a:r>
              <a:rPr lang="en-US" sz="7200" b="1" kern="0" dirty="0">
                <a:solidFill>
                  <a:schemeClr val="bg1"/>
                </a:solidFill>
                <a:latin typeface="Calibri" panose="020F0502020204030204" pitchFamily="34" charset="0"/>
                <a:ea typeface="+mj-ea"/>
                <a:cs typeface="Calibri" panose="020F0502020204030204" pitchFamily="34" charset="0"/>
              </a:rPr>
              <a:t>Heb 1:9</a:t>
            </a:r>
          </a:p>
        </p:txBody>
      </p:sp>
      <p:sp>
        <p:nvSpPr>
          <p:cNvPr id="10" name="Rectangle 9">
            <a:extLst>
              <a:ext uri="{FF2B5EF4-FFF2-40B4-BE49-F238E27FC236}">
                <a16:creationId xmlns:a16="http://schemas.microsoft.com/office/drawing/2014/main" id="{1BB2E9AB-3327-41B6-B043-CD850A925841}"/>
              </a:ext>
            </a:extLst>
          </p:cNvPr>
          <p:cNvSpPr/>
          <p:nvPr/>
        </p:nvSpPr>
        <p:spPr>
          <a:xfrm>
            <a:off x="3457832" y="0"/>
            <a:ext cx="94735"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10969141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gift2">
            <a:extLst>
              <a:ext uri="{FF2B5EF4-FFF2-40B4-BE49-F238E27FC236}">
                <a16:creationId xmlns:a16="http://schemas.microsoft.com/office/drawing/2014/main" id="{E4D046C9-62D7-4593-93B1-11CDBD46C4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5052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a:extLst>
              <a:ext uri="{FF2B5EF4-FFF2-40B4-BE49-F238E27FC236}">
                <a16:creationId xmlns:a16="http://schemas.microsoft.com/office/drawing/2014/main" id="{C7A39856-8742-4443-8028-F46B28A5A7FB}"/>
              </a:ext>
            </a:extLst>
          </p:cNvPr>
          <p:cNvSpPr>
            <a:spLocks noGrp="1" noChangeArrowheads="1"/>
          </p:cNvSpPr>
          <p:nvPr>
            <p:ph type="ctrTitle"/>
          </p:nvPr>
        </p:nvSpPr>
        <p:spPr>
          <a:xfrm>
            <a:off x="0" y="0"/>
            <a:ext cx="1705232" cy="1447800"/>
          </a:xfrm>
        </p:spPr>
        <p:txBody>
          <a:bodyPr/>
          <a:lstStyle/>
          <a:p>
            <a:pPr eaLnBrk="1" hangingPunct="1"/>
            <a:r>
              <a:rPr lang="en-US" altLang="en-US" sz="4000" b="1">
                <a:solidFill>
                  <a:schemeClr val="bg1"/>
                </a:solidFill>
                <a:latin typeface="Calibri" panose="020F0502020204030204" pitchFamily="34" charset="0"/>
                <a:cs typeface="Calibri" panose="020F0502020204030204" pitchFamily="34" charset="0"/>
              </a:rPr>
              <a:t>Three</a:t>
            </a:r>
            <a:br>
              <a:rPr lang="en-US" altLang="en-US" sz="4000" b="1">
                <a:solidFill>
                  <a:schemeClr val="bg1"/>
                </a:solidFill>
                <a:latin typeface="Calibri" panose="020F0502020204030204" pitchFamily="34" charset="0"/>
                <a:cs typeface="Calibri" panose="020F0502020204030204" pitchFamily="34" charset="0"/>
              </a:rPr>
            </a:br>
            <a:r>
              <a:rPr lang="en-US" altLang="en-US" sz="4000" b="1">
                <a:solidFill>
                  <a:schemeClr val="bg1"/>
                </a:solidFill>
                <a:latin typeface="Calibri" panose="020F0502020204030204" pitchFamily="34" charset="0"/>
                <a:cs typeface="Calibri" panose="020F0502020204030204" pitchFamily="34" charset="0"/>
              </a:rPr>
              <a:t>Gifts</a:t>
            </a:r>
          </a:p>
        </p:txBody>
      </p:sp>
      <p:pic>
        <p:nvPicPr>
          <p:cNvPr id="3076" name="Picture 2" descr="gift2">
            <a:extLst>
              <a:ext uri="{FF2B5EF4-FFF2-40B4-BE49-F238E27FC236}">
                <a16:creationId xmlns:a16="http://schemas.microsoft.com/office/drawing/2014/main" id="{5FA2B1CF-F7BE-415E-9B13-EE26DB259B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35052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2" descr="gift2">
            <a:extLst>
              <a:ext uri="{FF2B5EF4-FFF2-40B4-BE49-F238E27FC236}">
                <a16:creationId xmlns:a16="http://schemas.microsoft.com/office/drawing/2014/main" id="{17FFF07B-139F-49F6-9F3E-F0D62865DF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35052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3078" name="TextBox 7">
            <a:extLst>
              <a:ext uri="{FF2B5EF4-FFF2-40B4-BE49-F238E27FC236}">
                <a16:creationId xmlns:a16="http://schemas.microsoft.com/office/drawing/2014/main" id="{5BAB79F0-826F-429F-B883-89F912B8A4FF}"/>
              </a:ext>
            </a:extLst>
          </p:cNvPr>
          <p:cNvSpPr txBox="1">
            <a:spLocks noChangeArrowheads="1"/>
          </p:cNvSpPr>
          <p:nvPr/>
        </p:nvSpPr>
        <p:spPr bwMode="auto">
          <a:xfrm>
            <a:off x="4072332" y="335845"/>
            <a:ext cx="7698260" cy="6186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6600" dirty="0">
                <a:solidFill>
                  <a:srgbClr val="C00000"/>
                </a:solidFill>
                <a:latin typeface="Calibri" panose="020F0502020204030204" pitchFamily="34" charset="0"/>
                <a:cs typeface="Calibri" panose="020F0502020204030204" pitchFamily="34" charset="0"/>
              </a:rPr>
              <a:t>This JOY has a price-tag of emotional priority:</a:t>
            </a:r>
          </a:p>
          <a:p>
            <a:pPr eaLnBrk="1" hangingPunct="1">
              <a:spcBef>
                <a:spcPct val="0"/>
              </a:spcBef>
              <a:buFontTx/>
              <a:buNone/>
            </a:pPr>
            <a:endParaRPr lang="en-US" altLang="en-US" sz="6600" dirty="0">
              <a:solidFill>
                <a:srgbClr val="C00000"/>
              </a:solidFill>
              <a:latin typeface="Calibri" panose="020F0502020204030204" pitchFamily="34" charset="0"/>
              <a:cs typeface="Calibri" panose="020F0502020204030204" pitchFamily="34" charset="0"/>
            </a:endParaRPr>
          </a:p>
          <a:p>
            <a:pPr eaLnBrk="1" hangingPunct="1">
              <a:spcBef>
                <a:spcPct val="0"/>
              </a:spcBef>
              <a:buFontTx/>
              <a:buNone/>
            </a:pPr>
            <a:r>
              <a:rPr lang="en-US" altLang="en-US" sz="6600" dirty="0">
                <a:solidFill>
                  <a:srgbClr val="C00000"/>
                </a:solidFill>
                <a:latin typeface="Calibri" panose="020F0502020204030204" pitchFamily="34" charset="0"/>
                <a:cs typeface="Calibri" panose="020F0502020204030204" pitchFamily="34" charset="0"/>
              </a:rPr>
              <a:t>Love Righteousness</a:t>
            </a:r>
          </a:p>
          <a:p>
            <a:pPr eaLnBrk="1" hangingPunct="1">
              <a:spcBef>
                <a:spcPct val="0"/>
              </a:spcBef>
              <a:buFontTx/>
              <a:buNone/>
            </a:pPr>
            <a:r>
              <a:rPr lang="en-US" altLang="en-US" sz="6600" dirty="0">
                <a:solidFill>
                  <a:srgbClr val="C00000"/>
                </a:solidFill>
                <a:latin typeface="Calibri" panose="020F0502020204030204" pitchFamily="34" charset="0"/>
                <a:cs typeface="Calibri" panose="020F0502020204030204" pitchFamily="34" charset="0"/>
              </a:rPr>
              <a:t>Hate Wickedness</a:t>
            </a:r>
          </a:p>
        </p:txBody>
      </p:sp>
      <p:sp>
        <p:nvSpPr>
          <p:cNvPr id="9" name="Rectangle 3">
            <a:extLst>
              <a:ext uri="{FF2B5EF4-FFF2-40B4-BE49-F238E27FC236}">
                <a16:creationId xmlns:a16="http://schemas.microsoft.com/office/drawing/2014/main" id="{A5C0847D-CD0A-42E7-A355-57EDA23E6A03}"/>
              </a:ext>
            </a:extLst>
          </p:cNvPr>
          <p:cNvSpPr txBox="1">
            <a:spLocks noChangeArrowheads="1"/>
          </p:cNvSpPr>
          <p:nvPr/>
        </p:nvSpPr>
        <p:spPr bwMode="auto">
          <a:xfrm>
            <a:off x="304800" y="4533900"/>
            <a:ext cx="3105665" cy="1447800"/>
          </a:xfrm>
          <a:prstGeom prst="rect">
            <a:avLst/>
          </a:prstGeom>
          <a:noFill/>
          <a:ln w="9525">
            <a:noFill/>
            <a:miter lim="800000"/>
            <a:headEnd/>
            <a:tailEnd/>
          </a:ln>
          <a:effectLst/>
        </p:spPr>
        <p:txBody>
          <a:bodyPr anchor="ctr"/>
          <a:lstStyle/>
          <a:p>
            <a:pPr algn="ctr">
              <a:defRPr/>
            </a:pPr>
            <a:r>
              <a:rPr lang="en-US" sz="5400" b="1" kern="0">
                <a:solidFill>
                  <a:schemeClr val="bg1"/>
                </a:solidFill>
                <a:latin typeface="Calibri" panose="020F0502020204030204" pitchFamily="34" charset="0"/>
                <a:ea typeface="+mj-ea"/>
                <a:cs typeface="Calibri" panose="020F0502020204030204" pitchFamily="34" charset="0"/>
              </a:rPr>
              <a:t>BIG IDEA</a:t>
            </a:r>
          </a:p>
          <a:p>
            <a:pPr algn="ctr">
              <a:defRPr/>
            </a:pPr>
            <a:r>
              <a:rPr lang="en-US" sz="5400" b="1" kern="0">
                <a:solidFill>
                  <a:schemeClr val="bg1"/>
                </a:solidFill>
                <a:latin typeface="Calibri" panose="020F0502020204030204" pitchFamily="34" charset="0"/>
                <a:ea typeface="+mj-ea"/>
                <a:cs typeface="Calibri" panose="020F0502020204030204" pitchFamily="34" charset="0"/>
              </a:rPr>
              <a:t>#2</a:t>
            </a:r>
            <a:endParaRPr lang="en-US" sz="6600" b="1" kern="0">
              <a:solidFill>
                <a:schemeClr val="bg1"/>
              </a:solidFill>
              <a:latin typeface="Calibri" panose="020F0502020204030204" pitchFamily="34" charset="0"/>
              <a:ea typeface="+mj-ea"/>
              <a:cs typeface="Calibri" panose="020F0502020204030204" pitchFamily="34" charset="0"/>
            </a:endParaRPr>
          </a:p>
        </p:txBody>
      </p:sp>
      <p:sp>
        <p:nvSpPr>
          <p:cNvPr id="10" name="Rectangle 9">
            <a:extLst>
              <a:ext uri="{FF2B5EF4-FFF2-40B4-BE49-F238E27FC236}">
                <a16:creationId xmlns:a16="http://schemas.microsoft.com/office/drawing/2014/main" id="{1BB2E9AB-3327-41B6-B043-CD850A925841}"/>
              </a:ext>
            </a:extLst>
          </p:cNvPr>
          <p:cNvSpPr/>
          <p:nvPr/>
        </p:nvSpPr>
        <p:spPr>
          <a:xfrm>
            <a:off x="3457832" y="0"/>
            <a:ext cx="94735"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24004350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gift2">
            <a:extLst>
              <a:ext uri="{FF2B5EF4-FFF2-40B4-BE49-F238E27FC236}">
                <a16:creationId xmlns:a16="http://schemas.microsoft.com/office/drawing/2014/main" id="{E4D046C9-62D7-4593-93B1-11CDBD46C4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5052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a:extLst>
              <a:ext uri="{FF2B5EF4-FFF2-40B4-BE49-F238E27FC236}">
                <a16:creationId xmlns:a16="http://schemas.microsoft.com/office/drawing/2014/main" id="{C7A39856-8742-4443-8028-F46B28A5A7FB}"/>
              </a:ext>
            </a:extLst>
          </p:cNvPr>
          <p:cNvSpPr>
            <a:spLocks noGrp="1" noChangeArrowheads="1"/>
          </p:cNvSpPr>
          <p:nvPr>
            <p:ph type="ctrTitle"/>
          </p:nvPr>
        </p:nvSpPr>
        <p:spPr>
          <a:xfrm>
            <a:off x="0" y="0"/>
            <a:ext cx="1705232" cy="1447800"/>
          </a:xfrm>
        </p:spPr>
        <p:txBody>
          <a:bodyPr/>
          <a:lstStyle/>
          <a:p>
            <a:pPr eaLnBrk="1" hangingPunct="1"/>
            <a:r>
              <a:rPr lang="en-US" altLang="en-US" sz="4000" b="1">
                <a:solidFill>
                  <a:schemeClr val="bg1"/>
                </a:solidFill>
                <a:latin typeface="Calibri" panose="020F0502020204030204" pitchFamily="34" charset="0"/>
                <a:cs typeface="Calibri" panose="020F0502020204030204" pitchFamily="34" charset="0"/>
              </a:rPr>
              <a:t>Three</a:t>
            </a:r>
            <a:br>
              <a:rPr lang="en-US" altLang="en-US" sz="4000" b="1">
                <a:solidFill>
                  <a:schemeClr val="bg1"/>
                </a:solidFill>
                <a:latin typeface="Calibri" panose="020F0502020204030204" pitchFamily="34" charset="0"/>
                <a:cs typeface="Calibri" panose="020F0502020204030204" pitchFamily="34" charset="0"/>
              </a:rPr>
            </a:br>
            <a:r>
              <a:rPr lang="en-US" altLang="en-US" sz="4000" b="1">
                <a:solidFill>
                  <a:schemeClr val="bg1"/>
                </a:solidFill>
                <a:latin typeface="Calibri" panose="020F0502020204030204" pitchFamily="34" charset="0"/>
                <a:cs typeface="Calibri" panose="020F0502020204030204" pitchFamily="34" charset="0"/>
              </a:rPr>
              <a:t>Gifts</a:t>
            </a:r>
          </a:p>
        </p:txBody>
      </p:sp>
      <p:pic>
        <p:nvPicPr>
          <p:cNvPr id="3076" name="Picture 2" descr="gift2">
            <a:extLst>
              <a:ext uri="{FF2B5EF4-FFF2-40B4-BE49-F238E27FC236}">
                <a16:creationId xmlns:a16="http://schemas.microsoft.com/office/drawing/2014/main" id="{5FA2B1CF-F7BE-415E-9B13-EE26DB259B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35052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2" descr="gift2">
            <a:extLst>
              <a:ext uri="{FF2B5EF4-FFF2-40B4-BE49-F238E27FC236}">
                <a16:creationId xmlns:a16="http://schemas.microsoft.com/office/drawing/2014/main" id="{17FFF07B-139F-49F6-9F3E-F0D62865DF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35052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3078" name="TextBox 7">
            <a:extLst>
              <a:ext uri="{FF2B5EF4-FFF2-40B4-BE49-F238E27FC236}">
                <a16:creationId xmlns:a16="http://schemas.microsoft.com/office/drawing/2014/main" id="{5BAB79F0-826F-429F-B883-89F912B8A4FF}"/>
              </a:ext>
            </a:extLst>
          </p:cNvPr>
          <p:cNvSpPr txBox="1">
            <a:spLocks noChangeArrowheads="1"/>
          </p:cNvSpPr>
          <p:nvPr/>
        </p:nvSpPr>
        <p:spPr bwMode="auto">
          <a:xfrm>
            <a:off x="4114800" y="621774"/>
            <a:ext cx="7698260"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6000" dirty="0">
                <a:solidFill>
                  <a:srgbClr val="C00000"/>
                </a:solidFill>
                <a:latin typeface="Calibri" panose="020F0502020204030204" pitchFamily="34" charset="0"/>
                <a:cs typeface="Calibri" panose="020F0502020204030204" pitchFamily="34" charset="0"/>
              </a:rPr>
              <a:t>Jesus operated every day loving right- standing with God and hating mixture and compromise.</a:t>
            </a:r>
          </a:p>
        </p:txBody>
      </p:sp>
      <p:sp>
        <p:nvSpPr>
          <p:cNvPr id="9" name="Rectangle 3">
            <a:extLst>
              <a:ext uri="{FF2B5EF4-FFF2-40B4-BE49-F238E27FC236}">
                <a16:creationId xmlns:a16="http://schemas.microsoft.com/office/drawing/2014/main" id="{A5C0847D-CD0A-42E7-A355-57EDA23E6A03}"/>
              </a:ext>
            </a:extLst>
          </p:cNvPr>
          <p:cNvSpPr txBox="1">
            <a:spLocks noChangeArrowheads="1"/>
          </p:cNvSpPr>
          <p:nvPr/>
        </p:nvSpPr>
        <p:spPr bwMode="auto">
          <a:xfrm>
            <a:off x="304800" y="4533900"/>
            <a:ext cx="3105665" cy="1447800"/>
          </a:xfrm>
          <a:prstGeom prst="rect">
            <a:avLst/>
          </a:prstGeom>
          <a:noFill/>
          <a:ln w="9525">
            <a:noFill/>
            <a:miter lim="800000"/>
            <a:headEnd/>
            <a:tailEnd/>
          </a:ln>
          <a:effectLst/>
        </p:spPr>
        <p:txBody>
          <a:bodyPr anchor="ctr"/>
          <a:lstStyle/>
          <a:p>
            <a:pPr algn="ctr">
              <a:defRPr/>
            </a:pPr>
            <a:r>
              <a:rPr lang="en-US" sz="5400" b="1" kern="0">
                <a:solidFill>
                  <a:schemeClr val="bg1"/>
                </a:solidFill>
                <a:latin typeface="Calibri" panose="020F0502020204030204" pitchFamily="34" charset="0"/>
                <a:ea typeface="+mj-ea"/>
                <a:cs typeface="Calibri" panose="020F0502020204030204" pitchFamily="34" charset="0"/>
              </a:rPr>
              <a:t>BIG IDEA</a:t>
            </a:r>
          </a:p>
          <a:p>
            <a:pPr algn="ctr">
              <a:defRPr/>
            </a:pPr>
            <a:r>
              <a:rPr lang="en-US" sz="5400" b="1" kern="0">
                <a:solidFill>
                  <a:schemeClr val="bg1"/>
                </a:solidFill>
                <a:latin typeface="Calibri" panose="020F0502020204030204" pitchFamily="34" charset="0"/>
                <a:ea typeface="+mj-ea"/>
                <a:cs typeface="Calibri" panose="020F0502020204030204" pitchFamily="34" charset="0"/>
              </a:rPr>
              <a:t>#2</a:t>
            </a:r>
            <a:endParaRPr lang="en-US" sz="6600" b="1" kern="0">
              <a:solidFill>
                <a:schemeClr val="bg1"/>
              </a:solidFill>
              <a:latin typeface="Calibri" panose="020F0502020204030204" pitchFamily="34" charset="0"/>
              <a:ea typeface="+mj-ea"/>
              <a:cs typeface="Calibri" panose="020F0502020204030204" pitchFamily="34" charset="0"/>
            </a:endParaRPr>
          </a:p>
        </p:txBody>
      </p:sp>
      <p:sp>
        <p:nvSpPr>
          <p:cNvPr id="10" name="Rectangle 9">
            <a:extLst>
              <a:ext uri="{FF2B5EF4-FFF2-40B4-BE49-F238E27FC236}">
                <a16:creationId xmlns:a16="http://schemas.microsoft.com/office/drawing/2014/main" id="{1BB2E9AB-3327-41B6-B043-CD850A925841}"/>
              </a:ext>
            </a:extLst>
          </p:cNvPr>
          <p:cNvSpPr/>
          <p:nvPr/>
        </p:nvSpPr>
        <p:spPr>
          <a:xfrm>
            <a:off x="3457832" y="0"/>
            <a:ext cx="94735"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27602279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gift2">
            <a:extLst>
              <a:ext uri="{FF2B5EF4-FFF2-40B4-BE49-F238E27FC236}">
                <a16:creationId xmlns:a16="http://schemas.microsoft.com/office/drawing/2014/main" id="{E4D046C9-62D7-4593-93B1-11CDBD46C4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5052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a:extLst>
              <a:ext uri="{FF2B5EF4-FFF2-40B4-BE49-F238E27FC236}">
                <a16:creationId xmlns:a16="http://schemas.microsoft.com/office/drawing/2014/main" id="{C7A39856-8742-4443-8028-F46B28A5A7FB}"/>
              </a:ext>
            </a:extLst>
          </p:cNvPr>
          <p:cNvSpPr>
            <a:spLocks noGrp="1" noChangeArrowheads="1"/>
          </p:cNvSpPr>
          <p:nvPr>
            <p:ph type="ctrTitle"/>
          </p:nvPr>
        </p:nvSpPr>
        <p:spPr>
          <a:xfrm>
            <a:off x="0" y="0"/>
            <a:ext cx="1705232" cy="1447800"/>
          </a:xfrm>
        </p:spPr>
        <p:txBody>
          <a:bodyPr/>
          <a:lstStyle/>
          <a:p>
            <a:pPr eaLnBrk="1" hangingPunct="1"/>
            <a:r>
              <a:rPr lang="en-US" altLang="en-US" sz="4000" b="1">
                <a:solidFill>
                  <a:schemeClr val="bg1"/>
                </a:solidFill>
                <a:latin typeface="Calibri" panose="020F0502020204030204" pitchFamily="34" charset="0"/>
                <a:cs typeface="Calibri" panose="020F0502020204030204" pitchFamily="34" charset="0"/>
              </a:rPr>
              <a:t>Three</a:t>
            </a:r>
            <a:br>
              <a:rPr lang="en-US" altLang="en-US" sz="4000" b="1">
                <a:solidFill>
                  <a:schemeClr val="bg1"/>
                </a:solidFill>
                <a:latin typeface="Calibri" panose="020F0502020204030204" pitchFamily="34" charset="0"/>
                <a:cs typeface="Calibri" panose="020F0502020204030204" pitchFamily="34" charset="0"/>
              </a:rPr>
            </a:br>
            <a:r>
              <a:rPr lang="en-US" altLang="en-US" sz="4000" b="1">
                <a:solidFill>
                  <a:schemeClr val="bg1"/>
                </a:solidFill>
                <a:latin typeface="Calibri" panose="020F0502020204030204" pitchFamily="34" charset="0"/>
                <a:cs typeface="Calibri" panose="020F0502020204030204" pitchFamily="34" charset="0"/>
              </a:rPr>
              <a:t>Gifts</a:t>
            </a:r>
          </a:p>
        </p:txBody>
      </p:sp>
      <p:pic>
        <p:nvPicPr>
          <p:cNvPr id="3076" name="Picture 2" descr="gift2">
            <a:extLst>
              <a:ext uri="{FF2B5EF4-FFF2-40B4-BE49-F238E27FC236}">
                <a16:creationId xmlns:a16="http://schemas.microsoft.com/office/drawing/2014/main" id="{5FA2B1CF-F7BE-415E-9B13-EE26DB259B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35052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2" descr="gift2">
            <a:extLst>
              <a:ext uri="{FF2B5EF4-FFF2-40B4-BE49-F238E27FC236}">
                <a16:creationId xmlns:a16="http://schemas.microsoft.com/office/drawing/2014/main" id="{17FFF07B-139F-49F6-9F3E-F0D62865DF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35052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3078" name="TextBox 7">
            <a:extLst>
              <a:ext uri="{FF2B5EF4-FFF2-40B4-BE49-F238E27FC236}">
                <a16:creationId xmlns:a16="http://schemas.microsoft.com/office/drawing/2014/main" id="{5BAB79F0-826F-429F-B883-89F912B8A4FF}"/>
              </a:ext>
            </a:extLst>
          </p:cNvPr>
          <p:cNvSpPr txBox="1">
            <a:spLocks noChangeArrowheads="1"/>
          </p:cNvSpPr>
          <p:nvPr/>
        </p:nvSpPr>
        <p:spPr bwMode="auto">
          <a:xfrm>
            <a:off x="4188940" y="762001"/>
            <a:ext cx="769826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6600" dirty="0">
                <a:solidFill>
                  <a:srgbClr val="C00000"/>
                </a:solidFill>
                <a:latin typeface="Calibri" panose="020F0502020204030204" pitchFamily="34" charset="0"/>
                <a:cs typeface="Calibri" panose="020F0502020204030204" pitchFamily="34" charset="0"/>
              </a:rPr>
              <a:t>Others, like seed sown on rocky places, hear the word and at once receive it with joy.</a:t>
            </a:r>
          </a:p>
        </p:txBody>
      </p:sp>
      <p:sp>
        <p:nvSpPr>
          <p:cNvPr id="9" name="Rectangle 3">
            <a:extLst>
              <a:ext uri="{FF2B5EF4-FFF2-40B4-BE49-F238E27FC236}">
                <a16:creationId xmlns:a16="http://schemas.microsoft.com/office/drawing/2014/main" id="{A5C0847D-CD0A-42E7-A355-57EDA23E6A03}"/>
              </a:ext>
            </a:extLst>
          </p:cNvPr>
          <p:cNvSpPr txBox="1">
            <a:spLocks noChangeArrowheads="1"/>
          </p:cNvSpPr>
          <p:nvPr/>
        </p:nvSpPr>
        <p:spPr bwMode="auto">
          <a:xfrm>
            <a:off x="304800" y="4533900"/>
            <a:ext cx="3105665" cy="1447800"/>
          </a:xfrm>
          <a:prstGeom prst="rect">
            <a:avLst/>
          </a:prstGeom>
          <a:noFill/>
          <a:ln w="9525">
            <a:noFill/>
            <a:miter lim="800000"/>
            <a:headEnd/>
            <a:tailEnd/>
          </a:ln>
          <a:effectLst/>
        </p:spPr>
        <p:txBody>
          <a:bodyPr anchor="ctr"/>
          <a:lstStyle/>
          <a:p>
            <a:pPr algn="ctr">
              <a:defRPr/>
            </a:pPr>
            <a:r>
              <a:rPr lang="en-US" sz="7200" b="1" kern="0" dirty="0">
                <a:solidFill>
                  <a:schemeClr val="bg1"/>
                </a:solidFill>
                <a:latin typeface="Calibri" panose="020F0502020204030204" pitchFamily="34" charset="0"/>
                <a:ea typeface="+mj-ea"/>
                <a:cs typeface="Calibri" panose="020F0502020204030204" pitchFamily="34" charset="0"/>
              </a:rPr>
              <a:t>Mark 4:16</a:t>
            </a:r>
          </a:p>
        </p:txBody>
      </p:sp>
      <p:sp>
        <p:nvSpPr>
          <p:cNvPr id="10" name="Rectangle 9">
            <a:extLst>
              <a:ext uri="{FF2B5EF4-FFF2-40B4-BE49-F238E27FC236}">
                <a16:creationId xmlns:a16="http://schemas.microsoft.com/office/drawing/2014/main" id="{1BB2E9AB-3327-41B6-B043-CD850A925841}"/>
              </a:ext>
            </a:extLst>
          </p:cNvPr>
          <p:cNvSpPr/>
          <p:nvPr/>
        </p:nvSpPr>
        <p:spPr>
          <a:xfrm>
            <a:off x="3457832" y="0"/>
            <a:ext cx="94735"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29975380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gift2">
            <a:extLst>
              <a:ext uri="{FF2B5EF4-FFF2-40B4-BE49-F238E27FC236}">
                <a16:creationId xmlns:a16="http://schemas.microsoft.com/office/drawing/2014/main" id="{E4D046C9-62D7-4593-93B1-11CDBD46C4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5052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a:extLst>
              <a:ext uri="{FF2B5EF4-FFF2-40B4-BE49-F238E27FC236}">
                <a16:creationId xmlns:a16="http://schemas.microsoft.com/office/drawing/2014/main" id="{C7A39856-8742-4443-8028-F46B28A5A7FB}"/>
              </a:ext>
            </a:extLst>
          </p:cNvPr>
          <p:cNvSpPr>
            <a:spLocks noGrp="1" noChangeArrowheads="1"/>
          </p:cNvSpPr>
          <p:nvPr>
            <p:ph type="ctrTitle"/>
          </p:nvPr>
        </p:nvSpPr>
        <p:spPr>
          <a:xfrm>
            <a:off x="0" y="0"/>
            <a:ext cx="1705232" cy="1447800"/>
          </a:xfrm>
        </p:spPr>
        <p:txBody>
          <a:bodyPr/>
          <a:lstStyle/>
          <a:p>
            <a:pPr eaLnBrk="1" hangingPunct="1"/>
            <a:r>
              <a:rPr lang="en-US" altLang="en-US" sz="4000" b="1">
                <a:solidFill>
                  <a:schemeClr val="bg1"/>
                </a:solidFill>
                <a:latin typeface="Calibri" panose="020F0502020204030204" pitchFamily="34" charset="0"/>
                <a:cs typeface="Calibri" panose="020F0502020204030204" pitchFamily="34" charset="0"/>
              </a:rPr>
              <a:t>Three</a:t>
            </a:r>
            <a:br>
              <a:rPr lang="en-US" altLang="en-US" sz="4000" b="1">
                <a:solidFill>
                  <a:schemeClr val="bg1"/>
                </a:solidFill>
                <a:latin typeface="Calibri" panose="020F0502020204030204" pitchFamily="34" charset="0"/>
                <a:cs typeface="Calibri" panose="020F0502020204030204" pitchFamily="34" charset="0"/>
              </a:rPr>
            </a:br>
            <a:r>
              <a:rPr lang="en-US" altLang="en-US" sz="4000" b="1">
                <a:solidFill>
                  <a:schemeClr val="bg1"/>
                </a:solidFill>
                <a:latin typeface="Calibri" panose="020F0502020204030204" pitchFamily="34" charset="0"/>
                <a:cs typeface="Calibri" panose="020F0502020204030204" pitchFamily="34" charset="0"/>
              </a:rPr>
              <a:t>Gifts</a:t>
            </a:r>
          </a:p>
        </p:txBody>
      </p:sp>
      <p:pic>
        <p:nvPicPr>
          <p:cNvPr id="3076" name="Picture 2" descr="gift2">
            <a:extLst>
              <a:ext uri="{FF2B5EF4-FFF2-40B4-BE49-F238E27FC236}">
                <a16:creationId xmlns:a16="http://schemas.microsoft.com/office/drawing/2014/main" id="{5FA2B1CF-F7BE-415E-9B13-EE26DB259B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35052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2" descr="gift2">
            <a:extLst>
              <a:ext uri="{FF2B5EF4-FFF2-40B4-BE49-F238E27FC236}">
                <a16:creationId xmlns:a16="http://schemas.microsoft.com/office/drawing/2014/main" id="{17FFF07B-139F-49F6-9F3E-F0D62865DF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35052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3078" name="TextBox 7">
            <a:extLst>
              <a:ext uri="{FF2B5EF4-FFF2-40B4-BE49-F238E27FC236}">
                <a16:creationId xmlns:a16="http://schemas.microsoft.com/office/drawing/2014/main" id="{5BAB79F0-826F-429F-B883-89F912B8A4FF}"/>
              </a:ext>
            </a:extLst>
          </p:cNvPr>
          <p:cNvSpPr txBox="1">
            <a:spLocks noChangeArrowheads="1"/>
          </p:cNvSpPr>
          <p:nvPr/>
        </p:nvSpPr>
        <p:spPr bwMode="auto">
          <a:xfrm>
            <a:off x="4433530" y="1236064"/>
            <a:ext cx="7063926"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6600" dirty="0">
                <a:solidFill>
                  <a:srgbClr val="C00000"/>
                </a:solidFill>
                <a:latin typeface="Calibri" panose="020F0502020204030204" pitchFamily="34" charset="0"/>
                <a:cs typeface="Calibri" panose="020F0502020204030204" pitchFamily="34" charset="0"/>
              </a:rPr>
              <a:t>This JOY is the first, best response to any WORD from God.</a:t>
            </a:r>
          </a:p>
        </p:txBody>
      </p:sp>
      <p:sp>
        <p:nvSpPr>
          <p:cNvPr id="9" name="Rectangle 3">
            <a:extLst>
              <a:ext uri="{FF2B5EF4-FFF2-40B4-BE49-F238E27FC236}">
                <a16:creationId xmlns:a16="http://schemas.microsoft.com/office/drawing/2014/main" id="{A5C0847D-CD0A-42E7-A355-57EDA23E6A03}"/>
              </a:ext>
            </a:extLst>
          </p:cNvPr>
          <p:cNvSpPr txBox="1">
            <a:spLocks noChangeArrowheads="1"/>
          </p:cNvSpPr>
          <p:nvPr/>
        </p:nvSpPr>
        <p:spPr bwMode="auto">
          <a:xfrm>
            <a:off x="304800" y="4533900"/>
            <a:ext cx="3105665" cy="1447800"/>
          </a:xfrm>
          <a:prstGeom prst="rect">
            <a:avLst/>
          </a:prstGeom>
          <a:noFill/>
          <a:ln w="9525">
            <a:noFill/>
            <a:miter lim="800000"/>
            <a:headEnd/>
            <a:tailEnd/>
          </a:ln>
          <a:effectLst/>
        </p:spPr>
        <p:txBody>
          <a:bodyPr anchor="ctr"/>
          <a:lstStyle/>
          <a:p>
            <a:pPr algn="ctr">
              <a:defRPr/>
            </a:pPr>
            <a:r>
              <a:rPr lang="en-US" sz="5400" b="1" kern="0">
                <a:solidFill>
                  <a:schemeClr val="bg1"/>
                </a:solidFill>
                <a:latin typeface="Calibri" panose="020F0502020204030204" pitchFamily="34" charset="0"/>
                <a:ea typeface="+mj-ea"/>
                <a:cs typeface="Calibri" panose="020F0502020204030204" pitchFamily="34" charset="0"/>
              </a:rPr>
              <a:t>BIG IDEA</a:t>
            </a:r>
          </a:p>
          <a:p>
            <a:pPr algn="ctr">
              <a:defRPr/>
            </a:pPr>
            <a:r>
              <a:rPr lang="en-US" sz="5400" b="1" kern="0">
                <a:solidFill>
                  <a:schemeClr val="bg1"/>
                </a:solidFill>
                <a:latin typeface="Calibri" panose="020F0502020204030204" pitchFamily="34" charset="0"/>
                <a:ea typeface="+mj-ea"/>
                <a:cs typeface="Calibri" panose="020F0502020204030204" pitchFamily="34" charset="0"/>
              </a:rPr>
              <a:t>#3</a:t>
            </a:r>
            <a:endParaRPr lang="en-US" sz="6600" b="1" kern="0">
              <a:solidFill>
                <a:schemeClr val="bg1"/>
              </a:solidFill>
              <a:latin typeface="Calibri" panose="020F0502020204030204" pitchFamily="34" charset="0"/>
              <a:ea typeface="+mj-ea"/>
              <a:cs typeface="Calibri" panose="020F0502020204030204" pitchFamily="34" charset="0"/>
            </a:endParaRPr>
          </a:p>
        </p:txBody>
      </p:sp>
      <p:sp>
        <p:nvSpPr>
          <p:cNvPr id="10" name="Rectangle 9">
            <a:extLst>
              <a:ext uri="{FF2B5EF4-FFF2-40B4-BE49-F238E27FC236}">
                <a16:creationId xmlns:a16="http://schemas.microsoft.com/office/drawing/2014/main" id="{1BB2E9AB-3327-41B6-B043-CD850A925841}"/>
              </a:ext>
            </a:extLst>
          </p:cNvPr>
          <p:cNvSpPr/>
          <p:nvPr/>
        </p:nvSpPr>
        <p:spPr>
          <a:xfrm>
            <a:off x="3457832" y="0"/>
            <a:ext cx="94735"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14909325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gift2">
            <a:extLst>
              <a:ext uri="{FF2B5EF4-FFF2-40B4-BE49-F238E27FC236}">
                <a16:creationId xmlns:a16="http://schemas.microsoft.com/office/drawing/2014/main" id="{E4D046C9-62D7-4593-93B1-11CDBD46C4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5052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a:extLst>
              <a:ext uri="{FF2B5EF4-FFF2-40B4-BE49-F238E27FC236}">
                <a16:creationId xmlns:a16="http://schemas.microsoft.com/office/drawing/2014/main" id="{C7A39856-8742-4443-8028-F46B28A5A7FB}"/>
              </a:ext>
            </a:extLst>
          </p:cNvPr>
          <p:cNvSpPr>
            <a:spLocks noGrp="1" noChangeArrowheads="1"/>
          </p:cNvSpPr>
          <p:nvPr>
            <p:ph type="ctrTitle"/>
          </p:nvPr>
        </p:nvSpPr>
        <p:spPr>
          <a:xfrm>
            <a:off x="0" y="0"/>
            <a:ext cx="1705232" cy="1447800"/>
          </a:xfrm>
        </p:spPr>
        <p:txBody>
          <a:bodyPr/>
          <a:lstStyle/>
          <a:p>
            <a:pPr eaLnBrk="1" hangingPunct="1"/>
            <a:r>
              <a:rPr lang="en-US" altLang="en-US" sz="4000" b="1">
                <a:solidFill>
                  <a:schemeClr val="bg1"/>
                </a:solidFill>
                <a:latin typeface="Calibri" panose="020F0502020204030204" pitchFamily="34" charset="0"/>
                <a:cs typeface="Calibri" panose="020F0502020204030204" pitchFamily="34" charset="0"/>
              </a:rPr>
              <a:t>Three</a:t>
            </a:r>
            <a:br>
              <a:rPr lang="en-US" altLang="en-US" sz="4000" b="1">
                <a:solidFill>
                  <a:schemeClr val="bg1"/>
                </a:solidFill>
                <a:latin typeface="Calibri" panose="020F0502020204030204" pitchFamily="34" charset="0"/>
                <a:cs typeface="Calibri" panose="020F0502020204030204" pitchFamily="34" charset="0"/>
              </a:rPr>
            </a:br>
            <a:r>
              <a:rPr lang="en-US" altLang="en-US" sz="4000" b="1">
                <a:solidFill>
                  <a:schemeClr val="bg1"/>
                </a:solidFill>
                <a:latin typeface="Calibri" panose="020F0502020204030204" pitchFamily="34" charset="0"/>
                <a:cs typeface="Calibri" panose="020F0502020204030204" pitchFamily="34" charset="0"/>
              </a:rPr>
              <a:t>Gifts</a:t>
            </a:r>
          </a:p>
        </p:txBody>
      </p:sp>
      <p:pic>
        <p:nvPicPr>
          <p:cNvPr id="3076" name="Picture 2" descr="gift2">
            <a:extLst>
              <a:ext uri="{FF2B5EF4-FFF2-40B4-BE49-F238E27FC236}">
                <a16:creationId xmlns:a16="http://schemas.microsoft.com/office/drawing/2014/main" id="{5FA2B1CF-F7BE-415E-9B13-EE26DB259B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35052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2" descr="gift2">
            <a:extLst>
              <a:ext uri="{FF2B5EF4-FFF2-40B4-BE49-F238E27FC236}">
                <a16:creationId xmlns:a16="http://schemas.microsoft.com/office/drawing/2014/main" id="{17FFF07B-139F-49F6-9F3E-F0D62865DF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35052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3078" name="TextBox 7">
            <a:extLst>
              <a:ext uri="{FF2B5EF4-FFF2-40B4-BE49-F238E27FC236}">
                <a16:creationId xmlns:a16="http://schemas.microsoft.com/office/drawing/2014/main" id="{5BAB79F0-826F-429F-B883-89F912B8A4FF}"/>
              </a:ext>
            </a:extLst>
          </p:cNvPr>
          <p:cNvSpPr txBox="1">
            <a:spLocks noChangeArrowheads="1"/>
          </p:cNvSpPr>
          <p:nvPr/>
        </p:nvSpPr>
        <p:spPr bwMode="auto">
          <a:xfrm>
            <a:off x="4572000" y="1008608"/>
            <a:ext cx="702770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6600" dirty="0">
                <a:solidFill>
                  <a:srgbClr val="C00000"/>
                </a:solidFill>
                <a:latin typeface="Calibri" panose="020F0502020204030204" pitchFamily="34" charset="0"/>
                <a:cs typeface="Calibri" panose="020F0502020204030204" pitchFamily="34" charset="0"/>
              </a:rPr>
              <a:t>JOY is the first step towards the potential TRANSFORMATION of a person.</a:t>
            </a:r>
          </a:p>
        </p:txBody>
      </p:sp>
      <p:sp>
        <p:nvSpPr>
          <p:cNvPr id="9" name="Rectangle 3">
            <a:extLst>
              <a:ext uri="{FF2B5EF4-FFF2-40B4-BE49-F238E27FC236}">
                <a16:creationId xmlns:a16="http://schemas.microsoft.com/office/drawing/2014/main" id="{A5C0847D-CD0A-42E7-A355-57EDA23E6A03}"/>
              </a:ext>
            </a:extLst>
          </p:cNvPr>
          <p:cNvSpPr txBox="1">
            <a:spLocks noChangeArrowheads="1"/>
          </p:cNvSpPr>
          <p:nvPr/>
        </p:nvSpPr>
        <p:spPr bwMode="auto">
          <a:xfrm>
            <a:off x="304800" y="4533900"/>
            <a:ext cx="3105665" cy="1447800"/>
          </a:xfrm>
          <a:prstGeom prst="rect">
            <a:avLst/>
          </a:prstGeom>
          <a:noFill/>
          <a:ln w="9525">
            <a:noFill/>
            <a:miter lim="800000"/>
            <a:headEnd/>
            <a:tailEnd/>
          </a:ln>
          <a:effectLst/>
        </p:spPr>
        <p:txBody>
          <a:bodyPr anchor="ctr"/>
          <a:lstStyle/>
          <a:p>
            <a:pPr algn="ctr">
              <a:defRPr/>
            </a:pPr>
            <a:r>
              <a:rPr lang="en-US" sz="5400" b="1" kern="0">
                <a:solidFill>
                  <a:schemeClr val="bg1"/>
                </a:solidFill>
                <a:latin typeface="Calibri" panose="020F0502020204030204" pitchFamily="34" charset="0"/>
                <a:ea typeface="+mj-ea"/>
                <a:cs typeface="Calibri" panose="020F0502020204030204" pitchFamily="34" charset="0"/>
              </a:rPr>
              <a:t>BIG IDEA</a:t>
            </a:r>
          </a:p>
          <a:p>
            <a:pPr algn="ctr">
              <a:defRPr/>
            </a:pPr>
            <a:r>
              <a:rPr lang="en-US" sz="5400" b="1" kern="0">
                <a:solidFill>
                  <a:schemeClr val="bg1"/>
                </a:solidFill>
                <a:latin typeface="Calibri" panose="020F0502020204030204" pitchFamily="34" charset="0"/>
                <a:ea typeface="+mj-ea"/>
                <a:cs typeface="Calibri" panose="020F0502020204030204" pitchFamily="34" charset="0"/>
              </a:rPr>
              <a:t>#3</a:t>
            </a:r>
            <a:endParaRPr lang="en-US" sz="6600" b="1" kern="0">
              <a:solidFill>
                <a:schemeClr val="bg1"/>
              </a:solidFill>
              <a:latin typeface="Calibri" panose="020F0502020204030204" pitchFamily="34" charset="0"/>
              <a:ea typeface="+mj-ea"/>
              <a:cs typeface="Calibri" panose="020F0502020204030204" pitchFamily="34" charset="0"/>
            </a:endParaRPr>
          </a:p>
        </p:txBody>
      </p:sp>
      <p:sp>
        <p:nvSpPr>
          <p:cNvPr id="10" name="Rectangle 9">
            <a:extLst>
              <a:ext uri="{FF2B5EF4-FFF2-40B4-BE49-F238E27FC236}">
                <a16:creationId xmlns:a16="http://schemas.microsoft.com/office/drawing/2014/main" id="{1BB2E9AB-3327-41B6-B043-CD850A925841}"/>
              </a:ext>
            </a:extLst>
          </p:cNvPr>
          <p:cNvSpPr/>
          <p:nvPr/>
        </p:nvSpPr>
        <p:spPr>
          <a:xfrm>
            <a:off x="3457832" y="0"/>
            <a:ext cx="94735"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24706703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gift2">
            <a:extLst>
              <a:ext uri="{FF2B5EF4-FFF2-40B4-BE49-F238E27FC236}">
                <a16:creationId xmlns:a16="http://schemas.microsoft.com/office/drawing/2014/main" id="{E4D046C9-62D7-4593-93B1-11CDBD46C4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5052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a:extLst>
              <a:ext uri="{FF2B5EF4-FFF2-40B4-BE49-F238E27FC236}">
                <a16:creationId xmlns:a16="http://schemas.microsoft.com/office/drawing/2014/main" id="{C7A39856-8742-4443-8028-F46B28A5A7FB}"/>
              </a:ext>
            </a:extLst>
          </p:cNvPr>
          <p:cNvSpPr>
            <a:spLocks noGrp="1" noChangeArrowheads="1"/>
          </p:cNvSpPr>
          <p:nvPr>
            <p:ph type="ctrTitle"/>
          </p:nvPr>
        </p:nvSpPr>
        <p:spPr>
          <a:xfrm>
            <a:off x="0" y="0"/>
            <a:ext cx="1705232" cy="1447800"/>
          </a:xfrm>
        </p:spPr>
        <p:txBody>
          <a:bodyPr/>
          <a:lstStyle/>
          <a:p>
            <a:pPr eaLnBrk="1" hangingPunct="1"/>
            <a:r>
              <a:rPr lang="en-US" altLang="en-US" sz="4000" b="1">
                <a:solidFill>
                  <a:schemeClr val="bg1"/>
                </a:solidFill>
                <a:latin typeface="Calibri" panose="020F0502020204030204" pitchFamily="34" charset="0"/>
                <a:cs typeface="Calibri" panose="020F0502020204030204" pitchFamily="34" charset="0"/>
              </a:rPr>
              <a:t>Three</a:t>
            </a:r>
            <a:br>
              <a:rPr lang="en-US" altLang="en-US" sz="4000" b="1">
                <a:solidFill>
                  <a:schemeClr val="bg1"/>
                </a:solidFill>
                <a:latin typeface="Calibri" panose="020F0502020204030204" pitchFamily="34" charset="0"/>
                <a:cs typeface="Calibri" panose="020F0502020204030204" pitchFamily="34" charset="0"/>
              </a:rPr>
            </a:br>
            <a:r>
              <a:rPr lang="en-US" altLang="en-US" sz="4000" b="1">
                <a:solidFill>
                  <a:schemeClr val="bg1"/>
                </a:solidFill>
                <a:latin typeface="Calibri" panose="020F0502020204030204" pitchFamily="34" charset="0"/>
                <a:cs typeface="Calibri" panose="020F0502020204030204" pitchFamily="34" charset="0"/>
              </a:rPr>
              <a:t>Gifts</a:t>
            </a:r>
          </a:p>
        </p:txBody>
      </p:sp>
      <p:pic>
        <p:nvPicPr>
          <p:cNvPr id="3076" name="Picture 2" descr="gift2">
            <a:extLst>
              <a:ext uri="{FF2B5EF4-FFF2-40B4-BE49-F238E27FC236}">
                <a16:creationId xmlns:a16="http://schemas.microsoft.com/office/drawing/2014/main" id="{5FA2B1CF-F7BE-415E-9B13-EE26DB259B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35052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2" descr="gift2">
            <a:extLst>
              <a:ext uri="{FF2B5EF4-FFF2-40B4-BE49-F238E27FC236}">
                <a16:creationId xmlns:a16="http://schemas.microsoft.com/office/drawing/2014/main" id="{17FFF07B-139F-49F6-9F3E-F0D62865DF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35052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3078" name="TextBox 7">
            <a:extLst>
              <a:ext uri="{FF2B5EF4-FFF2-40B4-BE49-F238E27FC236}">
                <a16:creationId xmlns:a16="http://schemas.microsoft.com/office/drawing/2014/main" id="{5BAB79F0-826F-429F-B883-89F912B8A4FF}"/>
              </a:ext>
            </a:extLst>
          </p:cNvPr>
          <p:cNvSpPr txBox="1">
            <a:spLocks noChangeArrowheads="1"/>
          </p:cNvSpPr>
          <p:nvPr/>
        </p:nvSpPr>
        <p:spPr bwMode="auto">
          <a:xfrm>
            <a:off x="4188940" y="762001"/>
            <a:ext cx="769826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6000" dirty="0">
                <a:solidFill>
                  <a:srgbClr val="C00000"/>
                </a:solidFill>
                <a:latin typeface="Calibri" panose="020F0502020204030204" pitchFamily="34" charset="0"/>
                <a:cs typeface="Calibri" panose="020F0502020204030204" pitchFamily="34" charset="0"/>
              </a:rPr>
              <a:t>Never be lacking in zeal, but keep your spiritual fervor, serving the Lord. Be joyful in hope, patient in affliction, faithful in prayer.</a:t>
            </a:r>
          </a:p>
        </p:txBody>
      </p:sp>
      <p:sp>
        <p:nvSpPr>
          <p:cNvPr id="9" name="Rectangle 3">
            <a:extLst>
              <a:ext uri="{FF2B5EF4-FFF2-40B4-BE49-F238E27FC236}">
                <a16:creationId xmlns:a16="http://schemas.microsoft.com/office/drawing/2014/main" id="{A5C0847D-CD0A-42E7-A355-57EDA23E6A03}"/>
              </a:ext>
            </a:extLst>
          </p:cNvPr>
          <p:cNvSpPr txBox="1">
            <a:spLocks noChangeArrowheads="1"/>
          </p:cNvSpPr>
          <p:nvPr/>
        </p:nvSpPr>
        <p:spPr bwMode="auto">
          <a:xfrm>
            <a:off x="304800" y="4533900"/>
            <a:ext cx="3105665" cy="1447800"/>
          </a:xfrm>
          <a:prstGeom prst="rect">
            <a:avLst/>
          </a:prstGeom>
          <a:noFill/>
          <a:ln w="9525">
            <a:noFill/>
            <a:miter lim="800000"/>
            <a:headEnd/>
            <a:tailEnd/>
          </a:ln>
          <a:effectLst/>
        </p:spPr>
        <p:txBody>
          <a:bodyPr anchor="ctr"/>
          <a:lstStyle/>
          <a:p>
            <a:pPr algn="ctr">
              <a:defRPr/>
            </a:pPr>
            <a:r>
              <a:rPr lang="en-US" sz="6600" b="1" kern="0" dirty="0">
                <a:solidFill>
                  <a:schemeClr val="bg1"/>
                </a:solidFill>
                <a:latin typeface="Calibri" panose="020F0502020204030204" pitchFamily="34" charset="0"/>
                <a:ea typeface="+mj-ea"/>
                <a:cs typeface="Calibri" panose="020F0502020204030204" pitchFamily="34" charset="0"/>
              </a:rPr>
              <a:t>Romans</a:t>
            </a:r>
            <a:r>
              <a:rPr lang="en-US" sz="7200" b="1" kern="0" dirty="0">
                <a:solidFill>
                  <a:schemeClr val="bg1"/>
                </a:solidFill>
                <a:latin typeface="Calibri" panose="020F0502020204030204" pitchFamily="34" charset="0"/>
                <a:ea typeface="+mj-ea"/>
                <a:cs typeface="Calibri" panose="020F0502020204030204" pitchFamily="34" charset="0"/>
              </a:rPr>
              <a:t> 12:12</a:t>
            </a:r>
          </a:p>
        </p:txBody>
      </p:sp>
      <p:sp>
        <p:nvSpPr>
          <p:cNvPr id="10" name="Rectangle 9">
            <a:extLst>
              <a:ext uri="{FF2B5EF4-FFF2-40B4-BE49-F238E27FC236}">
                <a16:creationId xmlns:a16="http://schemas.microsoft.com/office/drawing/2014/main" id="{1BB2E9AB-3327-41B6-B043-CD850A925841}"/>
              </a:ext>
            </a:extLst>
          </p:cNvPr>
          <p:cNvSpPr/>
          <p:nvPr/>
        </p:nvSpPr>
        <p:spPr>
          <a:xfrm>
            <a:off x="3457832" y="0"/>
            <a:ext cx="94735"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16637137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A85F1-B871-6E48-B504-16B9145EBA2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0557979-B261-F94E-AC80-16909FDFE76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2242367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gift2">
            <a:extLst>
              <a:ext uri="{FF2B5EF4-FFF2-40B4-BE49-F238E27FC236}">
                <a16:creationId xmlns:a16="http://schemas.microsoft.com/office/drawing/2014/main" id="{E4D046C9-62D7-4593-93B1-11CDBD46C4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5052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a:extLst>
              <a:ext uri="{FF2B5EF4-FFF2-40B4-BE49-F238E27FC236}">
                <a16:creationId xmlns:a16="http://schemas.microsoft.com/office/drawing/2014/main" id="{C7A39856-8742-4443-8028-F46B28A5A7FB}"/>
              </a:ext>
            </a:extLst>
          </p:cNvPr>
          <p:cNvSpPr>
            <a:spLocks noGrp="1" noChangeArrowheads="1"/>
          </p:cNvSpPr>
          <p:nvPr>
            <p:ph type="ctrTitle"/>
          </p:nvPr>
        </p:nvSpPr>
        <p:spPr>
          <a:xfrm>
            <a:off x="0" y="0"/>
            <a:ext cx="1705232" cy="1447800"/>
          </a:xfrm>
        </p:spPr>
        <p:txBody>
          <a:bodyPr/>
          <a:lstStyle/>
          <a:p>
            <a:pPr eaLnBrk="1" hangingPunct="1"/>
            <a:r>
              <a:rPr lang="en-US" altLang="en-US" sz="4000" b="1">
                <a:solidFill>
                  <a:schemeClr val="bg1"/>
                </a:solidFill>
                <a:latin typeface="Calibri" panose="020F0502020204030204" pitchFamily="34" charset="0"/>
                <a:cs typeface="Calibri" panose="020F0502020204030204" pitchFamily="34" charset="0"/>
              </a:rPr>
              <a:t>Three</a:t>
            </a:r>
            <a:br>
              <a:rPr lang="en-US" altLang="en-US" sz="4000" b="1">
                <a:solidFill>
                  <a:schemeClr val="bg1"/>
                </a:solidFill>
                <a:latin typeface="Calibri" panose="020F0502020204030204" pitchFamily="34" charset="0"/>
                <a:cs typeface="Calibri" panose="020F0502020204030204" pitchFamily="34" charset="0"/>
              </a:rPr>
            </a:br>
            <a:r>
              <a:rPr lang="en-US" altLang="en-US" sz="4000" b="1">
                <a:solidFill>
                  <a:schemeClr val="bg1"/>
                </a:solidFill>
                <a:latin typeface="Calibri" panose="020F0502020204030204" pitchFamily="34" charset="0"/>
                <a:cs typeface="Calibri" panose="020F0502020204030204" pitchFamily="34" charset="0"/>
              </a:rPr>
              <a:t>Gifts</a:t>
            </a:r>
          </a:p>
        </p:txBody>
      </p:sp>
      <p:pic>
        <p:nvPicPr>
          <p:cNvPr id="3076" name="Picture 2" descr="gift2">
            <a:extLst>
              <a:ext uri="{FF2B5EF4-FFF2-40B4-BE49-F238E27FC236}">
                <a16:creationId xmlns:a16="http://schemas.microsoft.com/office/drawing/2014/main" id="{5FA2B1CF-F7BE-415E-9B13-EE26DB259B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35052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2" descr="gift2">
            <a:extLst>
              <a:ext uri="{FF2B5EF4-FFF2-40B4-BE49-F238E27FC236}">
                <a16:creationId xmlns:a16="http://schemas.microsoft.com/office/drawing/2014/main" id="{17FFF07B-139F-49F6-9F3E-F0D62865DF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35052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3078" name="TextBox 7">
            <a:extLst>
              <a:ext uri="{FF2B5EF4-FFF2-40B4-BE49-F238E27FC236}">
                <a16:creationId xmlns:a16="http://schemas.microsoft.com/office/drawing/2014/main" id="{5BAB79F0-826F-429F-B883-89F912B8A4FF}"/>
              </a:ext>
            </a:extLst>
          </p:cNvPr>
          <p:cNvSpPr txBox="1">
            <a:spLocks noChangeArrowheads="1"/>
          </p:cNvSpPr>
          <p:nvPr/>
        </p:nvSpPr>
        <p:spPr bwMode="auto">
          <a:xfrm>
            <a:off x="4493740" y="672684"/>
            <a:ext cx="769826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6600" dirty="0">
                <a:solidFill>
                  <a:srgbClr val="C00000"/>
                </a:solidFill>
                <a:latin typeface="Calibri" panose="020F0502020204030204" pitchFamily="34" charset="0"/>
                <a:cs typeface="Calibri" panose="020F0502020204030204" pitchFamily="34" charset="0"/>
              </a:rPr>
              <a:t>This JOY is a vital spark that is constantly needed to keep us spiritually effervescent.</a:t>
            </a:r>
          </a:p>
        </p:txBody>
      </p:sp>
      <p:sp>
        <p:nvSpPr>
          <p:cNvPr id="9" name="Rectangle 3">
            <a:extLst>
              <a:ext uri="{FF2B5EF4-FFF2-40B4-BE49-F238E27FC236}">
                <a16:creationId xmlns:a16="http://schemas.microsoft.com/office/drawing/2014/main" id="{A5C0847D-CD0A-42E7-A355-57EDA23E6A03}"/>
              </a:ext>
            </a:extLst>
          </p:cNvPr>
          <p:cNvSpPr txBox="1">
            <a:spLocks noChangeArrowheads="1"/>
          </p:cNvSpPr>
          <p:nvPr/>
        </p:nvSpPr>
        <p:spPr bwMode="auto">
          <a:xfrm>
            <a:off x="304800" y="4533900"/>
            <a:ext cx="3105665" cy="1447800"/>
          </a:xfrm>
          <a:prstGeom prst="rect">
            <a:avLst/>
          </a:prstGeom>
          <a:noFill/>
          <a:ln w="9525">
            <a:noFill/>
            <a:miter lim="800000"/>
            <a:headEnd/>
            <a:tailEnd/>
          </a:ln>
          <a:effectLst/>
        </p:spPr>
        <p:txBody>
          <a:bodyPr anchor="ctr"/>
          <a:lstStyle/>
          <a:p>
            <a:pPr algn="ctr">
              <a:defRPr/>
            </a:pPr>
            <a:r>
              <a:rPr lang="en-US" sz="5400" b="1" kern="0">
                <a:solidFill>
                  <a:schemeClr val="bg1"/>
                </a:solidFill>
                <a:latin typeface="Calibri" panose="020F0502020204030204" pitchFamily="34" charset="0"/>
                <a:ea typeface="+mj-ea"/>
                <a:cs typeface="Calibri" panose="020F0502020204030204" pitchFamily="34" charset="0"/>
              </a:rPr>
              <a:t>BIG IDEA</a:t>
            </a:r>
          </a:p>
          <a:p>
            <a:pPr algn="ctr">
              <a:defRPr/>
            </a:pPr>
            <a:r>
              <a:rPr lang="en-US" sz="5400" b="1" kern="0">
                <a:solidFill>
                  <a:schemeClr val="bg1"/>
                </a:solidFill>
                <a:latin typeface="Calibri" panose="020F0502020204030204" pitchFamily="34" charset="0"/>
                <a:ea typeface="+mj-ea"/>
                <a:cs typeface="Calibri" panose="020F0502020204030204" pitchFamily="34" charset="0"/>
              </a:rPr>
              <a:t>#4</a:t>
            </a:r>
            <a:endParaRPr lang="en-US" sz="6600" b="1" kern="0">
              <a:solidFill>
                <a:schemeClr val="bg1"/>
              </a:solidFill>
              <a:latin typeface="Calibri" panose="020F0502020204030204" pitchFamily="34" charset="0"/>
              <a:ea typeface="+mj-ea"/>
              <a:cs typeface="Calibri" panose="020F0502020204030204" pitchFamily="34" charset="0"/>
            </a:endParaRPr>
          </a:p>
        </p:txBody>
      </p:sp>
      <p:sp>
        <p:nvSpPr>
          <p:cNvPr id="10" name="Rectangle 9">
            <a:extLst>
              <a:ext uri="{FF2B5EF4-FFF2-40B4-BE49-F238E27FC236}">
                <a16:creationId xmlns:a16="http://schemas.microsoft.com/office/drawing/2014/main" id="{1BB2E9AB-3327-41B6-B043-CD850A925841}"/>
              </a:ext>
            </a:extLst>
          </p:cNvPr>
          <p:cNvSpPr/>
          <p:nvPr/>
        </p:nvSpPr>
        <p:spPr>
          <a:xfrm>
            <a:off x="3457832" y="0"/>
            <a:ext cx="94735"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31789164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gift2">
            <a:extLst>
              <a:ext uri="{FF2B5EF4-FFF2-40B4-BE49-F238E27FC236}">
                <a16:creationId xmlns:a16="http://schemas.microsoft.com/office/drawing/2014/main" id="{E4D046C9-62D7-4593-93B1-11CDBD46C4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5052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a:extLst>
              <a:ext uri="{FF2B5EF4-FFF2-40B4-BE49-F238E27FC236}">
                <a16:creationId xmlns:a16="http://schemas.microsoft.com/office/drawing/2014/main" id="{C7A39856-8742-4443-8028-F46B28A5A7FB}"/>
              </a:ext>
            </a:extLst>
          </p:cNvPr>
          <p:cNvSpPr>
            <a:spLocks noGrp="1" noChangeArrowheads="1"/>
          </p:cNvSpPr>
          <p:nvPr>
            <p:ph type="ctrTitle"/>
          </p:nvPr>
        </p:nvSpPr>
        <p:spPr>
          <a:xfrm>
            <a:off x="0" y="0"/>
            <a:ext cx="1705232" cy="1447800"/>
          </a:xfrm>
        </p:spPr>
        <p:txBody>
          <a:bodyPr/>
          <a:lstStyle/>
          <a:p>
            <a:pPr eaLnBrk="1" hangingPunct="1"/>
            <a:r>
              <a:rPr lang="en-US" altLang="en-US" sz="4000" b="1">
                <a:solidFill>
                  <a:schemeClr val="bg1"/>
                </a:solidFill>
                <a:latin typeface="Calibri" panose="020F0502020204030204" pitchFamily="34" charset="0"/>
                <a:cs typeface="Calibri" panose="020F0502020204030204" pitchFamily="34" charset="0"/>
              </a:rPr>
              <a:t>Three</a:t>
            </a:r>
            <a:br>
              <a:rPr lang="en-US" altLang="en-US" sz="4000" b="1">
                <a:solidFill>
                  <a:schemeClr val="bg1"/>
                </a:solidFill>
                <a:latin typeface="Calibri" panose="020F0502020204030204" pitchFamily="34" charset="0"/>
                <a:cs typeface="Calibri" panose="020F0502020204030204" pitchFamily="34" charset="0"/>
              </a:rPr>
            </a:br>
            <a:r>
              <a:rPr lang="en-US" altLang="en-US" sz="4000" b="1">
                <a:solidFill>
                  <a:schemeClr val="bg1"/>
                </a:solidFill>
                <a:latin typeface="Calibri" panose="020F0502020204030204" pitchFamily="34" charset="0"/>
                <a:cs typeface="Calibri" panose="020F0502020204030204" pitchFamily="34" charset="0"/>
              </a:rPr>
              <a:t>Gifts</a:t>
            </a:r>
          </a:p>
        </p:txBody>
      </p:sp>
      <p:pic>
        <p:nvPicPr>
          <p:cNvPr id="3076" name="Picture 2" descr="gift2">
            <a:extLst>
              <a:ext uri="{FF2B5EF4-FFF2-40B4-BE49-F238E27FC236}">
                <a16:creationId xmlns:a16="http://schemas.microsoft.com/office/drawing/2014/main" id="{5FA2B1CF-F7BE-415E-9B13-EE26DB259B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35052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2" descr="gift2">
            <a:extLst>
              <a:ext uri="{FF2B5EF4-FFF2-40B4-BE49-F238E27FC236}">
                <a16:creationId xmlns:a16="http://schemas.microsoft.com/office/drawing/2014/main" id="{17FFF07B-139F-49F6-9F3E-F0D62865DF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35052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3078" name="TextBox 7">
            <a:extLst>
              <a:ext uri="{FF2B5EF4-FFF2-40B4-BE49-F238E27FC236}">
                <a16:creationId xmlns:a16="http://schemas.microsoft.com/office/drawing/2014/main" id="{5BAB79F0-826F-429F-B883-89F912B8A4FF}"/>
              </a:ext>
            </a:extLst>
          </p:cNvPr>
          <p:cNvSpPr txBox="1">
            <a:spLocks noChangeArrowheads="1"/>
          </p:cNvSpPr>
          <p:nvPr/>
        </p:nvSpPr>
        <p:spPr bwMode="auto">
          <a:xfrm>
            <a:off x="4188940" y="1859339"/>
            <a:ext cx="7698260"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6600" dirty="0">
                <a:solidFill>
                  <a:srgbClr val="C00000"/>
                </a:solidFill>
                <a:latin typeface="Calibri" panose="020F0502020204030204" pitchFamily="34" charset="0"/>
                <a:cs typeface="Calibri" panose="020F0502020204030204" pitchFamily="34" charset="0"/>
              </a:rPr>
              <a:t>JOYFUL in hope</a:t>
            </a:r>
          </a:p>
          <a:p>
            <a:pPr eaLnBrk="1" hangingPunct="1">
              <a:spcBef>
                <a:spcPct val="0"/>
              </a:spcBef>
              <a:buFontTx/>
              <a:buNone/>
            </a:pPr>
            <a:r>
              <a:rPr lang="en-US" altLang="en-US" sz="6600" dirty="0">
                <a:solidFill>
                  <a:srgbClr val="C00000"/>
                </a:solidFill>
                <a:latin typeface="Calibri" panose="020F0502020204030204" pitchFamily="34" charset="0"/>
                <a:cs typeface="Calibri" panose="020F0502020204030204" pitchFamily="34" charset="0"/>
              </a:rPr>
              <a:t>PATIENT in affliction</a:t>
            </a:r>
          </a:p>
          <a:p>
            <a:pPr eaLnBrk="1" hangingPunct="1">
              <a:spcBef>
                <a:spcPct val="0"/>
              </a:spcBef>
              <a:buFontTx/>
              <a:buNone/>
            </a:pPr>
            <a:r>
              <a:rPr lang="en-US" altLang="en-US" sz="6600" dirty="0">
                <a:solidFill>
                  <a:srgbClr val="C00000"/>
                </a:solidFill>
                <a:latin typeface="Calibri" panose="020F0502020204030204" pitchFamily="34" charset="0"/>
                <a:cs typeface="Calibri" panose="020F0502020204030204" pitchFamily="34" charset="0"/>
              </a:rPr>
              <a:t>FAITHFUL in prayer</a:t>
            </a:r>
          </a:p>
        </p:txBody>
      </p:sp>
      <p:sp>
        <p:nvSpPr>
          <p:cNvPr id="9" name="Rectangle 3">
            <a:extLst>
              <a:ext uri="{FF2B5EF4-FFF2-40B4-BE49-F238E27FC236}">
                <a16:creationId xmlns:a16="http://schemas.microsoft.com/office/drawing/2014/main" id="{A5C0847D-CD0A-42E7-A355-57EDA23E6A03}"/>
              </a:ext>
            </a:extLst>
          </p:cNvPr>
          <p:cNvSpPr txBox="1">
            <a:spLocks noChangeArrowheads="1"/>
          </p:cNvSpPr>
          <p:nvPr/>
        </p:nvSpPr>
        <p:spPr bwMode="auto">
          <a:xfrm>
            <a:off x="304800" y="4533900"/>
            <a:ext cx="3105665" cy="1447800"/>
          </a:xfrm>
          <a:prstGeom prst="rect">
            <a:avLst/>
          </a:prstGeom>
          <a:noFill/>
          <a:ln w="9525">
            <a:noFill/>
            <a:miter lim="800000"/>
            <a:headEnd/>
            <a:tailEnd/>
          </a:ln>
          <a:effectLst/>
        </p:spPr>
        <p:txBody>
          <a:bodyPr anchor="ctr"/>
          <a:lstStyle/>
          <a:p>
            <a:pPr algn="ctr">
              <a:defRPr/>
            </a:pPr>
            <a:r>
              <a:rPr lang="en-US" sz="5400" b="1" kern="0">
                <a:solidFill>
                  <a:schemeClr val="bg1"/>
                </a:solidFill>
                <a:latin typeface="Calibri" panose="020F0502020204030204" pitchFamily="34" charset="0"/>
                <a:ea typeface="+mj-ea"/>
                <a:cs typeface="Calibri" panose="020F0502020204030204" pitchFamily="34" charset="0"/>
              </a:rPr>
              <a:t>BIG IDEA</a:t>
            </a:r>
          </a:p>
          <a:p>
            <a:pPr algn="ctr">
              <a:defRPr/>
            </a:pPr>
            <a:r>
              <a:rPr lang="en-US" sz="5400" b="1" kern="0">
                <a:solidFill>
                  <a:schemeClr val="bg1"/>
                </a:solidFill>
                <a:latin typeface="Calibri" panose="020F0502020204030204" pitchFamily="34" charset="0"/>
                <a:ea typeface="+mj-ea"/>
                <a:cs typeface="Calibri" panose="020F0502020204030204" pitchFamily="34" charset="0"/>
              </a:rPr>
              <a:t>#4</a:t>
            </a:r>
            <a:endParaRPr lang="en-US" sz="6600" b="1" kern="0">
              <a:solidFill>
                <a:schemeClr val="bg1"/>
              </a:solidFill>
              <a:latin typeface="Calibri" panose="020F0502020204030204" pitchFamily="34" charset="0"/>
              <a:ea typeface="+mj-ea"/>
              <a:cs typeface="Calibri" panose="020F0502020204030204" pitchFamily="34" charset="0"/>
            </a:endParaRPr>
          </a:p>
        </p:txBody>
      </p:sp>
      <p:sp>
        <p:nvSpPr>
          <p:cNvPr id="10" name="Rectangle 9">
            <a:extLst>
              <a:ext uri="{FF2B5EF4-FFF2-40B4-BE49-F238E27FC236}">
                <a16:creationId xmlns:a16="http://schemas.microsoft.com/office/drawing/2014/main" id="{1BB2E9AB-3327-41B6-B043-CD850A925841}"/>
              </a:ext>
            </a:extLst>
          </p:cNvPr>
          <p:cNvSpPr/>
          <p:nvPr/>
        </p:nvSpPr>
        <p:spPr>
          <a:xfrm>
            <a:off x="3457832" y="0"/>
            <a:ext cx="94735"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622943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gift2">
            <a:extLst>
              <a:ext uri="{FF2B5EF4-FFF2-40B4-BE49-F238E27FC236}">
                <a16:creationId xmlns:a16="http://schemas.microsoft.com/office/drawing/2014/main" id="{E4D046C9-62D7-4593-93B1-11CDBD46C4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5052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a:extLst>
              <a:ext uri="{FF2B5EF4-FFF2-40B4-BE49-F238E27FC236}">
                <a16:creationId xmlns:a16="http://schemas.microsoft.com/office/drawing/2014/main" id="{C7A39856-8742-4443-8028-F46B28A5A7FB}"/>
              </a:ext>
            </a:extLst>
          </p:cNvPr>
          <p:cNvSpPr>
            <a:spLocks noGrp="1" noChangeArrowheads="1"/>
          </p:cNvSpPr>
          <p:nvPr>
            <p:ph type="ctrTitle"/>
          </p:nvPr>
        </p:nvSpPr>
        <p:spPr>
          <a:xfrm>
            <a:off x="0" y="0"/>
            <a:ext cx="1705232" cy="1447800"/>
          </a:xfrm>
        </p:spPr>
        <p:txBody>
          <a:bodyPr/>
          <a:lstStyle/>
          <a:p>
            <a:pPr eaLnBrk="1" hangingPunct="1"/>
            <a:r>
              <a:rPr lang="en-US" altLang="en-US" sz="4000" b="1">
                <a:solidFill>
                  <a:schemeClr val="bg1"/>
                </a:solidFill>
                <a:latin typeface="Calibri" panose="020F0502020204030204" pitchFamily="34" charset="0"/>
                <a:cs typeface="Calibri" panose="020F0502020204030204" pitchFamily="34" charset="0"/>
              </a:rPr>
              <a:t>Three</a:t>
            </a:r>
            <a:br>
              <a:rPr lang="en-US" altLang="en-US" sz="4000" b="1">
                <a:solidFill>
                  <a:schemeClr val="bg1"/>
                </a:solidFill>
                <a:latin typeface="Calibri" panose="020F0502020204030204" pitchFamily="34" charset="0"/>
                <a:cs typeface="Calibri" panose="020F0502020204030204" pitchFamily="34" charset="0"/>
              </a:rPr>
            </a:br>
            <a:r>
              <a:rPr lang="en-US" altLang="en-US" sz="4000" b="1">
                <a:solidFill>
                  <a:schemeClr val="bg1"/>
                </a:solidFill>
                <a:latin typeface="Calibri" panose="020F0502020204030204" pitchFamily="34" charset="0"/>
                <a:cs typeface="Calibri" panose="020F0502020204030204" pitchFamily="34" charset="0"/>
              </a:rPr>
              <a:t>Gifts</a:t>
            </a:r>
          </a:p>
        </p:txBody>
      </p:sp>
      <p:pic>
        <p:nvPicPr>
          <p:cNvPr id="3076" name="Picture 2" descr="gift2">
            <a:extLst>
              <a:ext uri="{FF2B5EF4-FFF2-40B4-BE49-F238E27FC236}">
                <a16:creationId xmlns:a16="http://schemas.microsoft.com/office/drawing/2014/main" id="{5FA2B1CF-F7BE-415E-9B13-EE26DB259B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35052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2" descr="gift2">
            <a:extLst>
              <a:ext uri="{FF2B5EF4-FFF2-40B4-BE49-F238E27FC236}">
                <a16:creationId xmlns:a16="http://schemas.microsoft.com/office/drawing/2014/main" id="{17FFF07B-139F-49F6-9F3E-F0D62865DF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35052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3078" name="TextBox 7">
            <a:extLst>
              <a:ext uri="{FF2B5EF4-FFF2-40B4-BE49-F238E27FC236}">
                <a16:creationId xmlns:a16="http://schemas.microsoft.com/office/drawing/2014/main" id="{5BAB79F0-826F-429F-B883-89F912B8A4FF}"/>
              </a:ext>
            </a:extLst>
          </p:cNvPr>
          <p:cNvSpPr txBox="1">
            <a:spLocks noChangeArrowheads="1"/>
          </p:cNvSpPr>
          <p:nvPr/>
        </p:nvSpPr>
        <p:spPr bwMode="auto">
          <a:xfrm>
            <a:off x="4188940" y="762001"/>
            <a:ext cx="769826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6000" dirty="0">
                <a:solidFill>
                  <a:srgbClr val="C00000"/>
                </a:solidFill>
                <a:latin typeface="Calibri" panose="020F0502020204030204" pitchFamily="34" charset="0"/>
                <a:cs typeface="Calibri" panose="020F0502020204030204" pitchFamily="34" charset="0"/>
              </a:rPr>
              <a:t>The idea of giving is because of a gospel fact.  The Father gave His Son and those who receive are called to give.</a:t>
            </a:r>
          </a:p>
        </p:txBody>
      </p:sp>
      <p:sp>
        <p:nvSpPr>
          <p:cNvPr id="9" name="Rectangle 3">
            <a:extLst>
              <a:ext uri="{FF2B5EF4-FFF2-40B4-BE49-F238E27FC236}">
                <a16:creationId xmlns:a16="http://schemas.microsoft.com/office/drawing/2014/main" id="{A5C0847D-CD0A-42E7-A355-57EDA23E6A03}"/>
              </a:ext>
            </a:extLst>
          </p:cNvPr>
          <p:cNvSpPr txBox="1">
            <a:spLocks noChangeArrowheads="1"/>
          </p:cNvSpPr>
          <p:nvPr/>
        </p:nvSpPr>
        <p:spPr bwMode="auto">
          <a:xfrm>
            <a:off x="304800" y="4533900"/>
            <a:ext cx="3105665" cy="1447800"/>
          </a:xfrm>
          <a:prstGeom prst="rect">
            <a:avLst/>
          </a:prstGeom>
          <a:noFill/>
          <a:ln w="9525">
            <a:noFill/>
            <a:miter lim="800000"/>
            <a:headEnd/>
            <a:tailEnd/>
          </a:ln>
          <a:effectLst/>
        </p:spPr>
        <p:txBody>
          <a:bodyPr anchor="ctr"/>
          <a:lstStyle/>
          <a:p>
            <a:pPr algn="ctr">
              <a:defRPr/>
            </a:pPr>
            <a:r>
              <a:rPr lang="en-US" sz="7200" b="1" kern="0">
                <a:solidFill>
                  <a:schemeClr val="bg1"/>
                </a:solidFill>
                <a:latin typeface="Calibri" panose="020F0502020204030204" pitchFamily="34" charset="0"/>
                <a:ea typeface="+mj-ea"/>
                <a:cs typeface="Calibri" panose="020F0502020204030204" pitchFamily="34" charset="0"/>
              </a:rPr>
              <a:t>INTRO</a:t>
            </a:r>
          </a:p>
        </p:txBody>
      </p:sp>
      <p:sp>
        <p:nvSpPr>
          <p:cNvPr id="10" name="Rectangle 9">
            <a:extLst>
              <a:ext uri="{FF2B5EF4-FFF2-40B4-BE49-F238E27FC236}">
                <a16:creationId xmlns:a16="http://schemas.microsoft.com/office/drawing/2014/main" id="{1BB2E9AB-3327-41B6-B043-CD850A925841}"/>
              </a:ext>
            </a:extLst>
          </p:cNvPr>
          <p:cNvSpPr/>
          <p:nvPr/>
        </p:nvSpPr>
        <p:spPr>
          <a:xfrm>
            <a:off x="3457832" y="0"/>
            <a:ext cx="94735"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gift2">
            <a:extLst>
              <a:ext uri="{FF2B5EF4-FFF2-40B4-BE49-F238E27FC236}">
                <a16:creationId xmlns:a16="http://schemas.microsoft.com/office/drawing/2014/main" id="{E4D046C9-62D7-4593-93B1-11CDBD46C4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5052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a:extLst>
              <a:ext uri="{FF2B5EF4-FFF2-40B4-BE49-F238E27FC236}">
                <a16:creationId xmlns:a16="http://schemas.microsoft.com/office/drawing/2014/main" id="{C7A39856-8742-4443-8028-F46B28A5A7FB}"/>
              </a:ext>
            </a:extLst>
          </p:cNvPr>
          <p:cNvSpPr>
            <a:spLocks noGrp="1" noChangeArrowheads="1"/>
          </p:cNvSpPr>
          <p:nvPr>
            <p:ph type="ctrTitle"/>
          </p:nvPr>
        </p:nvSpPr>
        <p:spPr>
          <a:xfrm>
            <a:off x="0" y="0"/>
            <a:ext cx="1705232" cy="1447800"/>
          </a:xfrm>
        </p:spPr>
        <p:txBody>
          <a:bodyPr/>
          <a:lstStyle/>
          <a:p>
            <a:pPr eaLnBrk="1" hangingPunct="1"/>
            <a:r>
              <a:rPr lang="en-US" altLang="en-US" sz="4000" b="1">
                <a:solidFill>
                  <a:schemeClr val="bg1"/>
                </a:solidFill>
                <a:latin typeface="Calibri" panose="020F0502020204030204" pitchFamily="34" charset="0"/>
                <a:cs typeface="Calibri" panose="020F0502020204030204" pitchFamily="34" charset="0"/>
              </a:rPr>
              <a:t>Three</a:t>
            </a:r>
            <a:br>
              <a:rPr lang="en-US" altLang="en-US" sz="4000" b="1">
                <a:solidFill>
                  <a:schemeClr val="bg1"/>
                </a:solidFill>
                <a:latin typeface="Calibri" panose="020F0502020204030204" pitchFamily="34" charset="0"/>
                <a:cs typeface="Calibri" panose="020F0502020204030204" pitchFamily="34" charset="0"/>
              </a:rPr>
            </a:br>
            <a:r>
              <a:rPr lang="en-US" altLang="en-US" sz="4000" b="1">
                <a:solidFill>
                  <a:schemeClr val="bg1"/>
                </a:solidFill>
                <a:latin typeface="Calibri" panose="020F0502020204030204" pitchFamily="34" charset="0"/>
                <a:cs typeface="Calibri" panose="020F0502020204030204" pitchFamily="34" charset="0"/>
              </a:rPr>
              <a:t>Gifts</a:t>
            </a:r>
          </a:p>
        </p:txBody>
      </p:sp>
      <p:pic>
        <p:nvPicPr>
          <p:cNvPr id="3076" name="Picture 2" descr="gift2">
            <a:extLst>
              <a:ext uri="{FF2B5EF4-FFF2-40B4-BE49-F238E27FC236}">
                <a16:creationId xmlns:a16="http://schemas.microsoft.com/office/drawing/2014/main" id="{5FA2B1CF-F7BE-415E-9B13-EE26DB259B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35052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2" descr="gift2">
            <a:extLst>
              <a:ext uri="{FF2B5EF4-FFF2-40B4-BE49-F238E27FC236}">
                <a16:creationId xmlns:a16="http://schemas.microsoft.com/office/drawing/2014/main" id="{17FFF07B-139F-49F6-9F3E-F0D62865DF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35052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3078" name="TextBox 7">
            <a:extLst>
              <a:ext uri="{FF2B5EF4-FFF2-40B4-BE49-F238E27FC236}">
                <a16:creationId xmlns:a16="http://schemas.microsoft.com/office/drawing/2014/main" id="{5BAB79F0-826F-429F-B883-89F912B8A4FF}"/>
              </a:ext>
            </a:extLst>
          </p:cNvPr>
          <p:cNvSpPr txBox="1">
            <a:spLocks noChangeArrowheads="1"/>
          </p:cNvSpPr>
          <p:nvPr/>
        </p:nvSpPr>
        <p:spPr bwMode="auto">
          <a:xfrm>
            <a:off x="4188940" y="612844"/>
            <a:ext cx="769826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6000" dirty="0">
                <a:solidFill>
                  <a:srgbClr val="C00000"/>
                </a:solidFill>
                <a:latin typeface="Calibri" panose="020F0502020204030204" pitchFamily="34" charset="0"/>
                <a:cs typeface="Calibri" panose="020F0502020204030204" pitchFamily="34" charset="0"/>
              </a:rPr>
              <a:t>If you keep my commands, you will remain in my love, just as I have kept my Father’s commands and remain in his love. </a:t>
            </a:r>
          </a:p>
        </p:txBody>
      </p:sp>
      <p:sp>
        <p:nvSpPr>
          <p:cNvPr id="9" name="Rectangle 3">
            <a:extLst>
              <a:ext uri="{FF2B5EF4-FFF2-40B4-BE49-F238E27FC236}">
                <a16:creationId xmlns:a16="http://schemas.microsoft.com/office/drawing/2014/main" id="{A5C0847D-CD0A-42E7-A355-57EDA23E6A03}"/>
              </a:ext>
            </a:extLst>
          </p:cNvPr>
          <p:cNvSpPr txBox="1">
            <a:spLocks noChangeArrowheads="1"/>
          </p:cNvSpPr>
          <p:nvPr/>
        </p:nvSpPr>
        <p:spPr bwMode="auto">
          <a:xfrm>
            <a:off x="304800" y="4533900"/>
            <a:ext cx="3105665" cy="1447800"/>
          </a:xfrm>
          <a:prstGeom prst="rect">
            <a:avLst/>
          </a:prstGeom>
          <a:noFill/>
          <a:ln w="9525">
            <a:noFill/>
            <a:miter lim="800000"/>
            <a:headEnd/>
            <a:tailEnd/>
          </a:ln>
          <a:effectLst/>
        </p:spPr>
        <p:txBody>
          <a:bodyPr anchor="ctr"/>
          <a:lstStyle/>
          <a:p>
            <a:pPr algn="ctr">
              <a:defRPr/>
            </a:pPr>
            <a:r>
              <a:rPr lang="en-US" sz="7200" b="1" kern="0" dirty="0">
                <a:solidFill>
                  <a:schemeClr val="bg1"/>
                </a:solidFill>
                <a:latin typeface="Calibri" panose="020F0502020204030204" pitchFamily="34" charset="0"/>
                <a:ea typeface="+mj-ea"/>
                <a:cs typeface="Calibri" panose="020F0502020204030204" pitchFamily="34" charset="0"/>
              </a:rPr>
              <a:t>John </a:t>
            </a:r>
            <a:r>
              <a:rPr lang="en-US" sz="6000" b="1" kern="0" dirty="0">
                <a:solidFill>
                  <a:schemeClr val="bg1"/>
                </a:solidFill>
                <a:latin typeface="Calibri" panose="020F0502020204030204" pitchFamily="34" charset="0"/>
                <a:ea typeface="+mj-ea"/>
                <a:cs typeface="Calibri" panose="020F0502020204030204" pitchFamily="34" charset="0"/>
              </a:rPr>
              <a:t>15:10,11</a:t>
            </a:r>
            <a:endParaRPr lang="en-US" sz="7200" b="1" kern="0" dirty="0">
              <a:solidFill>
                <a:schemeClr val="bg1"/>
              </a:solidFill>
              <a:latin typeface="Calibri" panose="020F0502020204030204" pitchFamily="34" charset="0"/>
              <a:ea typeface="+mj-ea"/>
              <a:cs typeface="Calibri" panose="020F0502020204030204" pitchFamily="34" charset="0"/>
            </a:endParaRPr>
          </a:p>
        </p:txBody>
      </p:sp>
      <p:sp>
        <p:nvSpPr>
          <p:cNvPr id="10" name="Rectangle 9">
            <a:extLst>
              <a:ext uri="{FF2B5EF4-FFF2-40B4-BE49-F238E27FC236}">
                <a16:creationId xmlns:a16="http://schemas.microsoft.com/office/drawing/2014/main" id="{1BB2E9AB-3327-41B6-B043-CD850A925841}"/>
              </a:ext>
            </a:extLst>
          </p:cNvPr>
          <p:cNvSpPr/>
          <p:nvPr/>
        </p:nvSpPr>
        <p:spPr>
          <a:xfrm>
            <a:off x="3457832" y="0"/>
            <a:ext cx="94735"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11460705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gift2">
            <a:extLst>
              <a:ext uri="{FF2B5EF4-FFF2-40B4-BE49-F238E27FC236}">
                <a16:creationId xmlns:a16="http://schemas.microsoft.com/office/drawing/2014/main" id="{E4D046C9-62D7-4593-93B1-11CDBD46C4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5052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a:extLst>
              <a:ext uri="{FF2B5EF4-FFF2-40B4-BE49-F238E27FC236}">
                <a16:creationId xmlns:a16="http://schemas.microsoft.com/office/drawing/2014/main" id="{C7A39856-8742-4443-8028-F46B28A5A7FB}"/>
              </a:ext>
            </a:extLst>
          </p:cNvPr>
          <p:cNvSpPr>
            <a:spLocks noGrp="1" noChangeArrowheads="1"/>
          </p:cNvSpPr>
          <p:nvPr>
            <p:ph type="ctrTitle"/>
          </p:nvPr>
        </p:nvSpPr>
        <p:spPr>
          <a:xfrm>
            <a:off x="0" y="0"/>
            <a:ext cx="1705232" cy="1447800"/>
          </a:xfrm>
        </p:spPr>
        <p:txBody>
          <a:bodyPr/>
          <a:lstStyle/>
          <a:p>
            <a:pPr eaLnBrk="1" hangingPunct="1"/>
            <a:r>
              <a:rPr lang="en-US" altLang="en-US" sz="4000" b="1">
                <a:solidFill>
                  <a:schemeClr val="bg1"/>
                </a:solidFill>
                <a:latin typeface="Calibri" panose="020F0502020204030204" pitchFamily="34" charset="0"/>
                <a:cs typeface="Calibri" panose="020F0502020204030204" pitchFamily="34" charset="0"/>
              </a:rPr>
              <a:t>Three</a:t>
            </a:r>
            <a:br>
              <a:rPr lang="en-US" altLang="en-US" sz="4000" b="1">
                <a:solidFill>
                  <a:schemeClr val="bg1"/>
                </a:solidFill>
                <a:latin typeface="Calibri" panose="020F0502020204030204" pitchFamily="34" charset="0"/>
                <a:cs typeface="Calibri" panose="020F0502020204030204" pitchFamily="34" charset="0"/>
              </a:rPr>
            </a:br>
            <a:r>
              <a:rPr lang="en-US" altLang="en-US" sz="4000" b="1">
                <a:solidFill>
                  <a:schemeClr val="bg1"/>
                </a:solidFill>
                <a:latin typeface="Calibri" panose="020F0502020204030204" pitchFamily="34" charset="0"/>
                <a:cs typeface="Calibri" panose="020F0502020204030204" pitchFamily="34" charset="0"/>
              </a:rPr>
              <a:t>Gifts</a:t>
            </a:r>
          </a:p>
        </p:txBody>
      </p:sp>
      <p:pic>
        <p:nvPicPr>
          <p:cNvPr id="3076" name="Picture 2" descr="gift2">
            <a:extLst>
              <a:ext uri="{FF2B5EF4-FFF2-40B4-BE49-F238E27FC236}">
                <a16:creationId xmlns:a16="http://schemas.microsoft.com/office/drawing/2014/main" id="{5FA2B1CF-F7BE-415E-9B13-EE26DB259B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35052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2" descr="gift2">
            <a:extLst>
              <a:ext uri="{FF2B5EF4-FFF2-40B4-BE49-F238E27FC236}">
                <a16:creationId xmlns:a16="http://schemas.microsoft.com/office/drawing/2014/main" id="{17FFF07B-139F-49F6-9F3E-F0D62865DF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35052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3078" name="TextBox 7">
            <a:extLst>
              <a:ext uri="{FF2B5EF4-FFF2-40B4-BE49-F238E27FC236}">
                <a16:creationId xmlns:a16="http://schemas.microsoft.com/office/drawing/2014/main" id="{5BAB79F0-826F-429F-B883-89F912B8A4FF}"/>
              </a:ext>
            </a:extLst>
          </p:cNvPr>
          <p:cNvSpPr txBox="1">
            <a:spLocks noChangeArrowheads="1"/>
          </p:cNvSpPr>
          <p:nvPr/>
        </p:nvSpPr>
        <p:spPr bwMode="auto">
          <a:xfrm>
            <a:off x="4188940" y="1008608"/>
            <a:ext cx="769826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6600" dirty="0">
                <a:solidFill>
                  <a:srgbClr val="C00000"/>
                </a:solidFill>
                <a:latin typeface="Calibri" panose="020F0502020204030204" pitchFamily="34" charset="0"/>
                <a:cs typeface="Calibri" panose="020F0502020204030204" pitchFamily="34" charset="0"/>
              </a:rPr>
              <a:t>I have told you this so that my joy may be in you and that your joy may be complete.</a:t>
            </a:r>
          </a:p>
        </p:txBody>
      </p:sp>
      <p:sp>
        <p:nvSpPr>
          <p:cNvPr id="9" name="Rectangle 3">
            <a:extLst>
              <a:ext uri="{FF2B5EF4-FFF2-40B4-BE49-F238E27FC236}">
                <a16:creationId xmlns:a16="http://schemas.microsoft.com/office/drawing/2014/main" id="{A5C0847D-CD0A-42E7-A355-57EDA23E6A03}"/>
              </a:ext>
            </a:extLst>
          </p:cNvPr>
          <p:cNvSpPr txBox="1">
            <a:spLocks noChangeArrowheads="1"/>
          </p:cNvSpPr>
          <p:nvPr/>
        </p:nvSpPr>
        <p:spPr bwMode="auto">
          <a:xfrm>
            <a:off x="304800" y="4533900"/>
            <a:ext cx="3105665" cy="1447800"/>
          </a:xfrm>
          <a:prstGeom prst="rect">
            <a:avLst/>
          </a:prstGeom>
          <a:noFill/>
          <a:ln w="9525">
            <a:noFill/>
            <a:miter lim="800000"/>
            <a:headEnd/>
            <a:tailEnd/>
          </a:ln>
          <a:effectLst/>
        </p:spPr>
        <p:txBody>
          <a:bodyPr anchor="ctr"/>
          <a:lstStyle/>
          <a:p>
            <a:pPr algn="ctr">
              <a:defRPr/>
            </a:pPr>
            <a:r>
              <a:rPr lang="en-US" sz="7200" b="1" kern="0" dirty="0">
                <a:solidFill>
                  <a:schemeClr val="bg1"/>
                </a:solidFill>
                <a:latin typeface="Calibri" panose="020F0502020204030204" pitchFamily="34" charset="0"/>
                <a:ea typeface="+mj-ea"/>
                <a:cs typeface="Calibri" panose="020F0502020204030204" pitchFamily="34" charset="0"/>
              </a:rPr>
              <a:t>John </a:t>
            </a:r>
            <a:r>
              <a:rPr lang="en-US" sz="6000" b="1" kern="0" dirty="0">
                <a:solidFill>
                  <a:schemeClr val="bg1"/>
                </a:solidFill>
                <a:latin typeface="Calibri" panose="020F0502020204030204" pitchFamily="34" charset="0"/>
                <a:ea typeface="+mj-ea"/>
                <a:cs typeface="Calibri" panose="020F0502020204030204" pitchFamily="34" charset="0"/>
              </a:rPr>
              <a:t>15:10,11</a:t>
            </a:r>
            <a:endParaRPr lang="en-US" sz="7200" b="1" kern="0" dirty="0">
              <a:solidFill>
                <a:schemeClr val="bg1"/>
              </a:solidFill>
              <a:latin typeface="Calibri" panose="020F0502020204030204" pitchFamily="34" charset="0"/>
              <a:ea typeface="+mj-ea"/>
              <a:cs typeface="Calibri" panose="020F0502020204030204" pitchFamily="34" charset="0"/>
            </a:endParaRPr>
          </a:p>
        </p:txBody>
      </p:sp>
      <p:sp>
        <p:nvSpPr>
          <p:cNvPr id="10" name="Rectangle 9">
            <a:extLst>
              <a:ext uri="{FF2B5EF4-FFF2-40B4-BE49-F238E27FC236}">
                <a16:creationId xmlns:a16="http://schemas.microsoft.com/office/drawing/2014/main" id="{1BB2E9AB-3327-41B6-B043-CD850A925841}"/>
              </a:ext>
            </a:extLst>
          </p:cNvPr>
          <p:cNvSpPr/>
          <p:nvPr/>
        </p:nvSpPr>
        <p:spPr>
          <a:xfrm>
            <a:off x="3457832" y="0"/>
            <a:ext cx="94735"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10639361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gift2">
            <a:extLst>
              <a:ext uri="{FF2B5EF4-FFF2-40B4-BE49-F238E27FC236}">
                <a16:creationId xmlns:a16="http://schemas.microsoft.com/office/drawing/2014/main" id="{E4D046C9-62D7-4593-93B1-11CDBD46C4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5052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a:extLst>
              <a:ext uri="{FF2B5EF4-FFF2-40B4-BE49-F238E27FC236}">
                <a16:creationId xmlns:a16="http://schemas.microsoft.com/office/drawing/2014/main" id="{C7A39856-8742-4443-8028-F46B28A5A7FB}"/>
              </a:ext>
            </a:extLst>
          </p:cNvPr>
          <p:cNvSpPr>
            <a:spLocks noGrp="1" noChangeArrowheads="1"/>
          </p:cNvSpPr>
          <p:nvPr>
            <p:ph type="ctrTitle"/>
          </p:nvPr>
        </p:nvSpPr>
        <p:spPr>
          <a:xfrm>
            <a:off x="0" y="0"/>
            <a:ext cx="1705232" cy="1447800"/>
          </a:xfrm>
        </p:spPr>
        <p:txBody>
          <a:bodyPr/>
          <a:lstStyle/>
          <a:p>
            <a:pPr eaLnBrk="1" hangingPunct="1"/>
            <a:r>
              <a:rPr lang="en-US" altLang="en-US" sz="4000" b="1">
                <a:solidFill>
                  <a:schemeClr val="bg1"/>
                </a:solidFill>
                <a:latin typeface="Calibri" panose="020F0502020204030204" pitchFamily="34" charset="0"/>
                <a:cs typeface="Calibri" panose="020F0502020204030204" pitchFamily="34" charset="0"/>
              </a:rPr>
              <a:t>Three</a:t>
            </a:r>
            <a:br>
              <a:rPr lang="en-US" altLang="en-US" sz="4000" b="1">
                <a:solidFill>
                  <a:schemeClr val="bg1"/>
                </a:solidFill>
                <a:latin typeface="Calibri" panose="020F0502020204030204" pitchFamily="34" charset="0"/>
                <a:cs typeface="Calibri" panose="020F0502020204030204" pitchFamily="34" charset="0"/>
              </a:rPr>
            </a:br>
            <a:r>
              <a:rPr lang="en-US" altLang="en-US" sz="4000" b="1">
                <a:solidFill>
                  <a:schemeClr val="bg1"/>
                </a:solidFill>
                <a:latin typeface="Calibri" panose="020F0502020204030204" pitchFamily="34" charset="0"/>
                <a:cs typeface="Calibri" panose="020F0502020204030204" pitchFamily="34" charset="0"/>
              </a:rPr>
              <a:t>Gifts</a:t>
            </a:r>
          </a:p>
        </p:txBody>
      </p:sp>
      <p:pic>
        <p:nvPicPr>
          <p:cNvPr id="3076" name="Picture 2" descr="gift2">
            <a:extLst>
              <a:ext uri="{FF2B5EF4-FFF2-40B4-BE49-F238E27FC236}">
                <a16:creationId xmlns:a16="http://schemas.microsoft.com/office/drawing/2014/main" id="{5FA2B1CF-F7BE-415E-9B13-EE26DB259B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35052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2" descr="gift2">
            <a:extLst>
              <a:ext uri="{FF2B5EF4-FFF2-40B4-BE49-F238E27FC236}">
                <a16:creationId xmlns:a16="http://schemas.microsoft.com/office/drawing/2014/main" id="{17FFF07B-139F-49F6-9F3E-F0D62865DF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35052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3078" name="TextBox 7">
            <a:extLst>
              <a:ext uri="{FF2B5EF4-FFF2-40B4-BE49-F238E27FC236}">
                <a16:creationId xmlns:a16="http://schemas.microsoft.com/office/drawing/2014/main" id="{5BAB79F0-826F-429F-B883-89F912B8A4FF}"/>
              </a:ext>
            </a:extLst>
          </p:cNvPr>
          <p:cNvSpPr txBox="1">
            <a:spLocks noChangeArrowheads="1"/>
          </p:cNvSpPr>
          <p:nvPr/>
        </p:nvSpPr>
        <p:spPr bwMode="auto">
          <a:xfrm>
            <a:off x="4388559" y="687674"/>
            <a:ext cx="769826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6600" dirty="0">
                <a:solidFill>
                  <a:srgbClr val="C00000"/>
                </a:solidFill>
                <a:latin typeface="Calibri" panose="020F0502020204030204" pitchFamily="34" charset="0"/>
                <a:cs typeface="Calibri" panose="020F0502020204030204" pitchFamily="34" charset="0"/>
              </a:rPr>
              <a:t>LOVE is a decision – but it makes way for JOY and JOY in FULLNESS &amp; FULFILLMENT.</a:t>
            </a:r>
          </a:p>
        </p:txBody>
      </p:sp>
      <p:sp>
        <p:nvSpPr>
          <p:cNvPr id="9" name="Rectangle 3">
            <a:extLst>
              <a:ext uri="{FF2B5EF4-FFF2-40B4-BE49-F238E27FC236}">
                <a16:creationId xmlns:a16="http://schemas.microsoft.com/office/drawing/2014/main" id="{A5C0847D-CD0A-42E7-A355-57EDA23E6A03}"/>
              </a:ext>
            </a:extLst>
          </p:cNvPr>
          <p:cNvSpPr txBox="1">
            <a:spLocks noChangeArrowheads="1"/>
          </p:cNvSpPr>
          <p:nvPr/>
        </p:nvSpPr>
        <p:spPr bwMode="auto">
          <a:xfrm>
            <a:off x="304800" y="4533900"/>
            <a:ext cx="3105665" cy="1447800"/>
          </a:xfrm>
          <a:prstGeom prst="rect">
            <a:avLst/>
          </a:prstGeom>
          <a:noFill/>
          <a:ln w="9525">
            <a:noFill/>
            <a:miter lim="800000"/>
            <a:headEnd/>
            <a:tailEnd/>
          </a:ln>
          <a:effectLst/>
        </p:spPr>
        <p:txBody>
          <a:bodyPr anchor="ctr"/>
          <a:lstStyle/>
          <a:p>
            <a:pPr algn="ctr">
              <a:defRPr/>
            </a:pPr>
            <a:r>
              <a:rPr lang="en-US" sz="5400" b="1" kern="0">
                <a:solidFill>
                  <a:schemeClr val="bg1"/>
                </a:solidFill>
                <a:latin typeface="Calibri" panose="020F0502020204030204" pitchFamily="34" charset="0"/>
                <a:ea typeface="+mj-ea"/>
                <a:cs typeface="Calibri" panose="020F0502020204030204" pitchFamily="34" charset="0"/>
              </a:rPr>
              <a:t>BIG IDEA</a:t>
            </a:r>
          </a:p>
          <a:p>
            <a:pPr algn="ctr">
              <a:defRPr/>
            </a:pPr>
            <a:r>
              <a:rPr lang="en-US" sz="5400" b="1" kern="0">
                <a:solidFill>
                  <a:schemeClr val="bg1"/>
                </a:solidFill>
                <a:latin typeface="Calibri" panose="020F0502020204030204" pitchFamily="34" charset="0"/>
                <a:ea typeface="+mj-ea"/>
                <a:cs typeface="Calibri" panose="020F0502020204030204" pitchFamily="34" charset="0"/>
              </a:rPr>
              <a:t>#5</a:t>
            </a:r>
            <a:endParaRPr lang="en-US" sz="6600" b="1" kern="0">
              <a:solidFill>
                <a:schemeClr val="bg1"/>
              </a:solidFill>
              <a:latin typeface="Calibri" panose="020F0502020204030204" pitchFamily="34" charset="0"/>
              <a:ea typeface="+mj-ea"/>
              <a:cs typeface="Calibri" panose="020F0502020204030204" pitchFamily="34" charset="0"/>
            </a:endParaRPr>
          </a:p>
        </p:txBody>
      </p:sp>
      <p:sp>
        <p:nvSpPr>
          <p:cNvPr id="10" name="Rectangle 9">
            <a:extLst>
              <a:ext uri="{FF2B5EF4-FFF2-40B4-BE49-F238E27FC236}">
                <a16:creationId xmlns:a16="http://schemas.microsoft.com/office/drawing/2014/main" id="{1BB2E9AB-3327-41B6-B043-CD850A925841}"/>
              </a:ext>
            </a:extLst>
          </p:cNvPr>
          <p:cNvSpPr/>
          <p:nvPr/>
        </p:nvSpPr>
        <p:spPr>
          <a:xfrm>
            <a:off x="3457832" y="0"/>
            <a:ext cx="94735"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24415860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gift2">
            <a:extLst>
              <a:ext uri="{FF2B5EF4-FFF2-40B4-BE49-F238E27FC236}">
                <a16:creationId xmlns:a16="http://schemas.microsoft.com/office/drawing/2014/main" id="{E4D046C9-62D7-4593-93B1-11CDBD46C4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5052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a:extLst>
              <a:ext uri="{FF2B5EF4-FFF2-40B4-BE49-F238E27FC236}">
                <a16:creationId xmlns:a16="http://schemas.microsoft.com/office/drawing/2014/main" id="{C7A39856-8742-4443-8028-F46B28A5A7FB}"/>
              </a:ext>
            </a:extLst>
          </p:cNvPr>
          <p:cNvSpPr>
            <a:spLocks noGrp="1" noChangeArrowheads="1"/>
          </p:cNvSpPr>
          <p:nvPr>
            <p:ph type="ctrTitle"/>
          </p:nvPr>
        </p:nvSpPr>
        <p:spPr>
          <a:xfrm>
            <a:off x="0" y="0"/>
            <a:ext cx="1705232" cy="1447800"/>
          </a:xfrm>
        </p:spPr>
        <p:txBody>
          <a:bodyPr/>
          <a:lstStyle/>
          <a:p>
            <a:pPr eaLnBrk="1" hangingPunct="1"/>
            <a:r>
              <a:rPr lang="en-US" altLang="en-US" sz="4000" b="1">
                <a:solidFill>
                  <a:schemeClr val="bg1"/>
                </a:solidFill>
                <a:latin typeface="Calibri" panose="020F0502020204030204" pitchFamily="34" charset="0"/>
                <a:cs typeface="Calibri" panose="020F0502020204030204" pitchFamily="34" charset="0"/>
              </a:rPr>
              <a:t>Three</a:t>
            </a:r>
            <a:br>
              <a:rPr lang="en-US" altLang="en-US" sz="4000" b="1">
                <a:solidFill>
                  <a:schemeClr val="bg1"/>
                </a:solidFill>
                <a:latin typeface="Calibri" panose="020F0502020204030204" pitchFamily="34" charset="0"/>
                <a:cs typeface="Calibri" panose="020F0502020204030204" pitchFamily="34" charset="0"/>
              </a:rPr>
            </a:br>
            <a:r>
              <a:rPr lang="en-US" altLang="en-US" sz="4000" b="1">
                <a:solidFill>
                  <a:schemeClr val="bg1"/>
                </a:solidFill>
                <a:latin typeface="Calibri" panose="020F0502020204030204" pitchFamily="34" charset="0"/>
                <a:cs typeface="Calibri" panose="020F0502020204030204" pitchFamily="34" charset="0"/>
              </a:rPr>
              <a:t>Gifts</a:t>
            </a:r>
          </a:p>
        </p:txBody>
      </p:sp>
      <p:pic>
        <p:nvPicPr>
          <p:cNvPr id="3076" name="Picture 2" descr="gift2">
            <a:extLst>
              <a:ext uri="{FF2B5EF4-FFF2-40B4-BE49-F238E27FC236}">
                <a16:creationId xmlns:a16="http://schemas.microsoft.com/office/drawing/2014/main" id="{5FA2B1CF-F7BE-415E-9B13-EE26DB259B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35052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2" descr="gift2">
            <a:extLst>
              <a:ext uri="{FF2B5EF4-FFF2-40B4-BE49-F238E27FC236}">
                <a16:creationId xmlns:a16="http://schemas.microsoft.com/office/drawing/2014/main" id="{17FFF07B-139F-49F6-9F3E-F0D62865DF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35052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3078" name="TextBox 7">
            <a:extLst>
              <a:ext uri="{FF2B5EF4-FFF2-40B4-BE49-F238E27FC236}">
                <a16:creationId xmlns:a16="http://schemas.microsoft.com/office/drawing/2014/main" id="{5BAB79F0-826F-429F-B883-89F912B8A4FF}"/>
              </a:ext>
            </a:extLst>
          </p:cNvPr>
          <p:cNvSpPr txBox="1">
            <a:spLocks noChangeArrowheads="1"/>
          </p:cNvSpPr>
          <p:nvPr/>
        </p:nvSpPr>
        <p:spPr bwMode="auto">
          <a:xfrm>
            <a:off x="4478500" y="1516439"/>
            <a:ext cx="7138877"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6600" dirty="0">
                <a:solidFill>
                  <a:srgbClr val="C00000"/>
                </a:solidFill>
                <a:latin typeface="Calibri" panose="020F0502020204030204" pitchFamily="34" charset="0"/>
                <a:cs typeface="Calibri" panose="020F0502020204030204" pitchFamily="34" charset="0"/>
              </a:rPr>
              <a:t>People need to experience that JOY that floods right in where LOVE is.</a:t>
            </a:r>
          </a:p>
        </p:txBody>
      </p:sp>
      <p:sp>
        <p:nvSpPr>
          <p:cNvPr id="9" name="Rectangle 3">
            <a:extLst>
              <a:ext uri="{FF2B5EF4-FFF2-40B4-BE49-F238E27FC236}">
                <a16:creationId xmlns:a16="http://schemas.microsoft.com/office/drawing/2014/main" id="{A5C0847D-CD0A-42E7-A355-57EDA23E6A03}"/>
              </a:ext>
            </a:extLst>
          </p:cNvPr>
          <p:cNvSpPr txBox="1">
            <a:spLocks noChangeArrowheads="1"/>
          </p:cNvSpPr>
          <p:nvPr/>
        </p:nvSpPr>
        <p:spPr bwMode="auto">
          <a:xfrm>
            <a:off x="304800" y="4533900"/>
            <a:ext cx="3105665" cy="1447800"/>
          </a:xfrm>
          <a:prstGeom prst="rect">
            <a:avLst/>
          </a:prstGeom>
          <a:noFill/>
          <a:ln w="9525">
            <a:noFill/>
            <a:miter lim="800000"/>
            <a:headEnd/>
            <a:tailEnd/>
          </a:ln>
          <a:effectLst/>
        </p:spPr>
        <p:txBody>
          <a:bodyPr anchor="ctr"/>
          <a:lstStyle/>
          <a:p>
            <a:pPr algn="ctr">
              <a:defRPr/>
            </a:pPr>
            <a:r>
              <a:rPr lang="en-US" sz="5400" b="1" kern="0">
                <a:solidFill>
                  <a:schemeClr val="bg1"/>
                </a:solidFill>
                <a:latin typeface="Calibri" panose="020F0502020204030204" pitchFamily="34" charset="0"/>
                <a:ea typeface="+mj-ea"/>
                <a:cs typeface="Calibri" panose="020F0502020204030204" pitchFamily="34" charset="0"/>
              </a:rPr>
              <a:t>BIG IDEA</a:t>
            </a:r>
          </a:p>
          <a:p>
            <a:pPr algn="ctr">
              <a:defRPr/>
            </a:pPr>
            <a:r>
              <a:rPr lang="en-US" sz="5400" b="1" kern="0">
                <a:solidFill>
                  <a:schemeClr val="bg1"/>
                </a:solidFill>
                <a:latin typeface="Calibri" panose="020F0502020204030204" pitchFamily="34" charset="0"/>
                <a:ea typeface="+mj-ea"/>
                <a:cs typeface="Calibri" panose="020F0502020204030204" pitchFamily="34" charset="0"/>
              </a:rPr>
              <a:t>#5</a:t>
            </a:r>
            <a:endParaRPr lang="en-US" sz="6600" b="1" kern="0">
              <a:solidFill>
                <a:schemeClr val="bg1"/>
              </a:solidFill>
              <a:latin typeface="Calibri" panose="020F0502020204030204" pitchFamily="34" charset="0"/>
              <a:ea typeface="+mj-ea"/>
              <a:cs typeface="Calibri" panose="020F0502020204030204" pitchFamily="34" charset="0"/>
            </a:endParaRPr>
          </a:p>
        </p:txBody>
      </p:sp>
      <p:sp>
        <p:nvSpPr>
          <p:cNvPr id="10" name="Rectangle 9">
            <a:extLst>
              <a:ext uri="{FF2B5EF4-FFF2-40B4-BE49-F238E27FC236}">
                <a16:creationId xmlns:a16="http://schemas.microsoft.com/office/drawing/2014/main" id="{1BB2E9AB-3327-41B6-B043-CD850A925841}"/>
              </a:ext>
            </a:extLst>
          </p:cNvPr>
          <p:cNvSpPr/>
          <p:nvPr/>
        </p:nvSpPr>
        <p:spPr>
          <a:xfrm>
            <a:off x="3457832" y="0"/>
            <a:ext cx="94735"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28760666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gift2">
            <a:extLst>
              <a:ext uri="{FF2B5EF4-FFF2-40B4-BE49-F238E27FC236}">
                <a16:creationId xmlns:a16="http://schemas.microsoft.com/office/drawing/2014/main" id="{E4D046C9-62D7-4593-93B1-11CDBD46C4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5052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a:extLst>
              <a:ext uri="{FF2B5EF4-FFF2-40B4-BE49-F238E27FC236}">
                <a16:creationId xmlns:a16="http://schemas.microsoft.com/office/drawing/2014/main" id="{C7A39856-8742-4443-8028-F46B28A5A7FB}"/>
              </a:ext>
            </a:extLst>
          </p:cNvPr>
          <p:cNvSpPr>
            <a:spLocks noGrp="1" noChangeArrowheads="1"/>
          </p:cNvSpPr>
          <p:nvPr>
            <p:ph type="ctrTitle"/>
          </p:nvPr>
        </p:nvSpPr>
        <p:spPr>
          <a:xfrm>
            <a:off x="0" y="0"/>
            <a:ext cx="1705232" cy="1447800"/>
          </a:xfrm>
        </p:spPr>
        <p:txBody>
          <a:bodyPr/>
          <a:lstStyle/>
          <a:p>
            <a:pPr eaLnBrk="1" hangingPunct="1"/>
            <a:r>
              <a:rPr lang="en-US" altLang="en-US" sz="4000" b="1">
                <a:solidFill>
                  <a:schemeClr val="bg1"/>
                </a:solidFill>
                <a:latin typeface="Calibri" panose="020F0502020204030204" pitchFamily="34" charset="0"/>
                <a:cs typeface="Calibri" panose="020F0502020204030204" pitchFamily="34" charset="0"/>
              </a:rPr>
              <a:t>Three</a:t>
            </a:r>
            <a:br>
              <a:rPr lang="en-US" altLang="en-US" sz="4000" b="1">
                <a:solidFill>
                  <a:schemeClr val="bg1"/>
                </a:solidFill>
                <a:latin typeface="Calibri" panose="020F0502020204030204" pitchFamily="34" charset="0"/>
                <a:cs typeface="Calibri" panose="020F0502020204030204" pitchFamily="34" charset="0"/>
              </a:rPr>
            </a:br>
            <a:r>
              <a:rPr lang="en-US" altLang="en-US" sz="4000" b="1">
                <a:solidFill>
                  <a:schemeClr val="bg1"/>
                </a:solidFill>
                <a:latin typeface="Calibri" panose="020F0502020204030204" pitchFamily="34" charset="0"/>
                <a:cs typeface="Calibri" panose="020F0502020204030204" pitchFamily="34" charset="0"/>
              </a:rPr>
              <a:t>Gifts</a:t>
            </a:r>
          </a:p>
        </p:txBody>
      </p:sp>
      <p:pic>
        <p:nvPicPr>
          <p:cNvPr id="3076" name="Picture 2" descr="gift2">
            <a:extLst>
              <a:ext uri="{FF2B5EF4-FFF2-40B4-BE49-F238E27FC236}">
                <a16:creationId xmlns:a16="http://schemas.microsoft.com/office/drawing/2014/main" id="{5FA2B1CF-F7BE-415E-9B13-EE26DB259B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35052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2" descr="gift2">
            <a:extLst>
              <a:ext uri="{FF2B5EF4-FFF2-40B4-BE49-F238E27FC236}">
                <a16:creationId xmlns:a16="http://schemas.microsoft.com/office/drawing/2014/main" id="{17FFF07B-139F-49F6-9F3E-F0D62865DF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35052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3078" name="TextBox 7">
            <a:extLst>
              <a:ext uri="{FF2B5EF4-FFF2-40B4-BE49-F238E27FC236}">
                <a16:creationId xmlns:a16="http://schemas.microsoft.com/office/drawing/2014/main" id="{5BAB79F0-826F-429F-B883-89F912B8A4FF}"/>
              </a:ext>
            </a:extLst>
          </p:cNvPr>
          <p:cNvSpPr txBox="1">
            <a:spLocks noChangeArrowheads="1"/>
          </p:cNvSpPr>
          <p:nvPr/>
        </p:nvSpPr>
        <p:spPr bwMode="auto">
          <a:xfrm>
            <a:off x="4188940" y="612844"/>
            <a:ext cx="769826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5400" dirty="0">
                <a:solidFill>
                  <a:srgbClr val="C00000"/>
                </a:solidFill>
                <a:latin typeface="Calibri" panose="020F0502020204030204" pitchFamily="34" charset="0"/>
                <a:cs typeface="Calibri" panose="020F0502020204030204" pitchFamily="34" charset="0"/>
              </a:rPr>
              <a:t>I have given you authority to trample on snakes and scorpions and to overcome all the power of the enemy; nothing will harm you. </a:t>
            </a:r>
          </a:p>
        </p:txBody>
      </p:sp>
      <p:sp>
        <p:nvSpPr>
          <p:cNvPr id="9" name="Rectangle 3">
            <a:extLst>
              <a:ext uri="{FF2B5EF4-FFF2-40B4-BE49-F238E27FC236}">
                <a16:creationId xmlns:a16="http://schemas.microsoft.com/office/drawing/2014/main" id="{A5C0847D-CD0A-42E7-A355-57EDA23E6A03}"/>
              </a:ext>
            </a:extLst>
          </p:cNvPr>
          <p:cNvSpPr txBox="1">
            <a:spLocks noChangeArrowheads="1"/>
          </p:cNvSpPr>
          <p:nvPr/>
        </p:nvSpPr>
        <p:spPr bwMode="auto">
          <a:xfrm>
            <a:off x="304800" y="4533900"/>
            <a:ext cx="3105665" cy="1447800"/>
          </a:xfrm>
          <a:prstGeom prst="rect">
            <a:avLst/>
          </a:prstGeom>
          <a:noFill/>
          <a:ln w="9525">
            <a:noFill/>
            <a:miter lim="800000"/>
            <a:headEnd/>
            <a:tailEnd/>
          </a:ln>
          <a:effectLst/>
        </p:spPr>
        <p:txBody>
          <a:bodyPr anchor="ctr"/>
          <a:lstStyle/>
          <a:p>
            <a:pPr algn="ctr">
              <a:defRPr/>
            </a:pPr>
            <a:r>
              <a:rPr lang="en-US" sz="5400" b="1" kern="0" dirty="0">
                <a:solidFill>
                  <a:schemeClr val="bg1"/>
                </a:solidFill>
                <a:latin typeface="Calibri" panose="020F0502020204030204" pitchFamily="34" charset="0"/>
                <a:ea typeface="+mj-ea"/>
                <a:cs typeface="Calibri" panose="020F0502020204030204" pitchFamily="34" charset="0"/>
              </a:rPr>
              <a:t>LUKE</a:t>
            </a:r>
          </a:p>
          <a:p>
            <a:pPr algn="ctr">
              <a:defRPr/>
            </a:pPr>
            <a:r>
              <a:rPr lang="en-US" sz="6000" b="1" kern="0" dirty="0">
                <a:solidFill>
                  <a:schemeClr val="bg1"/>
                </a:solidFill>
                <a:latin typeface="Calibri" panose="020F0502020204030204" pitchFamily="34" charset="0"/>
                <a:ea typeface="+mj-ea"/>
                <a:cs typeface="Calibri" panose="020F0502020204030204" pitchFamily="34" charset="0"/>
              </a:rPr>
              <a:t>10:19,20</a:t>
            </a:r>
          </a:p>
        </p:txBody>
      </p:sp>
      <p:sp>
        <p:nvSpPr>
          <p:cNvPr id="10" name="Rectangle 9">
            <a:extLst>
              <a:ext uri="{FF2B5EF4-FFF2-40B4-BE49-F238E27FC236}">
                <a16:creationId xmlns:a16="http://schemas.microsoft.com/office/drawing/2014/main" id="{1BB2E9AB-3327-41B6-B043-CD850A925841}"/>
              </a:ext>
            </a:extLst>
          </p:cNvPr>
          <p:cNvSpPr/>
          <p:nvPr/>
        </p:nvSpPr>
        <p:spPr>
          <a:xfrm>
            <a:off x="3457832" y="0"/>
            <a:ext cx="94735"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26756144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gift2">
            <a:extLst>
              <a:ext uri="{FF2B5EF4-FFF2-40B4-BE49-F238E27FC236}">
                <a16:creationId xmlns:a16="http://schemas.microsoft.com/office/drawing/2014/main" id="{E4D046C9-62D7-4593-93B1-11CDBD46C4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5052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a:extLst>
              <a:ext uri="{FF2B5EF4-FFF2-40B4-BE49-F238E27FC236}">
                <a16:creationId xmlns:a16="http://schemas.microsoft.com/office/drawing/2014/main" id="{C7A39856-8742-4443-8028-F46B28A5A7FB}"/>
              </a:ext>
            </a:extLst>
          </p:cNvPr>
          <p:cNvSpPr>
            <a:spLocks noGrp="1" noChangeArrowheads="1"/>
          </p:cNvSpPr>
          <p:nvPr>
            <p:ph type="ctrTitle"/>
          </p:nvPr>
        </p:nvSpPr>
        <p:spPr>
          <a:xfrm>
            <a:off x="0" y="0"/>
            <a:ext cx="1705232" cy="1447800"/>
          </a:xfrm>
        </p:spPr>
        <p:txBody>
          <a:bodyPr/>
          <a:lstStyle/>
          <a:p>
            <a:pPr eaLnBrk="1" hangingPunct="1"/>
            <a:r>
              <a:rPr lang="en-US" altLang="en-US" sz="4000" b="1">
                <a:solidFill>
                  <a:schemeClr val="bg1"/>
                </a:solidFill>
                <a:latin typeface="Calibri" panose="020F0502020204030204" pitchFamily="34" charset="0"/>
                <a:cs typeface="Calibri" panose="020F0502020204030204" pitchFamily="34" charset="0"/>
              </a:rPr>
              <a:t>Three</a:t>
            </a:r>
            <a:br>
              <a:rPr lang="en-US" altLang="en-US" sz="4000" b="1">
                <a:solidFill>
                  <a:schemeClr val="bg1"/>
                </a:solidFill>
                <a:latin typeface="Calibri" panose="020F0502020204030204" pitchFamily="34" charset="0"/>
                <a:cs typeface="Calibri" panose="020F0502020204030204" pitchFamily="34" charset="0"/>
              </a:rPr>
            </a:br>
            <a:r>
              <a:rPr lang="en-US" altLang="en-US" sz="4000" b="1">
                <a:solidFill>
                  <a:schemeClr val="bg1"/>
                </a:solidFill>
                <a:latin typeface="Calibri" panose="020F0502020204030204" pitchFamily="34" charset="0"/>
                <a:cs typeface="Calibri" panose="020F0502020204030204" pitchFamily="34" charset="0"/>
              </a:rPr>
              <a:t>Gifts</a:t>
            </a:r>
          </a:p>
        </p:txBody>
      </p:sp>
      <p:pic>
        <p:nvPicPr>
          <p:cNvPr id="3076" name="Picture 2" descr="gift2">
            <a:extLst>
              <a:ext uri="{FF2B5EF4-FFF2-40B4-BE49-F238E27FC236}">
                <a16:creationId xmlns:a16="http://schemas.microsoft.com/office/drawing/2014/main" id="{5FA2B1CF-F7BE-415E-9B13-EE26DB259B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35052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2" descr="gift2">
            <a:extLst>
              <a:ext uri="{FF2B5EF4-FFF2-40B4-BE49-F238E27FC236}">
                <a16:creationId xmlns:a16="http://schemas.microsoft.com/office/drawing/2014/main" id="{17FFF07B-139F-49F6-9F3E-F0D62865DF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35052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3078" name="TextBox 7">
            <a:extLst>
              <a:ext uri="{FF2B5EF4-FFF2-40B4-BE49-F238E27FC236}">
                <a16:creationId xmlns:a16="http://schemas.microsoft.com/office/drawing/2014/main" id="{5BAB79F0-826F-429F-B883-89F912B8A4FF}"/>
              </a:ext>
            </a:extLst>
          </p:cNvPr>
          <p:cNvSpPr txBox="1">
            <a:spLocks noChangeArrowheads="1"/>
          </p:cNvSpPr>
          <p:nvPr/>
        </p:nvSpPr>
        <p:spPr bwMode="auto">
          <a:xfrm>
            <a:off x="4188940" y="612844"/>
            <a:ext cx="769826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5400" dirty="0">
                <a:solidFill>
                  <a:srgbClr val="C00000"/>
                </a:solidFill>
                <a:latin typeface="Calibri" panose="020F0502020204030204" pitchFamily="34" charset="0"/>
                <a:cs typeface="Calibri" panose="020F0502020204030204" pitchFamily="34" charset="0"/>
              </a:rPr>
              <a:t>I have given you authority to trample on snakes and scorpions and to overcome all the power of the enemy; nothing will harm you. </a:t>
            </a:r>
          </a:p>
        </p:txBody>
      </p:sp>
      <p:sp>
        <p:nvSpPr>
          <p:cNvPr id="9" name="Rectangle 3">
            <a:extLst>
              <a:ext uri="{FF2B5EF4-FFF2-40B4-BE49-F238E27FC236}">
                <a16:creationId xmlns:a16="http://schemas.microsoft.com/office/drawing/2014/main" id="{A5C0847D-CD0A-42E7-A355-57EDA23E6A03}"/>
              </a:ext>
            </a:extLst>
          </p:cNvPr>
          <p:cNvSpPr txBox="1">
            <a:spLocks noChangeArrowheads="1"/>
          </p:cNvSpPr>
          <p:nvPr/>
        </p:nvSpPr>
        <p:spPr bwMode="auto">
          <a:xfrm>
            <a:off x="304800" y="4533900"/>
            <a:ext cx="3105665" cy="1447800"/>
          </a:xfrm>
          <a:prstGeom prst="rect">
            <a:avLst/>
          </a:prstGeom>
          <a:noFill/>
          <a:ln w="9525">
            <a:noFill/>
            <a:miter lim="800000"/>
            <a:headEnd/>
            <a:tailEnd/>
          </a:ln>
          <a:effectLst/>
        </p:spPr>
        <p:txBody>
          <a:bodyPr anchor="ctr"/>
          <a:lstStyle/>
          <a:p>
            <a:pPr algn="ctr">
              <a:defRPr/>
            </a:pPr>
            <a:r>
              <a:rPr lang="en-US" sz="5400" b="1" kern="0" dirty="0">
                <a:solidFill>
                  <a:schemeClr val="bg1"/>
                </a:solidFill>
                <a:latin typeface="Calibri" panose="020F0502020204030204" pitchFamily="34" charset="0"/>
                <a:ea typeface="+mj-ea"/>
                <a:cs typeface="Calibri" panose="020F0502020204030204" pitchFamily="34" charset="0"/>
              </a:rPr>
              <a:t>LUKE</a:t>
            </a:r>
          </a:p>
          <a:p>
            <a:pPr algn="ctr">
              <a:defRPr/>
            </a:pPr>
            <a:r>
              <a:rPr lang="en-US" sz="6000" b="1" kern="0" dirty="0">
                <a:solidFill>
                  <a:schemeClr val="bg1"/>
                </a:solidFill>
                <a:latin typeface="Calibri" panose="020F0502020204030204" pitchFamily="34" charset="0"/>
                <a:ea typeface="+mj-ea"/>
                <a:cs typeface="Calibri" panose="020F0502020204030204" pitchFamily="34" charset="0"/>
              </a:rPr>
              <a:t>10:19,20</a:t>
            </a:r>
          </a:p>
        </p:txBody>
      </p:sp>
      <p:sp>
        <p:nvSpPr>
          <p:cNvPr id="10" name="Rectangle 9">
            <a:extLst>
              <a:ext uri="{FF2B5EF4-FFF2-40B4-BE49-F238E27FC236}">
                <a16:creationId xmlns:a16="http://schemas.microsoft.com/office/drawing/2014/main" id="{1BB2E9AB-3327-41B6-B043-CD850A925841}"/>
              </a:ext>
            </a:extLst>
          </p:cNvPr>
          <p:cNvSpPr/>
          <p:nvPr/>
        </p:nvSpPr>
        <p:spPr>
          <a:xfrm>
            <a:off x="3457832" y="0"/>
            <a:ext cx="94735"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26760876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gift2">
            <a:extLst>
              <a:ext uri="{FF2B5EF4-FFF2-40B4-BE49-F238E27FC236}">
                <a16:creationId xmlns:a16="http://schemas.microsoft.com/office/drawing/2014/main" id="{E4D046C9-62D7-4593-93B1-11CDBD46C4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5052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a:extLst>
              <a:ext uri="{FF2B5EF4-FFF2-40B4-BE49-F238E27FC236}">
                <a16:creationId xmlns:a16="http://schemas.microsoft.com/office/drawing/2014/main" id="{C7A39856-8742-4443-8028-F46B28A5A7FB}"/>
              </a:ext>
            </a:extLst>
          </p:cNvPr>
          <p:cNvSpPr>
            <a:spLocks noGrp="1" noChangeArrowheads="1"/>
          </p:cNvSpPr>
          <p:nvPr>
            <p:ph type="ctrTitle"/>
          </p:nvPr>
        </p:nvSpPr>
        <p:spPr>
          <a:xfrm>
            <a:off x="0" y="0"/>
            <a:ext cx="1705232" cy="1447800"/>
          </a:xfrm>
        </p:spPr>
        <p:txBody>
          <a:bodyPr/>
          <a:lstStyle/>
          <a:p>
            <a:pPr eaLnBrk="1" hangingPunct="1"/>
            <a:r>
              <a:rPr lang="en-US" altLang="en-US" sz="4000" b="1">
                <a:solidFill>
                  <a:schemeClr val="bg1"/>
                </a:solidFill>
                <a:latin typeface="Calibri" panose="020F0502020204030204" pitchFamily="34" charset="0"/>
                <a:cs typeface="Calibri" panose="020F0502020204030204" pitchFamily="34" charset="0"/>
              </a:rPr>
              <a:t>Three</a:t>
            </a:r>
            <a:br>
              <a:rPr lang="en-US" altLang="en-US" sz="4000" b="1">
                <a:solidFill>
                  <a:schemeClr val="bg1"/>
                </a:solidFill>
                <a:latin typeface="Calibri" panose="020F0502020204030204" pitchFamily="34" charset="0"/>
                <a:cs typeface="Calibri" panose="020F0502020204030204" pitchFamily="34" charset="0"/>
              </a:rPr>
            </a:br>
            <a:r>
              <a:rPr lang="en-US" altLang="en-US" sz="4000" b="1">
                <a:solidFill>
                  <a:schemeClr val="bg1"/>
                </a:solidFill>
                <a:latin typeface="Calibri" panose="020F0502020204030204" pitchFamily="34" charset="0"/>
                <a:cs typeface="Calibri" panose="020F0502020204030204" pitchFamily="34" charset="0"/>
              </a:rPr>
              <a:t>Gifts</a:t>
            </a:r>
          </a:p>
        </p:txBody>
      </p:sp>
      <p:pic>
        <p:nvPicPr>
          <p:cNvPr id="3076" name="Picture 2" descr="gift2">
            <a:extLst>
              <a:ext uri="{FF2B5EF4-FFF2-40B4-BE49-F238E27FC236}">
                <a16:creationId xmlns:a16="http://schemas.microsoft.com/office/drawing/2014/main" id="{5FA2B1CF-F7BE-415E-9B13-EE26DB259B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35052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2" descr="gift2">
            <a:extLst>
              <a:ext uri="{FF2B5EF4-FFF2-40B4-BE49-F238E27FC236}">
                <a16:creationId xmlns:a16="http://schemas.microsoft.com/office/drawing/2014/main" id="{17FFF07B-139F-49F6-9F3E-F0D62865DF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35052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3078" name="TextBox 7">
            <a:extLst>
              <a:ext uri="{FF2B5EF4-FFF2-40B4-BE49-F238E27FC236}">
                <a16:creationId xmlns:a16="http://schemas.microsoft.com/office/drawing/2014/main" id="{5BAB79F0-826F-429F-B883-89F912B8A4FF}"/>
              </a:ext>
            </a:extLst>
          </p:cNvPr>
          <p:cNvSpPr txBox="1">
            <a:spLocks noChangeArrowheads="1"/>
          </p:cNvSpPr>
          <p:nvPr/>
        </p:nvSpPr>
        <p:spPr bwMode="auto">
          <a:xfrm>
            <a:off x="4338842" y="1305341"/>
            <a:ext cx="7698260"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5400" dirty="0">
                <a:solidFill>
                  <a:srgbClr val="C00000"/>
                </a:solidFill>
                <a:latin typeface="Calibri" panose="020F0502020204030204" pitchFamily="34" charset="0"/>
                <a:cs typeface="Calibri" panose="020F0502020204030204" pitchFamily="34" charset="0"/>
              </a:rPr>
              <a:t>However, do not rejoice that the spirits submit to you, but rejoice that your names are written in heaven.”</a:t>
            </a:r>
          </a:p>
        </p:txBody>
      </p:sp>
      <p:sp>
        <p:nvSpPr>
          <p:cNvPr id="9" name="Rectangle 3">
            <a:extLst>
              <a:ext uri="{FF2B5EF4-FFF2-40B4-BE49-F238E27FC236}">
                <a16:creationId xmlns:a16="http://schemas.microsoft.com/office/drawing/2014/main" id="{A5C0847D-CD0A-42E7-A355-57EDA23E6A03}"/>
              </a:ext>
            </a:extLst>
          </p:cNvPr>
          <p:cNvSpPr txBox="1">
            <a:spLocks noChangeArrowheads="1"/>
          </p:cNvSpPr>
          <p:nvPr/>
        </p:nvSpPr>
        <p:spPr bwMode="auto">
          <a:xfrm>
            <a:off x="304800" y="4533900"/>
            <a:ext cx="3105665" cy="1447800"/>
          </a:xfrm>
          <a:prstGeom prst="rect">
            <a:avLst/>
          </a:prstGeom>
          <a:noFill/>
          <a:ln w="9525">
            <a:noFill/>
            <a:miter lim="800000"/>
            <a:headEnd/>
            <a:tailEnd/>
          </a:ln>
          <a:effectLst/>
        </p:spPr>
        <p:txBody>
          <a:bodyPr anchor="ctr"/>
          <a:lstStyle/>
          <a:p>
            <a:pPr algn="ctr">
              <a:defRPr/>
            </a:pPr>
            <a:r>
              <a:rPr lang="en-US" sz="5400" b="1" kern="0" dirty="0">
                <a:solidFill>
                  <a:schemeClr val="bg1"/>
                </a:solidFill>
                <a:latin typeface="Calibri" panose="020F0502020204030204" pitchFamily="34" charset="0"/>
                <a:ea typeface="+mj-ea"/>
                <a:cs typeface="Calibri" panose="020F0502020204030204" pitchFamily="34" charset="0"/>
              </a:rPr>
              <a:t>LUKE</a:t>
            </a:r>
          </a:p>
          <a:p>
            <a:pPr algn="ctr">
              <a:defRPr/>
            </a:pPr>
            <a:r>
              <a:rPr lang="en-US" sz="6000" b="1" kern="0" dirty="0">
                <a:solidFill>
                  <a:schemeClr val="bg1"/>
                </a:solidFill>
                <a:latin typeface="Calibri" panose="020F0502020204030204" pitchFamily="34" charset="0"/>
                <a:ea typeface="+mj-ea"/>
                <a:cs typeface="Calibri" panose="020F0502020204030204" pitchFamily="34" charset="0"/>
              </a:rPr>
              <a:t>10:19,20</a:t>
            </a:r>
          </a:p>
        </p:txBody>
      </p:sp>
      <p:sp>
        <p:nvSpPr>
          <p:cNvPr id="10" name="Rectangle 9">
            <a:extLst>
              <a:ext uri="{FF2B5EF4-FFF2-40B4-BE49-F238E27FC236}">
                <a16:creationId xmlns:a16="http://schemas.microsoft.com/office/drawing/2014/main" id="{1BB2E9AB-3327-41B6-B043-CD850A925841}"/>
              </a:ext>
            </a:extLst>
          </p:cNvPr>
          <p:cNvSpPr/>
          <p:nvPr/>
        </p:nvSpPr>
        <p:spPr>
          <a:xfrm>
            <a:off x="3457832" y="0"/>
            <a:ext cx="94735"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39122389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gift2">
            <a:extLst>
              <a:ext uri="{FF2B5EF4-FFF2-40B4-BE49-F238E27FC236}">
                <a16:creationId xmlns:a16="http://schemas.microsoft.com/office/drawing/2014/main" id="{E4D046C9-62D7-4593-93B1-11CDBD46C4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5052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a:extLst>
              <a:ext uri="{FF2B5EF4-FFF2-40B4-BE49-F238E27FC236}">
                <a16:creationId xmlns:a16="http://schemas.microsoft.com/office/drawing/2014/main" id="{C7A39856-8742-4443-8028-F46B28A5A7FB}"/>
              </a:ext>
            </a:extLst>
          </p:cNvPr>
          <p:cNvSpPr>
            <a:spLocks noGrp="1" noChangeArrowheads="1"/>
          </p:cNvSpPr>
          <p:nvPr>
            <p:ph type="ctrTitle"/>
          </p:nvPr>
        </p:nvSpPr>
        <p:spPr>
          <a:xfrm>
            <a:off x="0" y="0"/>
            <a:ext cx="1705232" cy="1447800"/>
          </a:xfrm>
        </p:spPr>
        <p:txBody>
          <a:bodyPr/>
          <a:lstStyle/>
          <a:p>
            <a:pPr eaLnBrk="1" hangingPunct="1"/>
            <a:r>
              <a:rPr lang="en-US" altLang="en-US" sz="4000" b="1">
                <a:solidFill>
                  <a:schemeClr val="bg1"/>
                </a:solidFill>
                <a:latin typeface="Calibri" panose="020F0502020204030204" pitchFamily="34" charset="0"/>
                <a:cs typeface="Calibri" panose="020F0502020204030204" pitchFamily="34" charset="0"/>
              </a:rPr>
              <a:t>Three</a:t>
            </a:r>
            <a:br>
              <a:rPr lang="en-US" altLang="en-US" sz="4000" b="1">
                <a:solidFill>
                  <a:schemeClr val="bg1"/>
                </a:solidFill>
                <a:latin typeface="Calibri" panose="020F0502020204030204" pitchFamily="34" charset="0"/>
                <a:cs typeface="Calibri" panose="020F0502020204030204" pitchFamily="34" charset="0"/>
              </a:rPr>
            </a:br>
            <a:r>
              <a:rPr lang="en-US" altLang="en-US" sz="4000" b="1">
                <a:solidFill>
                  <a:schemeClr val="bg1"/>
                </a:solidFill>
                <a:latin typeface="Calibri" panose="020F0502020204030204" pitchFamily="34" charset="0"/>
                <a:cs typeface="Calibri" panose="020F0502020204030204" pitchFamily="34" charset="0"/>
              </a:rPr>
              <a:t>Gifts</a:t>
            </a:r>
          </a:p>
        </p:txBody>
      </p:sp>
      <p:pic>
        <p:nvPicPr>
          <p:cNvPr id="3076" name="Picture 2" descr="gift2">
            <a:extLst>
              <a:ext uri="{FF2B5EF4-FFF2-40B4-BE49-F238E27FC236}">
                <a16:creationId xmlns:a16="http://schemas.microsoft.com/office/drawing/2014/main" id="{5FA2B1CF-F7BE-415E-9B13-EE26DB259B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35052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2" descr="gift2">
            <a:extLst>
              <a:ext uri="{FF2B5EF4-FFF2-40B4-BE49-F238E27FC236}">
                <a16:creationId xmlns:a16="http://schemas.microsoft.com/office/drawing/2014/main" id="{17FFF07B-139F-49F6-9F3E-F0D62865DF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35052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3078" name="TextBox 7">
            <a:extLst>
              <a:ext uri="{FF2B5EF4-FFF2-40B4-BE49-F238E27FC236}">
                <a16:creationId xmlns:a16="http://schemas.microsoft.com/office/drawing/2014/main" id="{5BAB79F0-826F-429F-B883-89F912B8A4FF}"/>
              </a:ext>
            </a:extLst>
          </p:cNvPr>
          <p:cNvSpPr txBox="1">
            <a:spLocks noChangeArrowheads="1"/>
          </p:cNvSpPr>
          <p:nvPr/>
        </p:nvSpPr>
        <p:spPr bwMode="auto">
          <a:xfrm>
            <a:off x="4188940" y="612844"/>
            <a:ext cx="769826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4800" dirty="0">
                <a:solidFill>
                  <a:srgbClr val="C00000"/>
                </a:solidFill>
                <a:latin typeface="Calibri" panose="020F0502020204030204" pitchFamily="34" charset="0"/>
                <a:cs typeface="Calibri" panose="020F0502020204030204" pitchFamily="34" charset="0"/>
              </a:rPr>
              <a:t>When he came near the place where the road goes down the Mount of Olives, the whole crowd of disciples began joyfully to praise God in loud voices for all the miracles they had seen:</a:t>
            </a:r>
          </a:p>
        </p:txBody>
      </p:sp>
      <p:sp>
        <p:nvSpPr>
          <p:cNvPr id="9" name="Rectangle 3">
            <a:extLst>
              <a:ext uri="{FF2B5EF4-FFF2-40B4-BE49-F238E27FC236}">
                <a16:creationId xmlns:a16="http://schemas.microsoft.com/office/drawing/2014/main" id="{A5C0847D-CD0A-42E7-A355-57EDA23E6A03}"/>
              </a:ext>
            </a:extLst>
          </p:cNvPr>
          <p:cNvSpPr txBox="1">
            <a:spLocks noChangeArrowheads="1"/>
          </p:cNvSpPr>
          <p:nvPr/>
        </p:nvSpPr>
        <p:spPr bwMode="auto">
          <a:xfrm>
            <a:off x="304800" y="4533900"/>
            <a:ext cx="3105665" cy="1447800"/>
          </a:xfrm>
          <a:prstGeom prst="rect">
            <a:avLst/>
          </a:prstGeom>
          <a:noFill/>
          <a:ln w="9525">
            <a:noFill/>
            <a:miter lim="800000"/>
            <a:headEnd/>
            <a:tailEnd/>
          </a:ln>
          <a:effectLst/>
        </p:spPr>
        <p:txBody>
          <a:bodyPr anchor="ctr"/>
          <a:lstStyle/>
          <a:p>
            <a:pPr algn="ctr">
              <a:defRPr/>
            </a:pPr>
            <a:r>
              <a:rPr lang="en-US" sz="5400" b="1" kern="0" dirty="0">
                <a:solidFill>
                  <a:schemeClr val="bg1"/>
                </a:solidFill>
                <a:latin typeface="Calibri" panose="020F0502020204030204" pitchFamily="34" charset="0"/>
                <a:ea typeface="+mj-ea"/>
                <a:cs typeface="Calibri" panose="020F0502020204030204" pitchFamily="34" charset="0"/>
              </a:rPr>
              <a:t>LUKE</a:t>
            </a:r>
          </a:p>
          <a:p>
            <a:pPr algn="ctr">
              <a:defRPr/>
            </a:pPr>
            <a:r>
              <a:rPr lang="en-US" sz="6000" b="1" kern="0" dirty="0">
                <a:solidFill>
                  <a:schemeClr val="bg1"/>
                </a:solidFill>
                <a:latin typeface="Calibri" panose="020F0502020204030204" pitchFamily="34" charset="0"/>
                <a:ea typeface="+mj-ea"/>
                <a:cs typeface="Calibri" panose="020F0502020204030204" pitchFamily="34" charset="0"/>
              </a:rPr>
              <a:t>19:37</a:t>
            </a:r>
          </a:p>
        </p:txBody>
      </p:sp>
      <p:sp>
        <p:nvSpPr>
          <p:cNvPr id="10" name="Rectangle 9">
            <a:extLst>
              <a:ext uri="{FF2B5EF4-FFF2-40B4-BE49-F238E27FC236}">
                <a16:creationId xmlns:a16="http://schemas.microsoft.com/office/drawing/2014/main" id="{1BB2E9AB-3327-41B6-B043-CD850A925841}"/>
              </a:ext>
            </a:extLst>
          </p:cNvPr>
          <p:cNvSpPr/>
          <p:nvPr/>
        </p:nvSpPr>
        <p:spPr>
          <a:xfrm>
            <a:off x="3457832" y="0"/>
            <a:ext cx="94735"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35484435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gift2">
            <a:extLst>
              <a:ext uri="{FF2B5EF4-FFF2-40B4-BE49-F238E27FC236}">
                <a16:creationId xmlns:a16="http://schemas.microsoft.com/office/drawing/2014/main" id="{E4D046C9-62D7-4593-93B1-11CDBD46C4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5052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a:extLst>
              <a:ext uri="{FF2B5EF4-FFF2-40B4-BE49-F238E27FC236}">
                <a16:creationId xmlns:a16="http://schemas.microsoft.com/office/drawing/2014/main" id="{C7A39856-8742-4443-8028-F46B28A5A7FB}"/>
              </a:ext>
            </a:extLst>
          </p:cNvPr>
          <p:cNvSpPr>
            <a:spLocks noGrp="1" noChangeArrowheads="1"/>
          </p:cNvSpPr>
          <p:nvPr>
            <p:ph type="ctrTitle"/>
          </p:nvPr>
        </p:nvSpPr>
        <p:spPr>
          <a:xfrm>
            <a:off x="0" y="0"/>
            <a:ext cx="1705232" cy="1447800"/>
          </a:xfrm>
        </p:spPr>
        <p:txBody>
          <a:bodyPr/>
          <a:lstStyle/>
          <a:p>
            <a:pPr eaLnBrk="1" hangingPunct="1"/>
            <a:r>
              <a:rPr lang="en-US" altLang="en-US" sz="4000" b="1">
                <a:solidFill>
                  <a:schemeClr val="bg1"/>
                </a:solidFill>
                <a:latin typeface="Calibri" panose="020F0502020204030204" pitchFamily="34" charset="0"/>
                <a:cs typeface="Calibri" panose="020F0502020204030204" pitchFamily="34" charset="0"/>
              </a:rPr>
              <a:t>Three</a:t>
            </a:r>
            <a:br>
              <a:rPr lang="en-US" altLang="en-US" sz="4000" b="1">
                <a:solidFill>
                  <a:schemeClr val="bg1"/>
                </a:solidFill>
                <a:latin typeface="Calibri" panose="020F0502020204030204" pitchFamily="34" charset="0"/>
                <a:cs typeface="Calibri" panose="020F0502020204030204" pitchFamily="34" charset="0"/>
              </a:rPr>
            </a:br>
            <a:r>
              <a:rPr lang="en-US" altLang="en-US" sz="4000" b="1">
                <a:solidFill>
                  <a:schemeClr val="bg1"/>
                </a:solidFill>
                <a:latin typeface="Calibri" panose="020F0502020204030204" pitchFamily="34" charset="0"/>
                <a:cs typeface="Calibri" panose="020F0502020204030204" pitchFamily="34" charset="0"/>
              </a:rPr>
              <a:t>Gifts</a:t>
            </a:r>
          </a:p>
        </p:txBody>
      </p:sp>
      <p:pic>
        <p:nvPicPr>
          <p:cNvPr id="3076" name="Picture 2" descr="gift2">
            <a:extLst>
              <a:ext uri="{FF2B5EF4-FFF2-40B4-BE49-F238E27FC236}">
                <a16:creationId xmlns:a16="http://schemas.microsoft.com/office/drawing/2014/main" id="{5FA2B1CF-F7BE-415E-9B13-EE26DB259B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35052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2" descr="gift2">
            <a:extLst>
              <a:ext uri="{FF2B5EF4-FFF2-40B4-BE49-F238E27FC236}">
                <a16:creationId xmlns:a16="http://schemas.microsoft.com/office/drawing/2014/main" id="{17FFF07B-139F-49F6-9F3E-F0D62865DF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35052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3078" name="TextBox 7">
            <a:extLst>
              <a:ext uri="{FF2B5EF4-FFF2-40B4-BE49-F238E27FC236}">
                <a16:creationId xmlns:a16="http://schemas.microsoft.com/office/drawing/2014/main" id="{5BAB79F0-826F-429F-B883-89F912B8A4FF}"/>
              </a:ext>
            </a:extLst>
          </p:cNvPr>
          <p:cNvSpPr txBox="1">
            <a:spLocks noChangeArrowheads="1"/>
          </p:cNvSpPr>
          <p:nvPr/>
        </p:nvSpPr>
        <p:spPr bwMode="auto">
          <a:xfrm>
            <a:off x="4038600" y="843677"/>
            <a:ext cx="769826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6600" dirty="0">
                <a:solidFill>
                  <a:srgbClr val="C00000"/>
                </a:solidFill>
                <a:latin typeface="Calibri" panose="020F0502020204030204" pitchFamily="34" charset="0"/>
                <a:cs typeface="Calibri" panose="020F0502020204030204" pitchFamily="34" charset="0"/>
              </a:rPr>
              <a:t>JOYFUL expression is a perfect response to a breakthrough of GRACE!!</a:t>
            </a:r>
          </a:p>
        </p:txBody>
      </p:sp>
      <p:sp>
        <p:nvSpPr>
          <p:cNvPr id="9" name="Rectangle 3">
            <a:extLst>
              <a:ext uri="{FF2B5EF4-FFF2-40B4-BE49-F238E27FC236}">
                <a16:creationId xmlns:a16="http://schemas.microsoft.com/office/drawing/2014/main" id="{A5C0847D-CD0A-42E7-A355-57EDA23E6A03}"/>
              </a:ext>
            </a:extLst>
          </p:cNvPr>
          <p:cNvSpPr txBox="1">
            <a:spLocks noChangeArrowheads="1"/>
          </p:cNvSpPr>
          <p:nvPr/>
        </p:nvSpPr>
        <p:spPr bwMode="auto">
          <a:xfrm>
            <a:off x="304800" y="4533900"/>
            <a:ext cx="3105665" cy="1447800"/>
          </a:xfrm>
          <a:prstGeom prst="rect">
            <a:avLst/>
          </a:prstGeom>
          <a:noFill/>
          <a:ln w="9525">
            <a:noFill/>
            <a:miter lim="800000"/>
            <a:headEnd/>
            <a:tailEnd/>
          </a:ln>
          <a:effectLst/>
        </p:spPr>
        <p:txBody>
          <a:bodyPr anchor="ctr"/>
          <a:lstStyle/>
          <a:p>
            <a:pPr algn="ctr">
              <a:defRPr/>
            </a:pPr>
            <a:r>
              <a:rPr lang="en-US" sz="5400" b="1" kern="0">
                <a:solidFill>
                  <a:schemeClr val="bg1"/>
                </a:solidFill>
                <a:latin typeface="Calibri" panose="020F0502020204030204" pitchFamily="34" charset="0"/>
                <a:ea typeface="+mj-ea"/>
                <a:cs typeface="Calibri" panose="020F0502020204030204" pitchFamily="34" charset="0"/>
              </a:rPr>
              <a:t>BIG IDEA</a:t>
            </a:r>
          </a:p>
          <a:p>
            <a:pPr algn="ctr">
              <a:defRPr/>
            </a:pPr>
            <a:r>
              <a:rPr lang="en-US" sz="5400" b="1" kern="0">
                <a:solidFill>
                  <a:schemeClr val="bg1"/>
                </a:solidFill>
                <a:latin typeface="Calibri" panose="020F0502020204030204" pitchFamily="34" charset="0"/>
                <a:ea typeface="+mj-ea"/>
                <a:cs typeface="Calibri" panose="020F0502020204030204" pitchFamily="34" charset="0"/>
              </a:rPr>
              <a:t>#6</a:t>
            </a:r>
            <a:endParaRPr lang="en-US" sz="6600" b="1" kern="0">
              <a:solidFill>
                <a:schemeClr val="bg1"/>
              </a:solidFill>
              <a:latin typeface="Calibri" panose="020F0502020204030204" pitchFamily="34" charset="0"/>
              <a:ea typeface="+mj-ea"/>
              <a:cs typeface="Calibri" panose="020F0502020204030204" pitchFamily="34" charset="0"/>
            </a:endParaRPr>
          </a:p>
        </p:txBody>
      </p:sp>
      <p:sp>
        <p:nvSpPr>
          <p:cNvPr id="10" name="Rectangle 9">
            <a:extLst>
              <a:ext uri="{FF2B5EF4-FFF2-40B4-BE49-F238E27FC236}">
                <a16:creationId xmlns:a16="http://schemas.microsoft.com/office/drawing/2014/main" id="{1BB2E9AB-3327-41B6-B043-CD850A925841}"/>
              </a:ext>
            </a:extLst>
          </p:cNvPr>
          <p:cNvSpPr/>
          <p:nvPr/>
        </p:nvSpPr>
        <p:spPr>
          <a:xfrm>
            <a:off x="3457832" y="0"/>
            <a:ext cx="94735"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11462008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gift2">
            <a:extLst>
              <a:ext uri="{FF2B5EF4-FFF2-40B4-BE49-F238E27FC236}">
                <a16:creationId xmlns:a16="http://schemas.microsoft.com/office/drawing/2014/main" id="{E4D046C9-62D7-4593-93B1-11CDBD46C4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5052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a:extLst>
              <a:ext uri="{FF2B5EF4-FFF2-40B4-BE49-F238E27FC236}">
                <a16:creationId xmlns:a16="http://schemas.microsoft.com/office/drawing/2014/main" id="{C7A39856-8742-4443-8028-F46B28A5A7FB}"/>
              </a:ext>
            </a:extLst>
          </p:cNvPr>
          <p:cNvSpPr>
            <a:spLocks noGrp="1" noChangeArrowheads="1"/>
          </p:cNvSpPr>
          <p:nvPr>
            <p:ph type="ctrTitle"/>
          </p:nvPr>
        </p:nvSpPr>
        <p:spPr>
          <a:xfrm>
            <a:off x="0" y="0"/>
            <a:ext cx="1705232" cy="1447800"/>
          </a:xfrm>
        </p:spPr>
        <p:txBody>
          <a:bodyPr/>
          <a:lstStyle/>
          <a:p>
            <a:pPr eaLnBrk="1" hangingPunct="1"/>
            <a:r>
              <a:rPr lang="en-US" altLang="en-US" sz="4000" b="1">
                <a:solidFill>
                  <a:schemeClr val="bg1"/>
                </a:solidFill>
                <a:latin typeface="Calibri" panose="020F0502020204030204" pitchFamily="34" charset="0"/>
                <a:cs typeface="Calibri" panose="020F0502020204030204" pitchFamily="34" charset="0"/>
              </a:rPr>
              <a:t>Three</a:t>
            </a:r>
            <a:br>
              <a:rPr lang="en-US" altLang="en-US" sz="4000" b="1">
                <a:solidFill>
                  <a:schemeClr val="bg1"/>
                </a:solidFill>
                <a:latin typeface="Calibri" panose="020F0502020204030204" pitchFamily="34" charset="0"/>
                <a:cs typeface="Calibri" panose="020F0502020204030204" pitchFamily="34" charset="0"/>
              </a:rPr>
            </a:br>
            <a:r>
              <a:rPr lang="en-US" altLang="en-US" sz="4000" b="1">
                <a:solidFill>
                  <a:schemeClr val="bg1"/>
                </a:solidFill>
                <a:latin typeface="Calibri" panose="020F0502020204030204" pitchFamily="34" charset="0"/>
                <a:cs typeface="Calibri" panose="020F0502020204030204" pitchFamily="34" charset="0"/>
              </a:rPr>
              <a:t>Gifts</a:t>
            </a:r>
          </a:p>
        </p:txBody>
      </p:sp>
      <p:pic>
        <p:nvPicPr>
          <p:cNvPr id="3076" name="Picture 2" descr="gift2">
            <a:extLst>
              <a:ext uri="{FF2B5EF4-FFF2-40B4-BE49-F238E27FC236}">
                <a16:creationId xmlns:a16="http://schemas.microsoft.com/office/drawing/2014/main" id="{5FA2B1CF-F7BE-415E-9B13-EE26DB259B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35052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2" descr="gift2">
            <a:extLst>
              <a:ext uri="{FF2B5EF4-FFF2-40B4-BE49-F238E27FC236}">
                <a16:creationId xmlns:a16="http://schemas.microsoft.com/office/drawing/2014/main" id="{17FFF07B-139F-49F6-9F3E-F0D62865DF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35052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3078" name="TextBox 7">
            <a:extLst>
              <a:ext uri="{FF2B5EF4-FFF2-40B4-BE49-F238E27FC236}">
                <a16:creationId xmlns:a16="http://schemas.microsoft.com/office/drawing/2014/main" id="{5BAB79F0-826F-429F-B883-89F912B8A4FF}"/>
              </a:ext>
            </a:extLst>
          </p:cNvPr>
          <p:cNvSpPr txBox="1">
            <a:spLocks noChangeArrowheads="1"/>
          </p:cNvSpPr>
          <p:nvPr/>
        </p:nvSpPr>
        <p:spPr bwMode="auto">
          <a:xfrm>
            <a:off x="4293973" y="474345"/>
            <a:ext cx="7698260" cy="590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5400" dirty="0">
                <a:solidFill>
                  <a:srgbClr val="C00000"/>
                </a:solidFill>
                <a:latin typeface="Calibri" panose="020F0502020204030204" pitchFamily="34" charset="0"/>
                <a:cs typeface="Calibri" panose="020F0502020204030204" pitchFamily="34" charset="0"/>
              </a:rPr>
              <a:t>fixing our eyes on Jesus, the pioneer and perfecter of faith. For the joy set before him he endured the cross, scorning its shame, and sat down at the right hand of the throne of God.</a:t>
            </a:r>
          </a:p>
        </p:txBody>
      </p:sp>
      <p:sp>
        <p:nvSpPr>
          <p:cNvPr id="9" name="Rectangle 3">
            <a:extLst>
              <a:ext uri="{FF2B5EF4-FFF2-40B4-BE49-F238E27FC236}">
                <a16:creationId xmlns:a16="http://schemas.microsoft.com/office/drawing/2014/main" id="{A5C0847D-CD0A-42E7-A355-57EDA23E6A03}"/>
              </a:ext>
            </a:extLst>
          </p:cNvPr>
          <p:cNvSpPr txBox="1">
            <a:spLocks noChangeArrowheads="1"/>
          </p:cNvSpPr>
          <p:nvPr/>
        </p:nvSpPr>
        <p:spPr bwMode="auto">
          <a:xfrm>
            <a:off x="199767" y="4533900"/>
            <a:ext cx="3105665" cy="1447800"/>
          </a:xfrm>
          <a:prstGeom prst="rect">
            <a:avLst/>
          </a:prstGeom>
          <a:noFill/>
          <a:ln w="9525">
            <a:noFill/>
            <a:miter lim="800000"/>
            <a:headEnd/>
            <a:tailEnd/>
          </a:ln>
          <a:effectLst/>
        </p:spPr>
        <p:txBody>
          <a:bodyPr anchor="ctr"/>
          <a:lstStyle/>
          <a:p>
            <a:pPr algn="ctr">
              <a:defRPr/>
            </a:pPr>
            <a:r>
              <a:rPr lang="en-US" sz="5400" b="1" kern="0" dirty="0">
                <a:solidFill>
                  <a:schemeClr val="bg1"/>
                </a:solidFill>
                <a:latin typeface="Calibri" panose="020F0502020204030204" pitchFamily="34" charset="0"/>
                <a:ea typeface="+mj-ea"/>
                <a:cs typeface="Calibri" panose="020F0502020204030204" pitchFamily="34" charset="0"/>
              </a:rPr>
              <a:t>HEBREWS</a:t>
            </a:r>
          </a:p>
          <a:p>
            <a:pPr algn="ctr">
              <a:defRPr/>
            </a:pPr>
            <a:r>
              <a:rPr lang="en-US" sz="5400" b="1" kern="0" dirty="0">
                <a:solidFill>
                  <a:schemeClr val="bg1"/>
                </a:solidFill>
                <a:latin typeface="Calibri" panose="020F0502020204030204" pitchFamily="34" charset="0"/>
                <a:ea typeface="+mj-ea"/>
                <a:cs typeface="Calibri" panose="020F0502020204030204" pitchFamily="34" charset="0"/>
              </a:rPr>
              <a:t>12:2</a:t>
            </a:r>
            <a:endParaRPr lang="en-US" sz="6600" b="1" kern="0" dirty="0">
              <a:solidFill>
                <a:schemeClr val="bg1"/>
              </a:solidFill>
              <a:latin typeface="Calibri" panose="020F0502020204030204" pitchFamily="34" charset="0"/>
              <a:ea typeface="+mj-ea"/>
              <a:cs typeface="Calibri" panose="020F0502020204030204" pitchFamily="34" charset="0"/>
            </a:endParaRPr>
          </a:p>
        </p:txBody>
      </p:sp>
      <p:sp>
        <p:nvSpPr>
          <p:cNvPr id="10" name="Rectangle 9">
            <a:extLst>
              <a:ext uri="{FF2B5EF4-FFF2-40B4-BE49-F238E27FC236}">
                <a16:creationId xmlns:a16="http://schemas.microsoft.com/office/drawing/2014/main" id="{1BB2E9AB-3327-41B6-B043-CD850A925841}"/>
              </a:ext>
            </a:extLst>
          </p:cNvPr>
          <p:cNvSpPr/>
          <p:nvPr/>
        </p:nvSpPr>
        <p:spPr>
          <a:xfrm>
            <a:off x="3457832" y="0"/>
            <a:ext cx="94735"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200463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gift2">
            <a:extLst>
              <a:ext uri="{FF2B5EF4-FFF2-40B4-BE49-F238E27FC236}">
                <a16:creationId xmlns:a16="http://schemas.microsoft.com/office/drawing/2014/main" id="{E4D046C9-62D7-4593-93B1-11CDBD46C4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5052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a:extLst>
              <a:ext uri="{FF2B5EF4-FFF2-40B4-BE49-F238E27FC236}">
                <a16:creationId xmlns:a16="http://schemas.microsoft.com/office/drawing/2014/main" id="{C7A39856-8742-4443-8028-F46B28A5A7FB}"/>
              </a:ext>
            </a:extLst>
          </p:cNvPr>
          <p:cNvSpPr>
            <a:spLocks noGrp="1" noChangeArrowheads="1"/>
          </p:cNvSpPr>
          <p:nvPr>
            <p:ph type="ctrTitle"/>
          </p:nvPr>
        </p:nvSpPr>
        <p:spPr>
          <a:xfrm>
            <a:off x="0" y="0"/>
            <a:ext cx="1705232" cy="1447800"/>
          </a:xfrm>
        </p:spPr>
        <p:txBody>
          <a:bodyPr/>
          <a:lstStyle/>
          <a:p>
            <a:pPr eaLnBrk="1" hangingPunct="1"/>
            <a:r>
              <a:rPr lang="en-US" altLang="en-US" sz="4000" b="1">
                <a:solidFill>
                  <a:schemeClr val="bg1"/>
                </a:solidFill>
                <a:latin typeface="Calibri" panose="020F0502020204030204" pitchFamily="34" charset="0"/>
                <a:cs typeface="Calibri" panose="020F0502020204030204" pitchFamily="34" charset="0"/>
              </a:rPr>
              <a:t>Three</a:t>
            </a:r>
            <a:br>
              <a:rPr lang="en-US" altLang="en-US" sz="4000" b="1">
                <a:solidFill>
                  <a:schemeClr val="bg1"/>
                </a:solidFill>
                <a:latin typeface="Calibri" panose="020F0502020204030204" pitchFamily="34" charset="0"/>
                <a:cs typeface="Calibri" panose="020F0502020204030204" pitchFamily="34" charset="0"/>
              </a:rPr>
            </a:br>
            <a:r>
              <a:rPr lang="en-US" altLang="en-US" sz="4000" b="1">
                <a:solidFill>
                  <a:schemeClr val="bg1"/>
                </a:solidFill>
                <a:latin typeface="Calibri" panose="020F0502020204030204" pitchFamily="34" charset="0"/>
                <a:cs typeface="Calibri" panose="020F0502020204030204" pitchFamily="34" charset="0"/>
              </a:rPr>
              <a:t>Gifts</a:t>
            </a:r>
          </a:p>
        </p:txBody>
      </p:sp>
      <p:pic>
        <p:nvPicPr>
          <p:cNvPr id="3076" name="Picture 2" descr="gift2">
            <a:extLst>
              <a:ext uri="{FF2B5EF4-FFF2-40B4-BE49-F238E27FC236}">
                <a16:creationId xmlns:a16="http://schemas.microsoft.com/office/drawing/2014/main" id="{5FA2B1CF-F7BE-415E-9B13-EE26DB259B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35052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2" descr="gift2">
            <a:extLst>
              <a:ext uri="{FF2B5EF4-FFF2-40B4-BE49-F238E27FC236}">
                <a16:creationId xmlns:a16="http://schemas.microsoft.com/office/drawing/2014/main" id="{17FFF07B-139F-49F6-9F3E-F0D62865DF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35052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3078" name="TextBox 7">
            <a:extLst>
              <a:ext uri="{FF2B5EF4-FFF2-40B4-BE49-F238E27FC236}">
                <a16:creationId xmlns:a16="http://schemas.microsoft.com/office/drawing/2014/main" id="{5BAB79F0-826F-429F-B883-89F912B8A4FF}"/>
              </a:ext>
            </a:extLst>
          </p:cNvPr>
          <p:cNvSpPr txBox="1">
            <a:spLocks noChangeArrowheads="1"/>
          </p:cNvSpPr>
          <p:nvPr/>
        </p:nvSpPr>
        <p:spPr bwMode="auto">
          <a:xfrm>
            <a:off x="4188940" y="762001"/>
            <a:ext cx="7698260"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6000">
                <a:solidFill>
                  <a:srgbClr val="C00000"/>
                </a:solidFill>
                <a:latin typeface="Calibri" panose="020F0502020204030204" pitchFamily="34" charset="0"/>
                <a:cs typeface="Calibri" panose="020F0502020204030204" pitchFamily="34" charset="0"/>
              </a:rPr>
              <a:t>We are also expected to bring forth fruit or evidence of the Kingdom of Heaven in our life as a gift to God.</a:t>
            </a:r>
          </a:p>
        </p:txBody>
      </p:sp>
      <p:sp>
        <p:nvSpPr>
          <p:cNvPr id="9" name="Rectangle 3">
            <a:extLst>
              <a:ext uri="{FF2B5EF4-FFF2-40B4-BE49-F238E27FC236}">
                <a16:creationId xmlns:a16="http://schemas.microsoft.com/office/drawing/2014/main" id="{A5C0847D-CD0A-42E7-A355-57EDA23E6A03}"/>
              </a:ext>
            </a:extLst>
          </p:cNvPr>
          <p:cNvSpPr txBox="1">
            <a:spLocks noChangeArrowheads="1"/>
          </p:cNvSpPr>
          <p:nvPr/>
        </p:nvSpPr>
        <p:spPr bwMode="auto">
          <a:xfrm>
            <a:off x="304800" y="4533900"/>
            <a:ext cx="3105665" cy="1447800"/>
          </a:xfrm>
          <a:prstGeom prst="rect">
            <a:avLst/>
          </a:prstGeom>
          <a:noFill/>
          <a:ln w="9525">
            <a:noFill/>
            <a:miter lim="800000"/>
            <a:headEnd/>
            <a:tailEnd/>
          </a:ln>
          <a:effectLst/>
        </p:spPr>
        <p:txBody>
          <a:bodyPr anchor="ctr"/>
          <a:lstStyle/>
          <a:p>
            <a:pPr algn="ctr">
              <a:defRPr/>
            </a:pPr>
            <a:r>
              <a:rPr lang="en-US" sz="7200" b="1" kern="0">
                <a:solidFill>
                  <a:schemeClr val="bg1"/>
                </a:solidFill>
                <a:latin typeface="Calibri" panose="020F0502020204030204" pitchFamily="34" charset="0"/>
                <a:ea typeface="+mj-ea"/>
                <a:cs typeface="Calibri" panose="020F0502020204030204" pitchFamily="34" charset="0"/>
              </a:rPr>
              <a:t>INTRO</a:t>
            </a:r>
          </a:p>
        </p:txBody>
      </p:sp>
      <p:sp>
        <p:nvSpPr>
          <p:cNvPr id="10" name="Rectangle 9">
            <a:extLst>
              <a:ext uri="{FF2B5EF4-FFF2-40B4-BE49-F238E27FC236}">
                <a16:creationId xmlns:a16="http://schemas.microsoft.com/office/drawing/2014/main" id="{1BB2E9AB-3327-41B6-B043-CD850A925841}"/>
              </a:ext>
            </a:extLst>
          </p:cNvPr>
          <p:cNvSpPr/>
          <p:nvPr/>
        </p:nvSpPr>
        <p:spPr>
          <a:xfrm>
            <a:off x="3457832" y="0"/>
            <a:ext cx="94735"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14526435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gift2">
            <a:extLst>
              <a:ext uri="{FF2B5EF4-FFF2-40B4-BE49-F238E27FC236}">
                <a16:creationId xmlns:a16="http://schemas.microsoft.com/office/drawing/2014/main" id="{E4D046C9-62D7-4593-93B1-11CDBD46C4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5052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a:extLst>
              <a:ext uri="{FF2B5EF4-FFF2-40B4-BE49-F238E27FC236}">
                <a16:creationId xmlns:a16="http://schemas.microsoft.com/office/drawing/2014/main" id="{C7A39856-8742-4443-8028-F46B28A5A7FB}"/>
              </a:ext>
            </a:extLst>
          </p:cNvPr>
          <p:cNvSpPr>
            <a:spLocks noGrp="1" noChangeArrowheads="1"/>
          </p:cNvSpPr>
          <p:nvPr>
            <p:ph type="ctrTitle"/>
          </p:nvPr>
        </p:nvSpPr>
        <p:spPr>
          <a:xfrm>
            <a:off x="0" y="0"/>
            <a:ext cx="1705232" cy="1447800"/>
          </a:xfrm>
        </p:spPr>
        <p:txBody>
          <a:bodyPr/>
          <a:lstStyle/>
          <a:p>
            <a:pPr eaLnBrk="1" hangingPunct="1"/>
            <a:r>
              <a:rPr lang="en-US" altLang="en-US" sz="4000" b="1">
                <a:solidFill>
                  <a:schemeClr val="bg1"/>
                </a:solidFill>
                <a:latin typeface="Calibri" panose="020F0502020204030204" pitchFamily="34" charset="0"/>
                <a:cs typeface="Calibri" panose="020F0502020204030204" pitchFamily="34" charset="0"/>
              </a:rPr>
              <a:t>Three</a:t>
            </a:r>
            <a:br>
              <a:rPr lang="en-US" altLang="en-US" sz="4000" b="1">
                <a:solidFill>
                  <a:schemeClr val="bg1"/>
                </a:solidFill>
                <a:latin typeface="Calibri" panose="020F0502020204030204" pitchFamily="34" charset="0"/>
                <a:cs typeface="Calibri" panose="020F0502020204030204" pitchFamily="34" charset="0"/>
              </a:rPr>
            </a:br>
            <a:r>
              <a:rPr lang="en-US" altLang="en-US" sz="4000" b="1">
                <a:solidFill>
                  <a:schemeClr val="bg1"/>
                </a:solidFill>
                <a:latin typeface="Calibri" panose="020F0502020204030204" pitchFamily="34" charset="0"/>
                <a:cs typeface="Calibri" panose="020F0502020204030204" pitchFamily="34" charset="0"/>
              </a:rPr>
              <a:t>Gifts</a:t>
            </a:r>
          </a:p>
        </p:txBody>
      </p:sp>
      <p:pic>
        <p:nvPicPr>
          <p:cNvPr id="3076" name="Picture 2" descr="gift2">
            <a:extLst>
              <a:ext uri="{FF2B5EF4-FFF2-40B4-BE49-F238E27FC236}">
                <a16:creationId xmlns:a16="http://schemas.microsoft.com/office/drawing/2014/main" id="{5FA2B1CF-F7BE-415E-9B13-EE26DB259B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35052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2" descr="gift2">
            <a:extLst>
              <a:ext uri="{FF2B5EF4-FFF2-40B4-BE49-F238E27FC236}">
                <a16:creationId xmlns:a16="http://schemas.microsoft.com/office/drawing/2014/main" id="{17FFF07B-139F-49F6-9F3E-F0D62865DF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35052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3078" name="TextBox 7">
            <a:extLst>
              <a:ext uri="{FF2B5EF4-FFF2-40B4-BE49-F238E27FC236}">
                <a16:creationId xmlns:a16="http://schemas.microsoft.com/office/drawing/2014/main" id="{5BAB79F0-826F-429F-B883-89F912B8A4FF}"/>
              </a:ext>
            </a:extLst>
          </p:cNvPr>
          <p:cNvSpPr txBox="1">
            <a:spLocks noChangeArrowheads="1"/>
          </p:cNvSpPr>
          <p:nvPr/>
        </p:nvSpPr>
        <p:spPr bwMode="auto">
          <a:xfrm>
            <a:off x="4013617" y="723900"/>
            <a:ext cx="769826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6600" dirty="0">
                <a:solidFill>
                  <a:srgbClr val="C00000"/>
                </a:solidFill>
                <a:latin typeface="Calibri" panose="020F0502020204030204" pitchFamily="34" charset="0"/>
                <a:cs typeface="Calibri" panose="020F0502020204030204" pitchFamily="34" charset="0"/>
              </a:rPr>
              <a:t>This JOY is vital to carry us properly through testing and trouble – it is the taste of the victory.</a:t>
            </a:r>
          </a:p>
        </p:txBody>
      </p:sp>
      <p:sp>
        <p:nvSpPr>
          <p:cNvPr id="9" name="Rectangle 3">
            <a:extLst>
              <a:ext uri="{FF2B5EF4-FFF2-40B4-BE49-F238E27FC236}">
                <a16:creationId xmlns:a16="http://schemas.microsoft.com/office/drawing/2014/main" id="{A5C0847D-CD0A-42E7-A355-57EDA23E6A03}"/>
              </a:ext>
            </a:extLst>
          </p:cNvPr>
          <p:cNvSpPr txBox="1">
            <a:spLocks noChangeArrowheads="1"/>
          </p:cNvSpPr>
          <p:nvPr/>
        </p:nvSpPr>
        <p:spPr bwMode="auto">
          <a:xfrm>
            <a:off x="304800" y="4533900"/>
            <a:ext cx="3105665" cy="1447800"/>
          </a:xfrm>
          <a:prstGeom prst="rect">
            <a:avLst/>
          </a:prstGeom>
          <a:noFill/>
          <a:ln w="9525">
            <a:noFill/>
            <a:miter lim="800000"/>
            <a:headEnd/>
            <a:tailEnd/>
          </a:ln>
          <a:effectLst/>
        </p:spPr>
        <p:txBody>
          <a:bodyPr anchor="ctr"/>
          <a:lstStyle/>
          <a:p>
            <a:pPr algn="ctr">
              <a:defRPr/>
            </a:pPr>
            <a:r>
              <a:rPr lang="en-US" sz="5400" b="1" kern="0">
                <a:solidFill>
                  <a:schemeClr val="bg1"/>
                </a:solidFill>
                <a:latin typeface="Calibri" panose="020F0502020204030204" pitchFamily="34" charset="0"/>
                <a:ea typeface="+mj-ea"/>
                <a:cs typeface="Calibri" panose="020F0502020204030204" pitchFamily="34" charset="0"/>
              </a:rPr>
              <a:t>BIG IDEA</a:t>
            </a:r>
          </a:p>
          <a:p>
            <a:pPr algn="ctr">
              <a:defRPr/>
            </a:pPr>
            <a:r>
              <a:rPr lang="en-US" sz="5400" b="1" kern="0">
                <a:solidFill>
                  <a:schemeClr val="bg1"/>
                </a:solidFill>
                <a:latin typeface="Calibri" panose="020F0502020204030204" pitchFamily="34" charset="0"/>
                <a:ea typeface="+mj-ea"/>
                <a:cs typeface="Calibri" panose="020F0502020204030204" pitchFamily="34" charset="0"/>
              </a:rPr>
              <a:t>#7</a:t>
            </a:r>
            <a:endParaRPr lang="en-US" sz="6600" b="1" kern="0">
              <a:solidFill>
                <a:schemeClr val="bg1"/>
              </a:solidFill>
              <a:latin typeface="Calibri" panose="020F0502020204030204" pitchFamily="34" charset="0"/>
              <a:ea typeface="+mj-ea"/>
              <a:cs typeface="Calibri" panose="020F0502020204030204" pitchFamily="34" charset="0"/>
            </a:endParaRPr>
          </a:p>
        </p:txBody>
      </p:sp>
      <p:sp>
        <p:nvSpPr>
          <p:cNvPr id="10" name="Rectangle 9">
            <a:extLst>
              <a:ext uri="{FF2B5EF4-FFF2-40B4-BE49-F238E27FC236}">
                <a16:creationId xmlns:a16="http://schemas.microsoft.com/office/drawing/2014/main" id="{1BB2E9AB-3327-41B6-B043-CD850A925841}"/>
              </a:ext>
            </a:extLst>
          </p:cNvPr>
          <p:cNvSpPr/>
          <p:nvPr/>
        </p:nvSpPr>
        <p:spPr>
          <a:xfrm>
            <a:off x="3457832" y="0"/>
            <a:ext cx="94735"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24537182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gift2">
            <a:extLst>
              <a:ext uri="{FF2B5EF4-FFF2-40B4-BE49-F238E27FC236}">
                <a16:creationId xmlns:a16="http://schemas.microsoft.com/office/drawing/2014/main" id="{E4D046C9-62D7-4593-93B1-11CDBD46C4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5052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a:extLst>
              <a:ext uri="{FF2B5EF4-FFF2-40B4-BE49-F238E27FC236}">
                <a16:creationId xmlns:a16="http://schemas.microsoft.com/office/drawing/2014/main" id="{C7A39856-8742-4443-8028-F46B28A5A7FB}"/>
              </a:ext>
            </a:extLst>
          </p:cNvPr>
          <p:cNvSpPr>
            <a:spLocks noGrp="1" noChangeArrowheads="1"/>
          </p:cNvSpPr>
          <p:nvPr>
            <p:ph type="ctrTitle"/>
          </p:nvPr>
        </p:nvSpPr>
        <p:spPr>
          <a:xfrm>
            <a:off x="0" y="0"/>
            <a:ext cx="1705232" cy="1447800"/>
          </a:xfrm>
        </p:spPr>
        <p:txBody>
          <a:bodyPr/>
          <a:lstStyle/>
          <a:p>
            <a:pPr eaLnBrk="1" hangingPunct="1"/>
            <a:r>
              <a:rPr lang="en-US" altLang="en-US" sz="4000" b="1">
                <a:solidFill>
                  <a:schemeClr val="bg1"/>
                </a:solidFill>
                <a:latin typeface="Calibri" panose="020F0502020204030204" pitchFamily="34" charset="0"/>
                <a:cs typeface="Calibri" panose="020F0502020204030204" pitchFamily="34" charset="0"/>
              </a:rPr>
              <a:t>Three</a:t>
            </a:r>
            <a:br>
              <a:rPr lang="en-US" altLang="en-US" sz="4000" b="1">
                <a:solidFill>
                  <a:schemeClr val="bg1"/>
                </a:solidFill>
                <a:latin typeface="Calibri" panose="020F0502020204030204" pitchFamily="34" charset="0"/>
                <a:cs typeface="Calibri" panose="020F0502020204030204" pitchFamily="34" charset="0"/>
              </a:rPr>
            </a:br>
            <a:r>
              <a:rPr lang="en-US" altLang="en-US" sz="4000" b="1">
                <a:solidFill>
                  <a:schemeClr val="bg1"/>
                </a:solidFill>
                <a:latin typeface="Calibri" panose="020F0502020204030204" pitchFamily="34" charset="0"/>
                <a:cs typeface="Calibri" panose="020F0502020204030204" pitchFamily="34" charset="0"/>
              </a:rPr>
              <a:t>Gifts</a:t>
            </a:r>
          </a:p>
        </p:txBody>
      </p:sp>
      <p:pic>
        <p:nvPicPr>
          <p:cNvPr id="3076" name="Picture 2" descr="gift2">
            <a:extLst>
              <a:ext uri="{FF2B5EF4-FFF2-40B4-BE49-F238E27FC236}">
                <a16:creationId xmlns:a16="http://schemas.microsoft.com/office/drawing/2014/main" id="{5FA2B1CF-F7BE-415E-9B13-EE26DB259B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35052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2" descr="gift2">
            <a:extLst>
              <a:ext uri="{FF2B5EF4-FFF2-40B4-BE49-F238E27FC236}">
                <a16:creationId xmlns:a16="http://schemas.microsoft.com/office/drawing/2014/main" id="{17FFF07B-139F-49F6-9F3E-F0D62865DF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35052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3078" name="TextBox 7">
            <a:extLst>
              <a:ext uri="{FF2B5EF4-FFF2-40B4-BE49-F238E27FC236}">
                <a16:creationId xmlns:a16="http://schemas.microsoft.com/office/drawing/2014/main" id="{5BAB79F0-826F-429F-B883-89F912B8A4FF}"/>
              </a:ext>
            </a:extLst>
          </p:cNvPr>
          <p:cNvSpPr txBox="1">
            <a:spLocks noChangeArrowheads="1"/>
          </p:cNvSpPr>
          <p:nvPr/>
        </p:nvSpPr>
        <p:spPr bwMode="auto">
          <a:xfrm>
            <a:off x="4343400" y="1196340"/>
            <a:ext cx="7698260"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6600">
                <a:solidFill>
                  <a:srgbClr val="C00000"/>
                </a:solidFill>
                <a:latin typeface="Calibri" panose="020F0502020204030204" pitchFamily="34" charset="0"/>
                <a:cs typeface="Calibri" panose="020F0502020204030204" pitchFamily="34" charset="0"/>
              </a:rPr>
              <a:t>In what way do you need to receive this gift, today?</a:t>
            </a:r>
          </a:p>
        </p:txBody>
      </p:sp>
      <p:sp>
        <p:nvSpPr>
          <p:cNvPr id="9" name="Rectangle 3">
            <a:extLst>
              <a:ext uri="{FF2B5EF4-FFF2-40B4-BE49-F238E27FC236}">
                <a16:creationId xmlns:a16="http://schemas.microsoft.com/office/drawing/2014/main" id="{A5C0847D-CD0A-42E7-A355-57EDA23E6A03}"/>
              </a:ext>
            </a:extLst>
          </p:cNvPr>
          <p:cNvSpPr txBox="1">
            <a:spLocks noChangeArrowheads="1"/>
          </p:cNvSpPr>
          <p:nvPr/>
        </p:nvSpPr>
        <p:spPr bwMode="auto">
          <a:xfrm>
            <a:off x="304800" y="4533900"/>
            <a:ext cx="3105665" cy="1447800"/>
          </a:xfrm>
          <a:prstGeom prst="rect">
            <a:avLst/>
          </a:prstGeom>
          <a:noFill/>
          <a:ln w="9525">
            <a:noFill/>
            <a:miter lim="800000"/>
            <a:headEnd/>
            <a:tailEnd/>
          </a:ln>
          <a:effectLst/>
        </p:spPr>
        <p:txBody>
          <a:bodyPr anchor="ctr"/>
          <a:lstStyle/>
          <a:p>
            <a:pPr algn="ctr">
              <a:defRPr/>
            </a:pPr>
            <a:r>
              <a:rPr lang="en-US" sz="4800" b="1" kern="0">
                <a:solidFill>
                  <a:schemeClr val="bg1"/>
                </a:solidFill>
                <a:latin typeface="Calibri" panose="020F0502020204030204" pitchFamily="34" charset="0"/>
                <a:ea typeface="+mj-ea"/>
                <a:cs typeface="Calibri" panose="020F0502020204030204" pitchFamily="34" charset="0"/>
              </a:rPr>
              <a:t>QUESTION</a:t>
            </a:r>
            <a:endParaRPr lang="en-US" sz="6000" b="1" kern="0">
              <a:solidFill>
                <a:schemeClr val="bg1"/>
              </a:solidFill>
              <a:latin typeface="Calibri" panose="020F0502020204030204" pitchFamily="34" charset="0"/>
              <a:ea typeface="+mj-ea"/>
              <a:cs typeface="Calibri" panose="020F0502020204030204" pitchFamily="34" charset="0"/>
            </a:endParaRPr>
          </a:p>
        </p:txBody>
      </p:sp>
      <p:sp>
        <p:nvSpPr>
          <p:cNvPr id="10" name="Rectangle 9">
            <a:extLst>
              <a:ext uri="{FF2B5EF4-FFF2-40B4-BE49-F238E27FC236}">
                <a16:creationId xmlns:a16="http://schemas.microsoft.com/office/drawing/2014/main" id="{1BB2E9AB-3327-41B6-B043-CD850A925841}"/>
              </a:ext>
            </a:extLst>
          </p:cNvPr>
          <p:cNvSpPr/>
          <p:nvPr/>
        </p:nvSpPr>
        <p:spPr>
          <a:xfrm>
            <a:off x="3457832" y="0"/>
            <a:ext cx="94735"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29483612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gift2">
            <a:extLst>
              <a:ext uri="{FF2B5EF4-FFF2-40B4-BE49-F238E27FC236}">
                <a16:creationId xmlns:a16="http://schemas.microsoft.com/office/drawing/2014/main" id="{E4D046C9-62D7-4593-93B1-11CDBD46C4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5052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a:extLst>
              <a:ext uri="{FF2B5EF4-FFF2-40B4-BE49-F238E27FC236}">
                <a16:creationId xmlns:a16="http://schemas.microsoft.com/office/drawing/2014/main" id="{C7A39856-8742-4443-8028-F46B28A5A7FB}"/>
              </a:ext>
            </a:extLst>
          </p:cNvPr>
          <p:cNvSpPr>
            <a:spLocks noGrp="1" noChangeArrowheads="1"/>
          </p:cNvSpPr>
          <p:nvPr>
            <p:ph type="ctrTitle"/>
          </p:nvPr>
        </p:nvSpPr>
        <p:spPr>
          <a:xfrm>
            <a:off x="0" y="0"/>
            <a:ext cx="1705232" cy="1447800"/>
          </a:xfrm>
        </p:spPr>
        <p:txBody>
          <a:bodyPr/>
          <a:lstStyle/>
          <a:p>
            <a:pPr eaLnBrk="1" hangingPunct="1"/>
            <a:r>
              <a:rPr lang="en-US" altLang="en-US" sz="4000" b="1">
                <a:solidFill>
                  <a:schemeClr val="bg1"/>
                </a:solidFill>
                <a:latin typeface="Calibri" panose="020F0502020204030204" pitchFamily="34" charset="0"/>
                <a:cs typeface="Calibri" panose="020F0502020204030204" pitchFamily="34" charset="0"/>
              </a:rPr>
              <a:t>Three</a:t>
            </a:r>
            <a:br>
              <a:rPr lang="en-US" altLang="en-US" sz="4000" b="1">
                <a:solidFill>
                  <a:schemeClr val="bg1"/>
                </a:solidFill>
                <a:latin typeface="Calibri" panose="020F0502020204030204" pitchFamily="34" charset="0"/>
                <a:cs typeface="Calibri" panose="020F0502020204030204" pitchFamily="34" charset="0"/>
              </a:rPr>
            </a:br>
            <a:r>
              <a:rPr lang="en-US" altLang="en-US" sz="4000" b="1">
                <a:solidFill>
                  <a:schemeClr val="bg1"/>
                </a:solidFill>
                <a:latin typeface="Calibri" panose="020F0502020204030204" pitchFamily="34" charset="0"/>
                <a:cs typeface="Calibri" panose="020F0502020204030204" pitchFamily="34" charset="0"/>
              </a:rPr>
              <a:t>Gifts</a:t>
            </a:r>
          </a:p>
        </p:txBody>
      </p:sp>
      <p:pic>
        <p:nvPicPr>
          <p:cNvPr id="3076" name="Picture 2" descr="gift2">
            <a:extLst>
              <a:ext uri="{FF2B5EF4-FFF2-40B4-BE49-F238E27FC236}">
                <a16:creationId xmlns:a16="http://schemas.microsoft.com/office/drawing/2014/main" id="{5FA2B1CF-F7BE-415E-9B13-EE26DB259B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35052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2" descr="gift2">
            <a:extLst>
              <a:ext uri="{FF2B5EF4-FFF2-40B4-BE49-F238E27FC236}">
                <a16:creationId xmlns:a16="http://schemas.microsoft.com/office/drawing/2014/main" id="{17FFF07B-139F-49F6-9F3E-F0D62865DF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35052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3078" name="TextBox 7">
            <a:extLst>
              <a:ext uri="{FF2B5EF4-FFF2-40B4-BE49-F238E27FC236}">
                <a16:creationId xmlns:a16="http://schemas.microsoft.com/office/drawing/2014/main" id="{5BAB79F0-826F-429F-B883-89F912B8A4FF}"/>
              </a:ext>
            </a:extLst>
          </p:cNvPr>
          <p:cNvSpPr txBox="1">
            <a:spLocks noChangeArrowheads="1"/>
          </p:cNvSpPr>
          <p:nvPr/>
        </p:nvSpPr>
        <p:spPr bwMode="auto">
          <a:xfrm>
            <a:off x="4043597" y="1102816"/>
            <a:ext cx="7698260"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6600" dirty="0">
                <a:solidFill>
                  <a:srgbClr val="C00000"/>
                </a:solidFill>
                <a:latin typeface="Calibri" panose="020F0502020204030204" pitchFamily="34" charset="0"/>
                <a:cs typeface="Calibri" panose="020F0502020204030204" pitchFamily="34" charset="0"/>
              </a:rPr>
              <a:t>In what way do you need to be infectious with this gift, today?</a:t>
            </a:r>
          </a:p>
        </p:txBody>
      </p:sp>
      <p:sp>
        <p:nvSpPr>
          <p:cNvPr id="9" name="Rectangle 3">
            <a:extLst>
              <a:ext uri="{FF2B5EF4-FFF2-40B4-BE49-F238E27FC236}">
                <a16:creationId xmlns:a16="http://schemas.microsoft.com/office/drawing/2014/main" id="{A5C0847D-CD0A-42E7-A355-57EDA23E6A03}"/>
              </a:ext>
            </a:extLst>
          </p:cNvPr>
          <p:cNvSpPr txBox="1">
            <a:spLocks noChangeArrowheads="1"/>
          </p:cNvSpPr>
          <p:nvPr/>
        </p:nvSpPr>
        <p:spPr bwMode="auto">
          <a:xfrm>
            <a:off x="304800" y="4533900"/>
            <a:ext cx="3105665" cy="1447800"/>
          </a:xfrm>
          <a:prstGeom prst="rect">
            <a:avLst/>
          </a:prstGeom>
          <a:noFill/>
          <a:ln w="9525">
            <a:noFill/>
            <a:miter lim="800000"/>
            <a:headEnd/>
            <a:tailEnd/>
          </a:ln>
          <a:effectLst/>
        </p:spPr>
        <p:txBody>
          <a:bodyPr anchor="ctr"/>
          <a:lstStyle/>
          <a:p>
            <a:pPr algn="ctr">
              <a:defRPr/>
            </a:pPr>
            <a:r>
              <a:rPr lang="en-US" sz="4800" b="1" kern="0">
                <a:solidFill>
                  <a:schemeClr val="bg1"/>
                </a:solidFill>
                <a:latin typeface="Calibri" panose="020F0502020204030204" pitchFamily="34" charset="0"/>
                <a:ea typeface="+mj-ea"/>
                <a:cs typeface="Calibri" panose="020F0502020204030204" pitchFamily="34" charset="0"/>
              </a:rPr>
              <a:t>QUESTION</a:t>
            </a:r>
            <a:endParaRPr lang="en-US" sz="6000" b="1" kern="0">
              <a:solidFill>
                <a:schemeClr val="bg1"/>
              </a:solidFill>
              <a:latin typeface="Calibri" panose="020F0502020204030204" pitchFamily="34" charset="0"/>
              <a:ea typeface="+mj-ea"/>
              <a:cs typeface="Calibri" panose="020F0502020204030204" pitchFamily="34" charset="0"/>
            </a:endParaRPr>
          </a:p>
        </p:txBody>
      </p:sp>
      <p:sp>
        <p:nvSpPr>
          <p:cNvPr id="10" name="Rectangle 9">
            <a:extLst>
              <a:ext uri="{FF2B5EF4-FFF2-40B4-BE49-F238E27FC236}">
                <a16:creationId xmlns:a16="http://schemas.microsoft.com/office/drawing/2014/main" id="{1BB2E9AB-3327-41B6-B043-CD850A925841}"/>
              </a:ext>
            </a:extLst>
          </p:cNvPr>
          <p:cNvSpPr/>
          <p:nvPr/>
        </p:nvSpPr>
        <p:spPr>
          <a:xfrm>
            <a:off x="3457832" y="0"/>
            <a:ext cx="94735"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40043232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gift2">
            <a:extLst>
              <a:ext uri="{FF2B5EF4-FFF2-40B4-BE49-F238E27FC236}">
                <a16:creationId xmlns:a16="http://schemas.microsoft.com/office/drawing/2014/main" id="{2A8221D4-F22B-446A-B797-F441B27584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267712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gift2">
            <a:extLst>
              <a:ext uri="{FF2B5EF4-FFF2-40B4-BE49-F238E27FC236}">
                <a16:creationId xmlns:a16="http://schemas.microsoft.com/office/drawing/2014/main" id="{E4D046C9-62D7-4593-93B1-11CDBD46C4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5052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2" descr="gift2">
            <a:extLst>
              <a:ext uri="{FF2B5EF4-FFF2-40B4-BE49-F238E27FC236}">
                <a16:creationId xmlns:a16="http://schemas.microsoft.com/office/drawing/2014/main" id="{5FA2B1CF-F7BE-415E-9B13-EE26DB259B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35052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2" descr="gift2">
            <a:extLst>
              <a:ext uri="{FF2B5EF4-FFF2-40B4-BE49-F238E27FC236}">
                <a16:creationId xmlns:a16="http://schemas.microsoft.com/office/drawing/2014/main" id="{17FFF07B-139F-49F6-9F3E-F0D62865DF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35052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id="{1BB2E9AB-3327-41B6-B043-CD850A925841}"/>
              </a:ext>
            </a:extLst>
          </p:cNvPr>
          <p:cNvSpPr/>
          <p:nvPr/>
        </p:nvSpPr>
        <p:spPr>
          <a:xfrm>
            <a:off x="3457832" y="0"/>
            <a:ext cx="94735"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2888512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gift2">
            <a:extLst>
              <a:ext uri="{FF2B5EF4-FFF2-40B4-BE49-F238E27FC236}">
                <a16:creationId xmlns:a16="http://schemas.microsoft.com/office/drawing/2014/main" id="{E4D046C9-62D7-4593-93B1-11CDBD46C4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5052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a:extLst>
              <a:ext uri="{FF2B5EF4-FFF2-40B4-BE49-F238E27FC236}">
                <a16:creationId xmlns:a16="http://schemas.microsoft.com/office/drawing/2014/main" id="{C7A39856-8742-4443-8028-F46B28A5A7FB}"/>
              </a:ext>
            </a:extLst>
          </p:cNvPr>
          <p:cNvSpPr>
            <a:spLocks noGrp="1" noChangeArrowheads="1"/>
          </p:cNvSpPr>
          <p:nvPr>
            <p:ph type="ctrTitle"/>
          </p:nvPr>
        </p:nvSpPr>
        <p:spPr>
          <a:xfrm>
            <a:off x="0" y="0"/>
            <a:ext cx="1705232" cy="1447800"/>
          </a:xfrm>
        </p:spPr>
        <p:txBody>
          <a:bodyPr/>
          <a:lstStyle/>
          <a:p>
            <a:pPr eaLnBrk="1" hangingPunct="1"/>
            <a:r>
              <a:rPr lang="en-US" altLang="en-US" sz="4000" b="1">
                <a:solidFill>
                  <a:schemeClr val="bg1"/>
                </a:solidFill>
                <a:latin typeface="Calibri" panose="020F0502020204030204" pitchFamily="34" charset="0"/>
                <a:cs typeface="Calibri" panose="020F0502020204030204" pitchFamily="34" charset="0"/>
              </a:rPr>
              <a:t>Three</a:t>
            </a:r>
            <a:br>
              <a:rPr lang="en-US" altLang="en-US" sz="4000" b="1">
                <a:solidFill>
                  <a:schemeClr val="bg1"/>
                </a:solidFill>
                <a:latin typeface="Calibri" panose="020F0502020204030204" pitchFamily="34" charset="0"/>
                <a:cs typeface="Calibri" panose="020F0502020204030204" pitchFamily="34" charset="0"/>
              </a:rPr>
            </a:br>
            <a:r>
              <a:rPr lang="en-US" altLang="en-US" sz="4000" b="1">
                <a:solidFill>
                  <a:schemeClr val="bg1"/>
                </a:solidFill>
                <a:latin typeface="Calibri" panose="020F0502020204030204" pitchFamily="34" charset="0"/>
                <a:cs typeface="Calibri" panose="020F0502020204030204" pitchFamily="34" charset="0"/>
              </a:rPr>
              <a:t>Gifts</a:t>
            </a:r>
          </a:p>
        </p:txBody>
      </p:sp>
      <p:pic>
        <p:nvPicPr>
          <p:cNvPr id="3076" name="Picture 2" descr="gift2">
            <a:extLst>
              <a:ext uri="{FF2B5EF4-FFF2-40B4-BE49-F238E27FC236}">
                <a16:creationId xmlns:a16="http://schemas.microsoft.com/office/drawing/2014/main" id="{5FA2B1CF-F7BE-415E-9B13-EE26DB259B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35052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2" descr="gift2">
            <a:extLst>
              <a:ext uri="{FF2B5EF4-FFF2-40B4-BE49-F238E27FC236}">
                <a16:creationId xmlns:a16="http://schemas.microsoft.com/office/drawing/2014/main" id="{17FFF07B-139F-49F6-9F3E-F0D62865DF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35052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3078" name="TextBox 7">
            <a:extLst>
              <a:ext uri="{FF2B5EF4-FFF2-40B4-BE49-F238E27FC236}">
                <a16:creationId xmlns:a16="http://schemas.microsoft.com/office/drawing/2014/main" id="{5BAB79F0-826F-429F-B883-89F912B8A4FF}"/>
              </a:ext>
            </a:extLst>
          </p:cNvPr>
          <p:cNvSpPr txBox="1">
            <a:spLocks noChangeArrowheads="1"/>
          </p:cNvSpPr>
          <p:nvPr/>
        </p:nvSpPr>
        <p:spPr bwMode="auto">
          <a:xfrm>
            <a:off x="4343400" y="1257300"/>
            <a:ext cx="769826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6000">
                <a:solidFill>
                  <a:srgbClr val="C00000"/>
                </a:solidFill>
                <a:latin typeface="Calibri" panose="020F0502020204030204" pitchFamily="34" charset="0"/>
                <a:cs typeface="Calibri" panose="020F0502020204030204" pitchFamily="34" charset="0"/>
              </a:rPr>
              <a:t>How can we combine all of this and live in such a way as to constantly be a giver?</a:t>
            </a:r>
          </a:p>
        </p:txBody>
      </p:sp>
      <p:sp>
        <p:nvSpPr>
          <p:cNvPr id="9" name="Rectangle 3">
            <a:extLst>
              <a:ext uri="{FF2B5EF4-FFF2-40B4-BE49-F238E27FC236}">
                <a16:creationId xmlns:a16="http://schemas.microsoft.com/office/drawing/2014/main" id="{A5C0847D-CD0A-42E7-A355-57EDA23E6A03}"/>
              </a:ext>
            </a:extLst>
          </p:cNvPr>
          <p:cNvSpPr txBox="1">
            <a:spLocks noChangeArrowheads="1"/>
          </p:cNvSpPr>
          <p:nvPr/>
        </p:nvSpPr>
        <p:spPr bwMode="auto">
          <a:xfrm>
            <a:off x="304800" y="4533900"/>
            <a:ext cx="3105665" cy="1447800"/>
          </a:xfrm>
          <a:prstGeom prst="rect">
            <a:avLst/>
          </a:prstGeom>
          <a:noFill/>
          <a:ln w="9525">
            <a:noFill/>
            <a:miter lim="800000"/>
            <a:headEnd/>
            <a:tailEnd/>
          </a:ln>
          <a:effectLst/>
        </p:spPr>
        <p:txBody>
          <a:bodyPr anchor="ctr"/>
          <a:lstStyle/>
          <a:p>
            <a:pPr algn="ctr">
              <a:defRPr/>
            </a:pPr>
            <a:r>
              <a:rPr lang="en-US" sz="7200" b="1" kern="0">
                <a:solidFill>
                  <a:schemeClr val="bg1"/>
                </a:solidFill>
                <a:latin typeface="Calibri" panose="020F0502020204030204" pitchFamily="34" charset="0"/>
                <a:ea typeface="+mj-ea"/>
                <a:cs typeface="Calibri" panose="020F0502020204030204" pitchFamily="34" charset="0"/>
              </a:rPr>
              <a:t>INTRO</a:t>
            </a:r>
          </a:p>
        </p:txBody>
      </p:sp>
      <p:sp>
        <p:nvSpPr>
          <p:cNvPr id="10" name="Rectangle 9">
            <a:extLst>
              <a:ext uri="{FF2B5EF4-FFF2-40B4-BE49-F238E27FC236}">
                <a16:creationId xmlns:a16="http://schemas.microsoft.com/office/drawing/2014/main" id="{1BB2E9AB-3327-41B6-B043-CD850A925841}"/>
              </a:ext>
            </a:extLst>
          </p:cNvPr>
          <p:cNvSpPr/>
          <p:nvPr/>
        </p:nvSpPr>
        <p:spPr>
          <a:xfrm>
            <a:off x="3457832" y="0"/>
            <a:ext cx="94735"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3079530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gift2">
            <a:extLst>
              <a:ext uri="{FF2B5EF4-FFF2-40B4-BE49-F238E27FC236}">
                <a16:creationId xmlns:a16="http://schemas.microsoft.com/office/drawing/2014/main" id="{E4D046C9-62D7-4593-93B1-11CDBD46C4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5052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a:extLst>
              <a:ext uri="{FF2B5EF4-FFF2-40B4-BE49-F238E27FC236}">
                <a16:creationId xmlns:a16="http://schemas.microsoft.com/office/drawing/2014/main" id="{C7A39856-8742-4443-8028-F46B28A5A7FB}"/>
              </a:ext>
            </a:extLst>
          </p:cNvPr>
          <p:cNvSpPr>
            <a:spLocks noGrp="1" noChangeArrowheads="1"/>
          </p:cNvSpPr>
          <p:nvPr>
            <p:ph type="ctrTitle"/>
          </p:nvPr>
        </p:nvSpPr>
        <p:spPr>
          <a:xfrm>
            <a:off x="0" y="0"/>
            <a:ext cx="1705232" cy="1447800"/>
          </a:xfrm>
        </p:spPr>
        <p:txBody>
          <a:bodyPr/>
          <a:lstStyle/>
          <a:p>
            <a:pPr eaLnBrk="1" hangingPunct="1"/>
            <a:r>
              <a:rPr lang="en-US" altLang="en-US" sz="4000" b="1">
                <a:solidFill>
                  <a:schemeClr val="bg1"/>
                </a:solidFill>
                <a:latin typeface="Calibri" panose="020F0502020204030204" pitchFamily="34" charset="0"/>
                <a:cs typeface="Calibri" panose="020F0502020204030204" pitchFamily="34" charset="0"/>
              </a:rPr>
              <a:t>Three</a:t>
            </a:r>
            <a:br>
              <a:rPr lang="en-US" altLang="en-US" sz="4000" b="1">
                <a:solidFill>
                  <a:schemeClr val="bg1"/>
                </a:solidFill>
                <a:latin typeface="Calibri" panose="020F0502020204030204" pitchFamily="34" charset="0"/>
                <a:cs typeface="Calibri" panose="020F0502020204030204" pitchFamily="34" charset="0"/>
              </a:rPr>
            </a:br>
            <a:r>
              <a:rPr lang="en-US" altLang="en-US" sz="4000" b="1">
                <a:solidFill>
                  <a:schemeClr val="bg1"/>
                </a:solidFill>
                <a:latin typeface="Calibri" panose="020F0502020204030204" pitchFamily="34" charset="0"/>
                <a:cs typeface="Calibri" panose="020F0502020204030204" pitchFamily="34" charset="0"/>
              </a:rPr>
              <a:t>Gifts</a:t>
            </a:r>
          </a:p>
        </p:txBody>
      </p:sp>
      <p:pic>
        <p:nvPicPr>
          <p:cNvPr id="3076" name="Picture 2" descr="gift2">
            <a:extLst>
              <a:ext uri="{FF2B5EF4-FFF2-40B4-BE49-F238E27FC236}">
                <a16:creationId xmlns:a16="http://schemas.microsoft.com/office/drawing/2014/main" id="{5FA2B1CF-F7BE-415E-9B13-EE26DB259B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35052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2" descr="gift2">
            <a:extLst>
              <a:ext uri="{FF2B5EF4-FFF2-40B4-BE49-F238E27FC236}">
                <a16:creationId xmlns:a16="http://schemas.microsoft.com/office/drawing/2014/main" id="{17FFF07B-139F-49F6-9F3E-F0D62865DF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35052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9" name="Rectangle 3">
            <a:extLst>
              <a:ext uri="{FF2B5EF4-FFF2-40B4-BE49-F238E27FC236}">
                <a16:creationId xmlns:a16="http://schemas.microsoft.com/office/drawing/2014/main" id="{A5C0847D-CD0A-42E7-A355-57EDA23E6A03}"/>
              </a:ext>
            </a:extLst>
          </p:cNvPr>
          <p:cNvSpPr txBox="1">
            <a:spLocks noChangeArrowheads="1"/>
          </p:cNvSpPr>
          <p:nvPr/>
        </p:nvSpPr>
        <p:spPr bwMode="auto">
          <a:xfrm>
            <a:off x="304800" y="4533900"/>
            <a:ext cx="3105665" cy="1447800"/>
          </a:xfrm>
          <a:prstGeom prst="rect">
            <a:avLst/>
          </a:prstGeom>
          <a:noFill/>
          <a:ln w="9525">
            <a:noFill/>
            <a:miter lim="800000"/>
            <a:headEnd/>
            <a:tailEnd/>
          </a:ln>
          <a:effectLst/>
        </p:spPr>
        <p:txBody>
          <a:bodyPr anchor="ctr"/>
          <a:lstStyle/>
          <a:p>
            <a:pPr algn="ctr">
              <a:defRPr/>
            </a:pPr>
            <a:r>
              <a:rPr lang="en-US" sz="7200" b="1" kern="0" dirty="0">
                <a:solidFill>
                  <a:schemeClr val="bg1"/>
                </a:solidFill>
                <a:latin typeface="Calibri" panose="020F0502020204030204" pitchFamily="34" charset="0"/>
                <a:ea typeface="+mj-ea"/>
                <a:cs typeface="Calibri" panose="020F0502020204030204" pitchFamily="34" charset="0"/>
              </a:rPr>
              <a:t>GIFT #2</a:t>
            </a:r>
          </a:p>
        </p:txBody>
      </p:sp>
      <p:sp>
        <p:nvSpPr>
          <p:cNvPr id="10" name="Rectangle 9">
            <a:extLst>
              <a:ext uri="{FF2B5EF4-FFF2-40B4-BE49-F238E27FC236}">
                <a16:creationId xmlns:a16="http://schemas.microsoft.com/office/drawing/2014/main" id="{1BB2E9AB-3327-41B6-B043-CD850A925841}"/>
              </a:ext>
            </a:extLst>
          </p:cNvPr>
          <p:cNvSpPr/>
          <p:nvPr/>
        </p:nvSpPr>
        <p:spPr>
          <a:xfrm>
            <a:off x="3457832" y="0"/>
            <a:ext cx="94735"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3" name="Picture 2" descr="A picture containing person, ground, outdoor&#10;&#10;Description automatically generated">
            <a:extLst>
              <a:ext uri="{FF2B5EF4-FFF2-40B4-BE49-F238E27FC236}">
                <a16:creationId xmlns:a16="http://schemas.microsoft.com/office/drawing/2014/main" id="{8321797C-BA53-44AF-885D-0A66E43C998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22295" y="0"/>
            <a:ext cx="8069704" cy="6858000"/>
          </a:xfrm>
          <a:prstGeom prst="rect">
            <a:avLst/>
          </a:prstGeom>
        </p:spPr>
      </p:pic>
    </p:spTree>
    <p:extLst>
      <p:ext uri="{BB962C8B-B14F-4D97-AF65-F5344CB8AC3E}">
        <p14:creationId xmlns:p14="http://schemas.microsoft.com/office/powerpoint/2010/main" val="2701180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gift2">
            <a:extLst>
              <a:ext uri="{FF2B5EF4-FFF2-40B4-BE49-F238E27FC236}">
                <a16:creationId xmlns:a16="http://schemas.microsoft.com/office/drawing/2014/main" id="{E4D046C9-62D7-4593-93B1-11CDBD46C4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5052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a:extLst>
              <a:ext uri="{FF2B5EF4-FFF2-40B4-BE49-F238E27FC236}">
                <a16:creationId xmlns:a16="http://schemas.microsoft.com/office/drawing/2014/main" id="{C7A39856-8742-4443-8028-F46B28A5A7FB}"/>
              </a:ext>
            </a:extLst>
          </p:cNvPr>
          <p:cNvSpPr>
            <a:spLocks noGrp="1" noChangeArrowheads="1"/>
          </p:cNvSpPr>
          <p:nvPr>
            <p:ph type="ctrTitle"/>
          </p:nvPr>
        </p:nvSpPr>
        <p:spPr>
          <a:xfrm>
            <a:off x="0" y="0"/>
            <a:ext cx="1705232" cy="1447800"/>
          </a:xfrm>
        </p:spPr>
        <p:txBody>
          <a:bodyPr/>
          <a:lstStyle/>
          <a:p>
            <a:pPr eaLnBrk="1" hangingPunct="1"/>
            <a:r>
              <a:rPr lang="en-US" altLang="en-US" sz="4000" b="1">
                <a:solidFill>
                  <a:schemeClr val="bg1"/>
                </a:solidFill>
                <a:latin typeface="Calibri" panose="020F0502020204030204" pitchFamily="34" charset="0"/>
                <a:cs typeface="Calibri" panose="020F0502020204030204" pitchFamily="34" charset="0"/>
              </a:rPr>
              <a:t>Three</a:t>
            </a:r>
            <a:br>
              <a:rPr lang="en-US" altLang="en-US" sz="4000" b="1">
                <a:solidFill>
                  <a:schemeClr val="bg1"/>
                </a:solidFill>
                <a:latin typeface="Calibri" panose="020F0502020204030204" pitchFamily="34" charset="0"/>
                <a:cs typeface="Calibri" panose="020F0502020204030204" pitchFamily="34" charset="0"/>
              </a:rPr>
            </a:br>
            <a:r>
              <a:rPr lang="en-US" altLang="en-US" sz="4000" b="1">
                <a:solidFill>
                  <a:schemeClr val="bg1"/>
                </a:solidFill>
                <a:latin typeface="Calibri" panose="020F0502020204030204" pitchFamily="34" charset="0"/>
                <a:cs typeface="Calibri" panose="020F0502020204030204" pitchFamily="34" charset="0"/>
              </a:rPr>
              <a:t>Gifts</a:t>
            </a:r>
          </a:p>
        </p:txBody>
      </p:sp>
      <p:pic>
        <p:nvPicPr>
          <p:cNvPr id="3076" name="Picture 2" descr="gift2">
            <a:extLst>
              <a:ext uri="{FF2B5EF4-FFF2-40B4-BE49-F238E27FC236}">
                <a16:creationId xmlns:a16="http://schemas.microsoft.com/office/drawing/2014/main" id="{5FA2B1CF-F7BE-415E-9B13-EE26DB259B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35052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2" descr="gift2">
            <a:extLst>
              <a:ext uri="{FF2B5EF4-FFF2-40B4-BE49-F238E27FC236}">
                <a16:creationId xmlns:a16="http://schemas.microsoft.com/office/drawing/2014/main" id="{17FFF07B-139F-49F6-9F3E-F0D62865DF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35052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3078" name="TextBox 7">
            <a:extLst>
              <a:ext uri="{FF2B5EF4-FFF2-40B4-BE49-F238E27FC236}">
                <a16:creationId xmlns:a16="http://schemas.microsoft.com/office/drawing/2014/main" id="{5BAB79F0-826F-429F-B883-89F912B8A4FF}"/>
              </a:ext>
            </a:extLst>
          </p:cNvPr>
          <p:cNvSpPr txBox="1">
            <a:spLocks noChangeArrowheads="1"/>
          </p:cNvSpPr>
          <p:nvPr/>
        </p:nvSpPr>
        <p:spPr bwMode="auto">
          <a:xfrm>
            <a:off x="4800600" y="1543868"/>
            <a:ext cx="6621160" cy="377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3900" dirty="0">
                <a:solidFill>
                  <a:srgbClr val="C00000"/>
                </a:solidFill>
                <a:latin typeface="Calibri" panose="020F0502020204030204" pitchFamily="34" charset="0"/>
                <a:cs typeface="Calibri" panose="020F0502020204030204" pitchFamily="34" charset="0"/>
              </a:rPr>
              <a:t>JOY</a:t>
            </a:r>
            <a:endParaRPr lang="en-US" altLang="en-US" sz="6000" dirty="0">
              <a:solidFill>
                <a:srgbClr val="C00000"/>
              </a:solidFill>
              <a:latin typeface="Calibri" panose="020F0502020204030204" pitchFamily="34" charset="0"/>
              <a:cs typeface="Calibri" panose="020F0502020204030204" pitchFamily="34" charset="0"/>
            </a:endParaRPr>
          </a:p>
        </p:txBody>
      </p:sp>
      <p:sp>
        <p:nvSpPr>
          <p:cNvPr id="9" name="Rectangle 3">
            <a:extLst>
              <a:ext uri="{FF2B5EF4-FFF2-40B4-BE49-F238E27FC236}">
                <a16:creationId xmlns:a16="http://schemas.microsoft.com/office/drawing/2014/main" id="{A5C0847D-CD0A-42E7-A355-57EDA23E6A03}"/>
              </a:ext>
            </a:extLst>
          </p:cNvPr>
          <p:cNvSpPr txBox="1">
            <a:spLocks noChangeArrowheads="1"/>
          </p:cNvSpPr>
          <p:nvPr/>
        </p:nvSpPr>
        <p:spPr bwMode="auto">
          <a:xfrm>
            <a:off x="304800" y="4533900"/>
            <a:ext cx="3105665" cy="1447800"/>
          </a:xfrm>
          <a:prstGeom prst="rect">
            <a:avLst/>
          </a:prstGeom>
          <a:noFill/>
          <a:ln w="9525">
            <a:noFill/>
            <a:miter lim="800000"/>
            <a:headEnd/>
            <a:tailEnd/>
          </a:ln>
          <a:effectLst/>
        </p:spPr>
        <p:txBody>
          <a:bodyPr anchor="ctr"/>
          <a:lstStyle/>
          <a:p>
            <a:pPr algn="ctr">
              <a:defRPr/>
            </a:pPr>
            <a:r>
              <a:rPr lang="en-US" sz="7200" b="1" kern="0" dirty="0">
                <a:solidFill>
                  <a:schemeClr val="bg1"/>
                </a:solidFill>
                <a:latin typeface="Calibri" panose="020F0502020204030204" pitchFamily="34" charset="0"/>
                <a:ea typeface="+mj-ea"/>
                <a:cs typeface="Calibri" panose="020F0502020204030204" pitchFamily="34" charset="0"/>
              </a:rPr>
              <a:t>GIFT #2</a:t>
            </a:r>
          </a:p>
        </p:txBody>
      </p:sp>
      <p:sp>
        <p:nvSpPr>
          <p:cNvPr id="10" name="Rectangle 9">
            <a:extLst>
              <a:ext uri="{FF2B5EF4-FFF2-40B4-BE49-F238E27FC236}">
                <a16:creationId xmlns:a16="http://schemas.microsoft.com/office/drawing/2014/main" id="{1BB2E9AB-3327-41B6-B043-CD850A925841}"/>
              </a:ext>
            </a:extLst>
          </p:cNvPr>
          <p:cNvSpPr/>
          <p:nvPr/>
        </p:nvSpPr>
        <p:spPr>
          <a:xfrm>
            <a:off x="3457832" y="0"/>
            <a:ext cx="94735"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3297899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gift2">
            <a:extLst>
              <a:ext uri="{FF2B5EF4-FFF2-40B4-BE49-F238E27FC236}">
                <a16:creationId xmlns:a16="http://schemas.microsoft.com/office/drawing/2014/main" id="{E4D046C9-62D7-4593-93B1-11CDBD46C4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5052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a:extLst>
              <a:ext uri="{FF2B5EF4-FFF2-40B4-BE49-F238E27FC236}">
                <a16:creationId xmlns:a16="http://schemas.microsoft.com/office/drawing/2014/main" id="{C7A39856-8742-4443-8028-F46B28A5A7FB}"/>
              </a:ext>
            </a:extLst>
          </p:cNvPr>
          <p:cNvSpPr>
            <a:spLocks noGrp="1" noChangeArrowheads="1"/>
          </p:cNvSpPr>
          <p:nvPr>
            <p:ph type="ctrTitle"/>
          </p:nvPr>
        </p:nvSpPr>
        <p:spPr>
          <a:xfrm>
            <a:off x="0" y="0"/>
            <a:ext cx="1705232" cy="1447800"/>
          </a:xfrm>
        </p:spPr>
        <p:txBody>
          <a:bodyPr/>
          <a:lstStyle/>
          <a:p>
            <a:pPr eaLnBrk="1" hangingPunct="1"/>
            <a:r>
              <a:rPr lang="en-US" altLang="en-US" sz="4000" b="1">
                <a:solidFill>
                  <a:schemeClr val="bg1"/>
                </a:solidFill>
                <a:latin typeface="Calibri" panose="020F0502020204030204" pitchFamily="34" charset="0"/>
                <a:cs typeface="Calibri" panose="020F0502020204030204" pitchFamily="34" charset="0"/>
              </a:rPr>
              <a:t>Three</a:t>
            </a:r>
            <a:br>
              <a:rPr lang="en-US" altLang="en-US" sz="4000" b="1">
                <a:solidFill>
                  <a:schemeClr val="bg1"/>
                </a:solidFill>
                <a:latin typeface="Calibri" panose="020F0502020204030204" pitchFamily="34" charset="0"/>
                <a:cs typeface="Calibri" panose="020F0502020204030204" pitchFamily="34" charset="0"/>
              </a:rPr>
            </a:br>
            <a:r>
              <a:rPr lang="en-US" altLang="en-US" sz="4000" b="1">
                <a:solidFill>
                  <a:schemeClr val="bg1"/>
                </a:solidFill>
                <a:latin typeface="Calibri" panose="020F0502020204030204" pitchFamily="34" charset="0"/>
                <a:cs typeface="Calibri" panose="020F0502020204030204" pitchFamily="34" charset="0"/>
              </a:rPr>
              <a:t>Gifts</a:t>
            </a:r>
          </a:p>
        </p:txBody>
      </p:sp>
      <p:pic>
        <p:nvPicPr>
          <p:cNvPr id="3076" name="Picture 2" descr="gift2">
            <a:extLst>
              <a:ext uri="{FF2B5EF4-FFF2-40B4-BE49-F238E27FC236}">
                <a16:creationId xmlns:a16="http://schemas.microsoft.com/office/drawing/2014/main" id="{5FA2B1CF-F7BE-415E-9B13-EE26DB259B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35052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2" descr="gift2">
            <a:extLst>
              <a:ext uri="{FF2B5EF4-FFF2-40B4-BE49-F238E27FC236}">
                <a16:creationId xmlns:a16="http://schemas.microsoft.com/office/drawing/2014/main" id="{17FFF07B-139F-49F6-9F3E-F0D62865DF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35052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3078" name="TextBox 7">
            <a:extLst>
              <a:ext uri="{FF2B5EF4-FFF2-40B4-BE49-F238E27FC236}">
                <a16:creationId xmlns:a16="http://schemas.microsoft.com/office/drawing/2014/main" id="{5BAB79F0-826F-429F-B883-89F912B8A4FF}"/>
              </a:ext>
            </a:extLst>
          </p:cNvPr>
          <p:cNvSpPr txBox="1">
            <a:spLocks noChangeArrowheads="1"/>
          </p:cNvSpPr>
          <p:nvPr/>
        </p:nvSpPr>
        <p:spPr bwMode="auto">
          <a:xfrm>
            <a:off x="4188940" y="1351508"/>
            <a:ext cx="769826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6600" dirty="0">
                <a:solidFill>
                  <a:srgbClr val="C00000"/>
                </a:solidFill>
                <a:latin typeface="Calibri" panose="020F0502020204030204" pitchFamily="34" charset="0"/>
                <a:cs typeface="Calibri" panose="020F0502020204030204" pitchFamily="34" charset="0"/>
              </a:rPr>
              <a:t>And Mary said: “My soul glorifies the Lord and my spirit rejoices in God my Savior,</a:t>
            </a:r>
          </a:p>
        </p:txBody>
      </p:sp>
      <p:sp>
        <p:nvSpPr>
          <p:cNvPr id="9" name="Rectangle 3">
            <a:extLst>
              <a:ext uri="{FF2B5EF4-FFF2-40B4-BE49-F238E27FC236}">
                <a16:creationId xmlns:a16="http://schemas.microsoft.com/office/drawing/2014/main" id="{A5C0847D-CD0A-42E7-A355-57EDA23E6A03}"/>
              </a:ext>
            </a:extLst>
          </p:cNvPr>
          <p:cNvSpPr txBox="1">
            <a:spLocks noChangeArrowheads="1"/>
          </p:cNvSpPr>
          <p:nvPr/>
        </p:nvSpPr>
        <p:spPr bwMode="auto">
          <a:xfrm>
            <a:off x="304800" y="4533900"/>
            <a:ext cx="3105665" cy="1447800"/>
          </a:xfrm>
          <a:prstGeom prst="rect">
            <a:avLst/>
          </a:prstGeom>
          <a:noFill/>
          <a:ln w="9525">
            <a:noFill/>
            <a:miter lim="800000"/>
            <a:headEnd/>
            <a:tailEnd/>
          </a:ln>
          <a:effectLst/>
        </p:spPr>
        <p:txBody>
          <a:bodyPr anchor="ctr"/>
          <a:lstStyle/>
          <a:p>
            <a:pPr algn="ctr">
              <a:defRPr/>
            </a:pPr>
            <a:r>
              <a:rPr lang="en-US" sz="9600" b="1" kern="0" dirty="0">
                <a:solidFill>
                  <a:schemeClr val="bg1"/>
                </a:solidFill>
                <a:latin typeface="Calibri" panose="020F0502020204030204" pitchFamily="34" charset="0"/>
                <a:ea typeface="+mj-ea"/>
                <a:cs typeface="Calibri" panose="020F0502020204030204" pitchFamily="34" charset="0"/>
              </a:rPr>
              <a:t>Luke</a:t>
            </a:r>
          </a:p>
          <a:p>
            <a:pPr algn="ctr">
              <a:defRPr/>
            </a:pPr>
            <a:r>
              <a:rPr lang="en-US" sz="6600" b="1" kern="0" dirty="0">
                <a:solidFill>
                  <a:schemeClr val="bg1"/>
                </a:solidFill>
                <a:latin typeface="Calibri" panose="020F0502020204030204" pitchFamily="34" charset="0"/>
                <a:ea typeface="+mj-ea"/>
                <a:cs typeface="Calibri" panose="020F0502020204030204" pitchFamily="34" charset="0"/>
              </a:rPr>
              <a:t>1:46,47</a:t>
            </a:r>
          </a:p>
        </p:txBody>
      </p:sp>
      <p:sp>
        <p:nvSpPr>
          <p:cNvPr id="10" name="Rectangle 9">
            <a:extLst>
              <a:ext uri="{FF2B5EF4-FFF2-40B4-BE49-F238E27FC236}">
                <a16:creationId xmlns:a16="http://schemas.microsoft.com/office/drawing/2014/main" id="{1BB2E9AB-3327-41B6-B043-CD850A925841}"/>
              </a:ext>
            </a:extLst>
          </p:cNvPr>
          <p:cNvSpPr/>
          <p:nvPr/>
        </p:nvSpPr>
        <p:spPr>
          <a:xfrm>
            <a:off x="3457832" y="0"/>
            <a:ext cx="94735"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501522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gift2">
            <a:extLst>
              <a:ext uri="{FF2B5EF4-FFF2-40B4-BE49-F238E27FC236}">
                <a16:creationId xmlns:a16="http://schemas.microsoft.com/office/drawing/2014/main" id="{E4D046C9-62D7-4593-93B1-11CDBD46C4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5052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a:extLst>
              <a:ext uri="{FF2B5EF4-FFF2-40B4-BE49-F238E27FC236}">
                <a16:creationId xmlns:a16="http://schemas.microsoft.com/office/drawing/2014/main" id="{C7A39856-8742-4443-8028-F46B28A5A7FB}"/>
              </a:ext>
            </a:extLst>
          </p:cNvPr>
          <p:cNvSpPr>
            <a:spLocks noGrp="1" noChangeArrowheads="1"/>
          </p:cNvSpPr>
          <p:nvPr>
            <p:ph type="ctrTitle"/>
          </p:nvPr>
        </p:nvSpPr>
        <p:spPr>
          <a:xfrm>
            <a:off x="0" y="0"/>
            <a:ext cx="1705232" cy="1447800"/>
          </a:xfrm>
        </p:spPr>
        <p:txBody>
          <a:bodyPr/>
          <a:lstStyle/>
          <a:p>
            <a:pPr eaLnBrk="1" hangingPunct="1"/>
            <a:r>
              <a:rPr lang="en-US" altLang="en-US" sz="4000" b="1">
                <a:solidFill>
                  <a:schemeClr val="bg1"/>
                </a:solidFill>
                <a:latin typeface="Calibri" panose="020F0502020204030204" pitchFamily="34" charset="0"/>
                <a:cs typeface="Calibri" panose="020F0502020204030204" pitchFamily="34" charset="0"/>
              </a:rPr>
              <a:t>Three</a:t>
            </a:r>
            <a:br>
              <a:rPr lang="en-US" altLang="en-US" sz="4000" b="1">
                <a:solidFill>
                  <a:schemeClr val="bg1"/>
                </a:solidFill>
                <a:latin typeface="Calibri" panose="020F0502020204030204" pitchFamily="34" charset="0"/>
                <a:cs typeface="Calibri" panose="020F0502020204030204" pitchFamily="34" charset="0"/>
              </a:rPr>
            </a:br>
            <a:r>
              <a:rPr lang="en-US" altLang="en-US" sz="4000" b="1">
                <a:solidFill>
                  <a:schemeClr val="bg1"/>
                </a:solidFill>
                <a:latin typeface="Calibri" panose="020F0502020204030204" pitchFamily="34" charset="0"/>
                <a:cs typeface="Calibri" panose="020F0502020204030204" pitchFamily="34" charset="0"/>
              </a:rPr>
              <a:t>Gifts</a:t>
            </a:r>
          </a:p>
        </p:txBody>
      </p:sp>
      <p:pic>
        <p:nvPicPr>
          <p:cNvPr id="3076" name="Picture 2" descr="gift2">
            <a:extLst>
              <a:ext uri="{FF2B5EF4-FFF2-40B4-BE49-F238E27FC236}">
                <a16:creationId xmlns:a16="http://schemas.microsoft.com/office/drawing/2014/main" id="{5FA2B1CF-F7BE-415E-9B13-EE26DB259B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35052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2" descr="gift2">
            <a:extLst>
              <a:ext uri="{FF2B5EF4-FFF2-40B4-BE49-F238E27FC236}">
                <a16:creationId xmlns:a16="http://schemas.microsoft.com/office/drawing/2014/main" id="{17FFF07B-139F-49F6-9F3E-F0D62865DF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35052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3078" name="TextBox 7">
            <a:extLst>
              <a:ext uri="{FF2B5EF4-FFF2-40B4-BE49-F238E27FC236}">
                <a16:creationId xmlns:a16="http://schemas.microsoft.com/office/drawing/2014/main" id="{5BAB79F0-826F-429F-B883-89F912B8A4FF}"/>
              </a:ext>
            </a:extLst>
          </p:cNvPr>
          <p:cNvSpPr txBox="1">
            <a:spLocks noChangeArrowheads="1"/>
          </p:cNvSpPr>
          <p:nvPr/>
        </p:nvSpPr>
        <p:spPr bwMode="auto">
          <a:xfrm>
            <a:off x="4188940" y="1997839"/>
            <a:ext cx="7698260"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6000" dirty="0">
                <a:solidFill>
                  <a:srgbClr val="C00000"/>
                </a:solidFill>
                <a:latin typeface="Calibri" panose="020F0502020204030204" pitchFamily="34" charset="0"/>
                <a:cs typeface="Calibri" panose="020F0502020204030204" pitchFamily="34" charset="0"/>
              </a:rPr>
              <a:t>This JOY is “out of this world” and is not “natural”.  </a:t>
            </a:r>
          </a:p>
        </p:txBody>
      </p:sp>
      <p:sp>
        <p:nvSpPr>
          <p:cNvPr id="9" name="Rectangle 3">
            <a:extLst>
              <a:ext uri="{FF2B5EF4-FFF2-40B4-BE49-F238E27FC236}">
                <a16:creationId xmlns:a16="http://schemas.microsoft.com/office/drawing/2014/main" id="{A5C0847D-CD0A-42E7-A355-57EDA23E6A03}"/>
              </a:ext>
            </a:extLst>
          </p:cNvPr>
          <p:cNvSpPr txBox="1">
            <a:spLocks noChangeArrowheads="1"/>
          </p:cNvSpPr>
          <p:nvPr/>
        </p:nvSpPr>
        <p:spPr bwMode="auto">
          <a:xfrm>
            <a:off x="304800" y="4533900"/>
            <a:ext cx="3105665" cy="1447800"/>
          </a:xfrm>
          <a:prstGeom prst="rect">
            <a:avLst/>
          </a:prstGeom>
          <a:noFill/>
          <a:ln w="9525">
            <a:noFill/>
            <a:miter lim="800000"/>
            <a:headEnd/>
            <a:tailEnd/>
          </a:ln>
          <a:effectLst/>
        </p:spPr>
        <p:txBody>
          <a:bodyPr anchor="ctr"/>
          <a:lstStyle/>
          <a:p>
            <a:pPr algn="ctr">
              <a:defRPr/>
            </a:pPr>
            <a:r>
              <a:rPr lang="en-US" sz="5400" b="1" kern="0">
                <a:solidFill>
                  <a:schemeClr val="bg1"/>
                </a:solidFill>
                <a:latin typeface="Calibri" panose="020F0502020204030204" pitchFamily="34" charset="0"/>
                <a:ea typeface="+mj-ea"/>
                <a:cs typeface="Calibri" panose="020F0502020204030204" pitchFamily="34" charset="0"/>
              </a:rPr>
              <a:t>BIG IDEA</a:t>
            </a:r>
          </a:p>
          <a:p>
            <a:pPr algn="ctr">
              <a:defRPr/>
            </a:pPr>
            <a:r>
              <a:rPr lang="en-US" sz="5400" b="1" kern="0">
                <a:solidFill>
                  <a:schemeClr val="bg1"/>
                </a:solidFill>
                <a:latin typeface="Calibri" panose="020F0502020204030204" pitchFamily="34" charset="0"/>
                <a:ea typeface="+mj-ea"/>
                <a:cs typeface="Calibri" panose="020F0502020204030204" pitchFamily="34" charset="0"/>
              </a:rPr>
              <a:t>#1</a:t>
            </a:r>
            <a:endParaRPr lang="en-US" sz="6600" b="1" kern="0">
              <a:solidFill>
                <a:schemeClr val="bg1"/>
              </a:solidFill>
              <a:latin typeface="Calibri" panose="020F0502020204030204" pitchFamily="34" charset="0"/>
              <a:ea typeface="+mj-ea"/>
              <a:cs typeface="Calibri" panose="020F0502020204030204" pitchFamily="34" charset="0"/>
            </a:endParaRPr>
          </a:p>
        </p:txBody>
      </p:sp>
      <p:sp>
        <p:nvSpPr>
          <p:cNvPr id="10" name="Rectangle 9">
            <a:extLst>
              <a:ext uri="{FF2B5EF4-FFF2-40B4-BE49-F238E27FC236}">
                <a16:creationId xmlns:a16="http://schemas.microsoft.com/office/drawing/2014/main" id="{1BB2E9AB-3327-41B6-B043-CD850A925841}"/>
              </a:ext>
            </a:extLst>
          </p:cNvPr>
          <p:cNvSpPr/>
          <p:nvPr/>
        </p:nvSpPr>
        <p:spPr>
          <a:xfrm>
            <a:off x="3457832" y="0"/>
            <a:ext cx="94735"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1172998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gift2">
            <a:extLst>
              <a:ext uri="{FF2B5EF4-FFF2-40B4-BE49-F238E27FC236}">
                <a16:creationId xmlns:a16="http://schemas.microsoft.com/office/drawing/2014/main" id="{E4D046C9-62D7-4593-93B1-11CDBD46C4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5052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a:extLst>
              <a:ext uri="{FF2B5EF4-FFF2-40B4-BE49-F238E27FC236}">
                <a16:creationId xmlns:a16="http://schemas.microsoft.com/office/drawing/2014/main" id="{C7A39856-8742-4443-8028-F46B28A5A7FB}"/>
              </a:ext>
            </a:extLst>
          </p:cNvPr>
          <p:cNvSpPr>
            <a:spLocks noGrp="1" noChangeArrowheads="1"/>
          </p:cNvSpPr>
          <p:nvPr>
            <p:ph type="ctrTitle"/>
          </p:nvPr>
        </p:nvSpPr>
        <p:spPr>
          <a:xfrm>
            <a:off x="0" y="0"/>
            <a:ext cx="1705232" cy="1447800"/>
          </a:xfrm>
        </p:spPr>
        <p:txBody>
          <a:bodyPr/>
          <a:lstStyle/>
          <a:p>
            <a:pPr eaLnBrk="1" hangingPunct="1"/>
            <a:r>
              <a:rPr lang="en-US" altLang="en-US" sz="4000" b="1">
                <a:solidFill>
                  <a:schemeClr val="bg1"/>
                </a:solidFill>
                <a:latin typeface="Calibri" panose="020F0502020204030204" pitchFamily="34" charset="0"/>
                <a:cs typeface="Calibri" panose="020F0502020204030204" pitchFamily="34" charset="0"/>
              </a:rPr>
              <a:t>Three</a:t>
            </a:r>
            <a:br>
              <a:rPr lang="en-US" altLang="en-US" sz="4000" b="1">
                <a:solidFill>
                  <a:schemeClr val="bg1"/>
                </a:solidFill>
                <a:latin typeface="Calibri" panose="020F0502020204030204" pitchFamily="34" charset="0"/>
                <a:cs typeface="Calibri" panose="020F0502020204030204" pitchFamily="34" charset="0"/>
              </a:rPr>
            </a:br>
            <a:r>
              <a:rPr lang="en-US" altLang="en-US" sz="4000" b="1">
                <a:solidFill>
                  <a:schemeClr val="bg1"/>
                </a:solidFill>
                <a:latin typeface="Calibri" panose="020F0502020204030204" pitchFamily="34" charset="0"/>
                <a:cs typeface="Calibri" panose="020F0502020204030204" pitchFamily="34" charset="0"/>
              </a:rPr>
              <a:t>Gifts</a:t>
            </a:r>
          </a:p>
        </p:txBody>
      </p:sp>
      <p:pic>
        <p:nvPicPr>
          <p:cNvPr id="3076" name="Picture 2" descr="gift2">
            <a:extLst>
              <a:ext uri="{FF2B5EF4-FFF2-40B4-BE49-F238E27FC236}">
                <a16:creationId xmlns:a16="http://schemas.microsoft.com/office/drawing/2014/main" id="{5FA2B1CF-F7BE-415E-9B13-EE26DB259B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35052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2" descr="gift2">
            <a:extLst>
              <a:ext uri="{FF2B5EF4-FFF2-40B4-BE49-F238E27FC236}">
                <a16:creationId xmlns:a16="http://schemas.microsoft.com/office/drawing/2014/main" id="{17FFF07B-139F-49F6-9F3E-F0D62865DF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35052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3078" name="TextBox 7">
            <a:extLst>
              <a:ext uri="{FF2B5EF4-FFF2-40B4-BE49-F238E27FC236}">
                <a16:creationId xmlns:a16="http://schemas.microsoft.com/office/drawing/2014/main" id="{5BAB79F0-826F-429F-B883-89F912B8A4FF}"/>
              </a:ext>
            </a:extLst>
          </p:cNvPr>
          <p:cNvSpPr txBox="1">
            <a:spLocks noChangeArrowheads="1"/>
          </p:cNvSpPr>
          <p:nvPr/>
        </p:nvSpPr>
        <p:spPr bwMode="auto">
          <a:xfrm>
            <a:off x="4188940" y="1447800"/>
            <a:ext cx="769826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6000">
                <a:solidFill>
                  <a:srgbClr val="C00000"/>
                </a:solidFill>
                <a:latin typeface="Calibri" panose="020F0502020204030204" pitchFamily="34" charset="0"/>
                <a:cs typeface="Calibri" panose="020F0502020204030204" pitchFamily="34" charset="0"/>
              </a:rPr>
              <a:t>The world shows us some hints but only God can give us the goods!</a:t>
            </a:r>
          </a:p>
        </p:txBody>
      </p:sp>
      <p:sp>
        <p:nvSpPr>
          <p:cNvPr id="9" name="Rectangle 3">
            <a:extLst>
              <a:ext uri="{FF2B5EF4-FFF2-40B4-BE49-F238E27FC236}">
                <a16:creationId xmlns:a16="http://schemas.microsoft.com/office/drawing/2014/main" id="{A5C0847D-CD0A-42E7-A355-57EDA23E6A03}"/>
              </a:ext>
            </a:extLst>
          </p:cNvPr>
          <p:cNvSpPr txBox="1">
            <a:spLocks noChangeArrowheads="1"/>
          </p:cNvSpPr>
          <p:nvPr/>
        </p:nvSpPr>
        <p:spPr bwMode="auto">
          <a:xfrm>
            <a:off x="304800" y="4533900"/>
            <a:ext cx="3105665" cy="1447800"/>
          </a:xfrm>
          <a:prstGeom prst="rect">
            <a:avLst/>
          </a:prstGeom>
          <a:noFill/>
          <a:ln w="9525">
            <a:noFill/>
            <a:miter lim="800000"/>
            <a:headEnd/>
            <a:tailEnd/>
          </a:ln>
          <a:effectLst/>
        </p:spPr>
        <p:txBody>
          <a:bodyPr anchor="ctr"/>
          <a:lstStyle/>
          <a:p>
            <a:pPr algn="ctr">
              <a:defRPr/>
            </a:pPr>
            <a:r>
              <a:rPr lang="en-US" sz="5400" b="1" kern="0">
                <a:solidFill>
                  <a:schemeClr val="bg1"/>
                </a:solidFill>
                <a:latin typeface="Calibri" panose="020F0502020204030204" pitchFamily="34" charset="0"/>
                <a:ea typeface="+mj-ea"/>
                <a:cs typeface="Calibri" panose="020F0502020204030204" pitchFamily="34" charset="0"/>
              </a:rPr>
              <a:t>BIG IDEA</a:t>
            </a:r>
          </a:p>
          <a:p>
            <a:pPr algn="ctr">
              <a:defRPr/>
            </a:pPr>
            <a:r>
              <a:rPr lang="en-US" sz="5400" b="1" kern="0">
                <a:solidFill>
                  <a:schemeClr val="bg1"/>
                </a:solidFill>
                <a:latin typeface="Calibri" panose="020F0502020204030204" pitchFamily="34" charset="0"/>
                <a:ea typeface="+mj-ea"/>
                <a:cs typeface="Calibri" panose="020F0502020204030204" pitchFamily="34" charset="0"/>
              </a:rPr>
              <a:t>#1</a:t>
            </a:r>
            <a:endParaRPr lang="en-US" sz="6600" b="1" kern="0">
              <a:solidFill>
                <a:schemeClr val="bg1"/>
              </a:solidFill>
              <a:latin typeface="Calibri" panose="020F0502020204030204" pitchFamily="34" charset="0"/>
              <a:ea typeface="+mj-ea"/>
              <a:cs typeface="Calibri" panose="020F0502020204030204" pitchFamily="34" charset="0"/>
            </a:endParaRPr>
          </a:p>
        </p:txBody>
      </p:sp>
      <p:sp>
        <p:nvSpPr>
          <p:cNvPr id="10" name="Rectangle 9">
            <a:extLst>
              <a:ext uri="{FF2B5EF4-FFF2-40B4-BE49-F238E27FC236}">
                <a16:creationId xmlns:a16="http://schemas.microsoft.com/office/drawing/2014/main" id="{1BB2E9AB-3327-41B6-B043-CD850A925841}"/>
              </a:ext>
            </a:extLst>
          </p:cNvPr>
          <p:cNvSpPr/>
          <p:nvPr/>
        </p:nvSpPr>
        <p:spPr>
          <a:xfrm>
            <a:off x="3457832" y="0"/>
            <a:ext cx="94735"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2721729101"/>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577</TotalTime>
  <Words>744</Words>
  <Application>Microsoft Office PowerPoint</Application>
  <PresentationFormat>Widescreen</PresentationFormat>
  <Paragraphs>113</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Default Design</vt:lpstr>
      <vt:lpstr>Three  Gifts</vt:lpstr>
      <vt:lpstr>Three Gifts</vt:lpstr>
      <vt:lpstr>Three Gifts</vt:lpstr>
      <vt:lpstr>Three Gifts</vt:lpstr>
      <vt:lpstr>Three Gifts</vt:lpstr>
      <vt:lpstr>Three Gifts</vt:lpstr>
      <vt:lpstr>Three Gifts</vt:lpstr>
      <vt:lpstr>Three Gifts</vt:lpstr>
      <vt:lpstr>Three Gifts</vt:lpstr>
      <vt:lpstr>Three Gifts</vt:lpstr>
      <vt:lpstr>Three Gifts</vt:lpstr>
      <vt:lpstr>Three Gifts</vt:lpstr>
      <vt:lpstr>Three Gifts</vt:lpstr>
      <vt:lpstr>Three Gifts</vt:lpstr>
      <vt:lpstr>Three Gifts</vt:lpstr>
      <vt:lpstr>Three Gifts</vt:lpstr>
      <vt:lpstr>PowerPoint Presentation</vt:lpstr>
      <vt:lpstr>Three Gifts</vt:lpstr>
      <vt:lpstr>Three Gifts</vt:lpstr>
      <vt:lpstr>Three Gifts</vt:lpstr>
      <vt:lpstr>Three Gifts</vt:lpstr>
      <vt:lpstr>Three Gifts</vt:lpstr>
      <vt:lpstr>Three Gifts</vt:lpstr>
      <vt:lpstr>Three Gifts</vt:lpstr>
      <vt:lpstr>Three Gifts</vt:lpstr>
      <vt:lpstr>Three Gifts</vt:lpstr>
      <vt:lpstr>Three Gifts</vt:lpstr>
      <vt:lpstr>Three Gifts</vt:lpstr>
      <vt:lpstr>Three Gifts</vt:lpstr>
      <vt:lpstr>Three Gifts</vt:lpstr>
      <vt:lpstr>Three Gifts</vt:lpstr>
      <vt:lpstr>Three Gifts</vt:lpstr>
      <vt:lpstr>PowerPoint Presentation</vt:lpstr>
      <vt:lpstr>PowerPoint Presentation</vt:lpstr>
    </vt:vector>
  </TitlesOfParts>
  <Company>Visual Impact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TCWM</dc:creator>
  <cp:lastModifiedBy>Douglas Martin</cp:lastModifiedBy>
  <cp:revision>11</cp:revision>
  <cp:lastPrinted>2021-12-05T12:44:01Z</cp:lastPrinted>
  <dcterms:created xsi:type="dcterms:W3CDTF">2006-12-02T02:28:04Z</dcterms:created>
  <dcterms:modified xsi:type="dcterms:W3CDTF">2021-12-12T16:27:24Z</dcterms:modified>
</cp:coreProperties>
</file>