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3" r:id="rId6"/>
    <p:sldId id="275" r:id="rId7"/>
    <p:sldId id="277" r:id="rId8"/>
    <p:sldId id="284" r:id="rId9"/>
    <p:sldId id="264" r:id="rId10"/>
    <p:sldId id="272" r:id="rId11"/>
    <p:sldId id="273" r:id="rId12"/>
    <p:sldId id="274" r:id="rId13"/>
    <p:sldId id="278" r:id="rId14"/>
    <p:sldId id="285" r:id="rId15"/>
    <p:sldId id="265" r:id="rId16"/>
    <p:sldId id="279" r:id="rId17"/>
    <p:sldId id="286" r:id="rId18"/>
    <p:sldId id="266" r:id="rId19"/>
    <p:sldId id="280" r:id="rId20"/>
    <p:sldId id="287" r:id="rId21"/>
    <p:sldId id="267" r:id="rId22"/>
    <p:sldId id="269" r:id="rId23"/>
    <p:sldId id="268" r:id="rId24"/>
    <p:sldId id="281" r:id="rId25"/>
    <p:sldId id="288" r:id="rId26"/>
    <p:sldId id="271" r:id="rId27"/>
    <p:sldId id="283" r:id="rId28"/>
    <p:sldId id="276" r:id="rId29"/>
    <p:sldId id="282" r:id="rId30"/>
    <p:sldId id="289" r:id="rId31"/>
    <p:sldId id="290" r:id="rId32"/>
    <p:sldId id="291" r:id="rId33"/>
    <p:sldId id="292" r:id="rId3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CFCB4C-C73C-95B1-57C2-313D9401A70B}" v="12" dt="2021-12-05T14:11:44.051"/>
    <p1510:client id="{F9D14705-5F2D-434B-ABA6-484CDC60C0C2}" v="33" dt="2021-12-05T12:43:58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39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rtin" userId="2f233c73-e982-4686-a2f7-7fcacf256faf" providerId="ADAL" clId="{F9D14705-5F2D-434B-ABA6-484CDC60C0C2}"/>
    <pc:docChg chg="custSel addSld delSld modSld sldOrd modMainMaster">
      <pc:chgData name="Douglas Martin" userId="2f233c73-e982-4686-a2f7-7fcacf256faf" providerId="ADAL" clId="{F9D14705-5F2D-434B-ABA6-484CDC60C0C2}" dt="2021-12-06T12:41:49.114" v="3387" actId="20577"/>
      <pc:docMkLst>
        <pc:docMk/>
      </pc:docMkLst>
      <pc:sldChg chg="modSp mod">
        <pc:chgData name="Douglas Martin" userId="2f233c73-e982-4686-a2f7-7fcacf256faf" providerId="ADAL" clId="{F9D14705-5F2D-434B-ABA6-484CDC60C0C2}" dt="2021-12-04T13:50:30.722" v="55" actId="113"/>
        <pc:sldMkLst>
          <pc:docMk/>
          <pc:sldMk cId="0" sldId="258"/>
        </pc:sldMkLst>
        <pc:spChg chg="mod">
          <ac:chgData name="Douglas Martin" userId="2f233c73-e982-4686-a2f7-7fcacf256faf" providerId="ADAL" clId="{F9D14705-5F2D-434B-ABA6-484CDC60C0C2}" dt="2021-12-04T13:50:30.722" v="55" actId="113"/>
          <ac:spMkLst>
            <pc:docMk/>
            <pc:sldMk cId="0" sldId="258"/>
            <ac:spMk id="2051" creationId="{DF7A2A6B-BA7C-49B9-8BC7-5EDD2A862A5E}"/>
          </ac:spMkLst>
        </pc:spChg>
        <pc:picChg chg="mod">
          <ac:chgData name="Douglas Martin" userId="2f233c73-e982-4686-a2f7-7fcacf256faf" providerId="ADAL" clId="{F9D14705-5F2D-434B-ABA6-484CDC60C0C2}" dt="2021-12-04T13:50:12.699" v="50" actId="14100"/>
          <ac:picMkLst>
            <pc:docMk/>
            <pc:sldMk cId="0" sldId="258"/>
            <ac:picMk id="2050" creationId="{2A8221D4-F22B-446A-B797-F441B27584CC}"/>
          </ac:picMkLst>
        </pc:picChg>
      </pc:sldChg>
      <pc:sldChg chg="modSp mod">
        <pc:chgData name="Douglas Martin" userId="2f233c73-e982-4686-a2f7-7fcacf256faf" providerId="ADAL" clId="{F9D14705-5F2D-434B-ABA6-484CDC60C0C2}" dt="2021-12-06T12:41:49.114" v="3387" actId="20577"/>
        <pc:sldMkLst>
          <pc:docMk/>
          <pc:sldMk cId="0" sldId="259"/>
        </pc:sldMkLst>
        <pc:spChg chg="mod">
          <ac:chgData name="Douglas Martin" userId="2f233c73-e982-4686-a2f7-7fcacf256faf" providerId="ADAL" clId="{F9D14705-5F2D-434B-ABA6-484CDC60C0C2}" dt="2021-12-04T13:51:55.975" v="99" actId="403"/>
          <ac:spMkLst>
            <pc:docMk/>
            <pc:sldMk cId="0" sldId="259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5:17.716" v="42" actId="1036"/>
          <ac:spMkLst>
            <pc:docMk/>
            <pc:sldMk cId="0" sldId="259"/>
            <ac:spMk id="10" creationId="{1BB2E9AB-3327-41B6-B043-CD850A925841}"/>
          </ac:spMkLst>
        </pc:spChg>
        <pc:spChg chg="mod">
          <ac:chgData name="Douglas Martin" userId="2f233c73-e982-4686-a2f7-7fcacf256faf" providerId="ADAL" clId="{F9D14705-5F2D-434B-ABA6-484CDC60C0C2}" dt="2021-12-04T13:45:43.823" v="48" actId="403"/>
          <ac:spMkLst>
            <pc:docMk/>
            <pc:sldMk cId="0" sldId="259"/>
            <ac:spMk id="3075" creationId="{C7A39856-8742-4443-8028-F46B28A5A7FB}"/>
          </ac:spMkLst>
        </pc:spChg>
        <pc:spChg chg="mod">
          <ac:chgData name="Douglas Martin" userId="2f233c73-e982-4686-a2f7-7fcacf256faf" providerId="ADAL" clId="{F9D14705-5F2D-434B-ABA6-484CDC60C0C2}" dt="2021-12-06T12:41:49.114" v="3387" actId="20577"/>
          <ac:spMkLst>
            <pc:docMk/>
            <pc:sldMk cId="0" sldId="259"/>
            <ac:spMk id="3078" creationId="{5BAB79F0-826F-429F-B883-89F912B8A4FF}"/>
          </ac:spMkLst>
        </pc:spChg>
        <pc:picChg chg="mod">
          <ac:chgData name="Douglas Martin" userId="2f233c73-e982-4686-a2f7-7fcacf256faf" providerId="ADAL" clId="{F9D14705-5F2D-434B-ABA6-484CDC60C0C2}" dt="2021-12-04T13:44:59.854" v="40" actId="14100"/>
          <ac:picMkLst>
            <pc:docMk/>
            <pc:sldMk cId="0" sldId="259"/>
            <ac:picMk id="3074" creationId="{E4D046C9-62D7-4593-93B1-11CDBD46C490}"/>
          </ac:picMkLst>
        </pc:picChg>
        <pc:picChg chg="mod">
          <ac:chgData name="Douglas Martin" userId="2f233c73-e982-4686-a2f7-7fcacf256faf" providerId="ADAL" clId="{F9D14705-5F2D-434B-ABA6-484CDC60C0C2}" dt="2021-12-04T13:44:59.854" v="40" actId="14100"/>
          <ac:picMkLst>
            <pc:docMk/>
            <pc:sldMk cId="0" sldId="259"/>
            <ac:picMk id="3076" creationId="{5FA2B1CF-F7BE-415E-9B13-EE26DB259B0E}"/>
          </ac:picMkLst>
        </pc:picChg>
        <pc:picChg chg="mod">
          <ac:chgData name="Douglas Martin" userId="2f233c73-e982-4686-a2f7-7fcacf256faf" providerId="ADAL" clId="{F9D14705-5F2D-434B-ABA6-484CDC60C0C2}" dt="2021-12-04T13:44:59.854" v="40" actId="14100"/>
          <ac:picMkLst>
            <pc:docMk/>
            <pc:sldMk cId="0" sldId="259"/>
            <ac:picMk id="3077" creationId="{17FFF07B-139F-49F6-9F3E-F0D62865DF0B}"/>
          </ac:picMkLst>
        </pc:picChg>
      </pc:sldChg>
      <pc:sldChg chg="modSp add del">
        <pc:chgData name="Douglas Martin" userId="2f233c73-e982-4686-a2f7-7fcacf256faf" providerId="ADAL" clId="{F9D14705-5F2D-434B-ABA6-484CDC60C0C2}" dt="2021-12-04T13:55:33.396" v="240" actId="47"/>
        <pc:sldMkLst>
          <pc:docMk/>
          <pc:sldMk cId="1054646185" sldId="260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054646185" sldId="260"/>
            <ac:spMk id="9" creationId="{7805F1DA-60AD-49ED-A914-95667285BCB9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054646185" sldId="260"/>
            <ac:spMk id="10" creationId="{58FC0BC2-0776-4D80-B3BC-3B71E04949A8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054646185" sldId="260"/>
            <ac:spMk id="4099" creationId="{C37E1ED9-C9AC-4761-B767-926494CF3B5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054646185" sldId="260"/>
            <ac:spMk id="4102" creationId="{B8D70481-1993-4FFF-9746-A102FE8173F4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054646185" sldId="260"/>
            <ac:picMk id="4098" creationId="{A4BE90B0-8A5A-4A16-8D13-A706DE590A31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054646185" sldId="260"/>
            <ac:picMk id="4100" creationId="{F6CC9067-8242-4AE9-85CD-ACD257A5A51A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054646185" sldId="260"/>
            <ac:picMk id="4101" creationId="{5046183B-FA19-4F07-A820-6DAFA50379D0}"/>
          </ac:picMkLst>
        </pc:picChg>
      </pc:sldChg>
      <pc:sldChg chg="modSp add del mod ord">
        <pc:chgData name="Douglas Martin" userId="2f233c73-e982-4686-a2f7-7fcacf256faf" providerId="ADAL" clId="{F9D14705-5F2D-434B-ABA6-484CDC60C0C2}" dt="2021-12-04T13:57:37.990" v="419" actId="20577"/>
        <pc:sldMkLst>
          <pc:docMk/>
          <pc:sldMk cId="1452643504" sldId="261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452643504" sldId="261"/>
            <ac:spMk id="9" creationId="{E8F3624C-CC71-4387-B30B-9F1B2B21DE96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452643504" sldId="261"/>
            <ac:spMk id="10" creationId="{AA4BA24D-8D47-4A1F-B95E-57CDD89681B1}"/>
          </ac:spMkLst>
        </pc:spChg>
        <pc:spChg chg="mod">
          <ac:chgData name="Douglas Martin" userId="2f233c73-e982-4686-a2f7-7fcacf256faf" providerId="ADAL" clId="{F9D14705-5F2D-434B-ABA6-484CDC60C0C2}" dt="2021-12-04T13:57:37.990" v="419" actId="20577"/>
          <ac:spMkLst>
            <pc:docMk/>
            <pc:sldMk cId="1452643504" sldId="261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452643504" sldId="261"/>
            <ac:spMk id="5123" creationId="{776218E7-4127-47B3-81DC-BE305106B6BC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452643504" sldId="261"/>
            <ac:spMk id="5126" creationId="{1340BD5B-5381-49A6-9B6C-9F450A1BFB65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452643504" sldId="261"/>
            <ac:picMk id="5122" creationId="{ABB3FA3A-39AD-49E4-95FF-02BB7C692F45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452643504" sldId="261"/>
            <ac:picMk id="5124" creationId="{5B6AED89-EB8F-484B-8A45-5D2DF97965C6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452643504" sldId="261"/>
            <ac:picMk id="5125" creationId="{313FD27A-485F-420A-BC8D-01B1BD27712A}"/>
          </ac:picMkLst>
        </pc:picChg>
      </pc:sldChg>
      <pc:sldChg chg="modSp add mod">
        <pc:chgData name="Douglas Martin" userId="2f233c73-e982-4686-a2f7-7fcacf256faf" providerId="ADAL" clId="{F9D14705-5F2D-434B-ABA6-484CDC60C0C2}" dt="2021-12-05T12:41:48.519" v="3385" actId="1076"/>
        <pc:sldMkLst>
          <pc:docMk/>
          <pc:sldMk cId="3079530875" sldId="262"/>
        </pc:sldMkLst>
        <pc:spChg chg="mod">
          <ac:chgData name="Douglas Martin" userId="2f233c73-e982-4686-a2f7-7fcacf256faf" providerId="ADAL" clId="{F9D14705-5F2D-434B-ABA6-484CDC60C0C2}" dt="2021-12-05T12:41:48.519" v="3385" actId="1076"/>
          <ac:spMkLst>
            <pc:docMk/>
            <pc:sldMk cId="3079530875" sldId="262"/>
            <ac:spMk id="3078" creationId="{5BAB79F0-826F-429F-B883-89F912B8A4FF}"/>
          </ac:spMkLst>
        </pc:spChg>
      </pc:sldChg>
      <pc:sldChg chg="modSp add del mod">
        <pc:chgData name="Douglas Martin" userId="2f233c73-e982-4686-a2f7-7fcacf256faf" providerId="ADAL" clId="{F9D14705-5F2D-434B-ABA6-484CDC60C0C2}" dt="2021-12-04T14:01:44.857" v="589" actId="1076"/>
        <pc:sldMkLst>
          <pc:docMk/>
          <pc:sldMk cId="3297899814" sldId="263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297899814" sldId="263"/>
            <ac:spMk id="9" creationId="{74A2841D-C222-4A27-AABD-89C54FEAE31C}"/>
          </ac:spMkLst>
        </pc:spChg>
        <pc:spChg chg="mod">
          <ac:chgData name="Douglas Martin" userId="2f233c73-e982-4686-a2f7-7fcacf256faf" providerId="ADAL" clId="{F9D14705-5F2D-434B-ABA6-484CDC60C0C2}" dt="2021-12-04T14:01:16.222" v="570" actId="20577"/>
          <ac:spMkLst>
            <pc:docMk/>
            <pc:sldMk cId="3297899814" sldId="263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297899814" sldId="263"/>
            <ac:spMk id="10" creationId="{3AB8BD8A-10CB-4F4E-9C1B-650C22761945}"/>
          </ac:spMkLst>
        </pc:spChg>
        <pc:spChg chg="mod">
          <ac:chgData name="Douglas Martin" userId="2f233c73-e982-4686-a2f7-7fcacf256faf" providerId="ADAL" clId="{F9D14705-5F2D-434B-ABA6-484CDC60C0C2}" dt="2021-12-04T14:01:44.857" v="589" actId="1076"/>
          <ac:spMkLst>
            <pc:docMk/>
            <pc:sldMk cId="3297899814" sldId="263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297899814" sldId="263"/>
            <ac:spMk id="6147" creationId="{CF331601-1B54-401D-B311-EC1D58F319CE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297899814" sldId="263"/>
            <ac:spMk id="6150" creationId="{00CA3230-DBBC-42A5-9F63-FAC41F6F7B9F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297899814" sldId="263"/>
            <ac:picMk id="6146" creationId="{3A45C1C7-92C7-40A5-B6F2-8AFC61703F24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297899814" sldId="263"/>
            <ac:picMk id="6148" creationId="{CFB42755-C527-4547-8DE3-A7F047B4CE9A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297899814" sldId="263"/>
            <ac:picMk id="6149" creationId="{BD798515-CAEE-4E4B-BB11-456DB0487446}"/>
          </ac:picMkLst>
        </pc:picChg>
      </pc:sldChg>
      <pc:sldChg chg="modSp add del mod">
        <pc:chgData name="Douglas Martin" userId="2f233c73-e982-4686-a2f7-7fcacf256faf" providerId="ADAL" clId="{F9D14705-5F2D-434B-ABA6-484CDC60C0C2}" dt="2021-12-04T15:17:53.607" v="617" actId="47"/>
        <pc:sldMkLst>
          <pc:docMk/>
          <pc:sldMk cId="854947293" sldId="264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854947293" sldId="264"/>
            <ac:spMk id="9" creationId="{5206D41F-23FA-49D9-9A5E-28063E97A38B}"/>
          </ac:spMkLst>
        </pc:spChg>
        <pc:spChg chg="mod">
          <ac:chgData name="Douglas Martin" userId="2f233c73-e982-4686-a2f7-7fcacf256faf" providerId="ADAL" clId="{F9D14705-5F2D-434B-ABA6-484CDC60C0C2}" dt="2021-12-04T14:01:56.918" v="592" actId="20577"/>
          <ac:spMkLst>
            <pc:docMk/>
            <pc:sldMk cId="854947293" sldId="264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854947293" sldId="264"/>
            <ac:spMk id="10" creationId="{D443F855-B068-47F6-9A69-C96A98AF3C4B}"/>
          </ac:spMkLst>
        </pc:spChg>
        <pc:spChg chg="mod">
          <ac:chgData name="Douglas Martin" userId="2f233c73-e982-4686-a2f7-7fcacf256faf" providerId="ADAL" clId="{F9D14705-5F2D-434B-ABA6-484CDC60C0C2}" dt="2021-12-04T14:02:27.732" v="598" actId="1076"/>
          <ac:spMkLst>
            <pc:docMk/>
            <pc:sldMk cId="854947293" sldId="264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854947293" sldId="264"/>
            <ac:spMk id="7171" creationId="{3B7656E9-F721-43D3-B5B3-282ADF57C3E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854947293" sldId="264"/>
            <ac:spMk id="7174" creationId="{F393EF31-E016-4115-B1A0-F6F0A06B8DE8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854947293" sldId="264"/>
            <ac:picMk id="7170" creationId="{221CF714-ED49-482D-9B40-0294CE60C62C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854947293" sldId="264"/>
            <ac:picMk id="7172" creationId="{FC6F85D8-51CE-400D-89ED-0D6E53822CD5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854947293" sldId="264"/>
            <ac:picMk id="7173" creationId="{1F58319C-50A9-4C86-A2AD-5D1957632294}"/>
          </ac:picMkLst>
        </pc:picChg>
      </pc:sldChg>
      <pc:sldChg chg="modSp add mod ord">
        <pc:chgData name="Douglas Martin" userId="2f233c73-e982-4686-a2f7-7fcacf256faf" providerId="ADAL" clId="{F9D14705-5F2D-434B-ABA6-484CDC60C0C2}" dt="2021-12-04T15:21:22.729" v="755" actId="403"/>
        <pc:sldMkLst>
          <pc:docMk/>
          <pc:sldMk cId="1096914182" sldId="264"/>
        </pc:sldMkLst>
        <pc:spChg chg="mod">
          <ac:chgData name="Douglas Martin" userId="2f233c73-e982-4686-a2f7-7fcacf256faf" providerId="ADAL" clId="{F9D14705-5F2D-434B-ABA6-484CDC60C0C2}" dt="2021-12-04T15:20:29.374" v="754" actId="20577"/>
          <ac:spMkLst>
            <pc:docMk/>
            <pc:sldMk cId="1096914182" sldId="264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5:21:22.729" v="755" actId="403"/>
          <ac:spMkLst>
            <pc:docMk/>
            <pc:sldMk cId="1096914182" sldId="264"/>
            <ac:spMk id="3078" creationId="{5BAB79F0-826F-429F-B883-89F912B8A4FF}"/>
          </ac:spMkLst>
        </pc:spChg>
      </pc:sldChg>
      <pc:sldChg chg="modSp add del mod">
        <pc:chgData name="Douglas Martin" userId="2f233c73-e982-4686-a2f7-7fcacf256faf" providerId="ADAL" clId="{F9D14705-5F2D-434B-ABA6-484CDC60C0C2}" dt="2021-12-04T15:17:54.337" v="618" actId="47"/>
        <pc:sldMkLst>
          <pc:docMk/>
          <pc:sldMk cId="2326389141" sldId="265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326389141" sldId="265"/>
            <ac:spMk id="9" creationId="{900B8663-FF38-4D6A-ABB0-5E9DD14BA551}"/>
          </ac:spMkLst>
        </pc:spChg>
        <pc:spChg chg="mod">
          <ac:chgData name="Douglas Martin" userId="2f233c73-e982-4686-a2f7-7fcacf256faf" providerId="ADAL" clId="{F9D14705-5F2D-434B-ABA6-484CDC60C0C2}" dt="2021-12-04T14:02:38.834" v="601" actId="20577"/>
          <ac:spMkLst>
            <pc:docMk/>
            <pc:sldMk cId="2326389141" sldId="265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326389141" sldId="265"/>
            <ac:spMk id="10" creationId="{1A3D105D-E2D2-4CAF-A4E9-F5510966B147}"/>
          </ac:spMkLst>
        </pc:spChg>
        <pc:spChg chg="mod">
          <ac:chgData name="Douglas Martin" userId="2f233c73-e982-4686-a2f7-7fcacf256faf" providerId="ADAL" clId="{F9D14705-5F2D-434B-ABA6-484CDC60C0C2}" dt="2021-12-04T14:03:10.511" v="616" actId="1076"/>
          <ac:spMkLst>
            <pc:docMk/>
            <pc:sldMk cId="2326389141" sldId="265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326389141" sldId="265"/>
            <ac:spMk id="11267" creationId="{75776757-B525-4AAA-B46B-C0A2DD13DF9A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326389141" sldId="265"/>
            <ac:spMk id="11270" creationId="{934D49B5-89D6-4132-BC77-8FD668595451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2326389141" sldId="265"/>
            <ac:picMk id="11266" creationId="{FF9AAE43-00C2-44B0-85AF-79BAA027C8FE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2326389141" sldId="265"/>
            <ac:picMk id="11268" creationId="{5CEBFE33-FAF8-4815-8F5B-FCF56C73F90B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2326389141" sldId="265"/>
            <ac:picMk id="11269" creationId="{FE961B03-050C-4820-8188-605FAF01A42F}"/>
          </ac:picMkLst>
        </pc:picChg>
      </pc:sldChg>
      <pc:sldChg chg="modSp add mod">
        <pc:chgData name="Douglas Martin" userId="2f233c73-e982-4686-a2f7-7fcacf256faf" providerId="ADAL" clId="{F9D14705-5F2D-434B-ABA6-484CDC60C0C2}" dt="2021-12-04T15:22:28.975" v="841" actId="313"/>
        <pc:sldMkLst>
          <pc:docMk/>
          <pc:sldMk cId="2997538039" sldId="265"/>
        </pc:sldMkLst>
        <pc:spChg chg="mod">
          <ac:chgData name="Douglas Martin" userId="2f233c73-e982-4686-a2f7-7fcacf256faf" providerId="ADAL" clId="{F9D14705-5F2D-434B-ABA6-484CDC60C0C2}" dt="2021-12-04T15:21:56.030" v="766" actId="20577"/>
          <ac:spMkLst>
            <pc:docMk/>
            <pc:sldMk cId="2997538039" sldId="265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5:22:28.975" v="841" actId="313"/>
          <ac:spMkLst>
            <pc:docMk/>
            <pc:sldMk cId="2997538039" sldId="265"/>
            <ac:spMk id="3078" creationId="{5BAB79F0-826F-429F-B883-89F912B8A4FF}"/>
          </ac:spMkLst>
        </pc:spChg>
      </pc:sldChg>
      <pc:sldChg chg="modSp add del mod">
        <pc:chgData name="Douglas Martin" userId="2f233c73-e982-4686-a2f7-7fcacf256faf" providerId="ADAL" clId="{F9D14705-5F2D-434B-ABA6-484CDC60C0C2}" dt="2021-12-05T12:15:45.977" v="2500" actId="6549"/>
        <pc:sldMkLst>
          <pc:docMk/>
          <pc:sldMk cId="1663713781" sldId="266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663713781" sldId="266"/>
            <ac:spMk id="9" creationId="{0B726C2E-8A94-459F-88DE-C5E39C84E90C}"/>
          </ac:spMkLst>
        </pc:spChg>
        <pc:spChg chg="mod">
          <ac:chgData name="Douglas Martin" userId="2f233c73-e982-4686-a2f7-7fcacf256faf" providerId="ADAL" clId="{F9D14705-5F2D-434B-ABA6-484CDC60C0C2}" dt="2021-12-04T15:23:04.405" v="861" actId="20577"/>
          <ac:spMkLst>
            <pc:docMk/>
            <pc:sldMk cId="1663713781" sldId="266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663713781" sldId="266"/>
            <ac:spMk id="10" creationId="{A52CEAE8-14E1-4983-9DBF-039A25596A47}"/>
          </ac:spMkLst>
        </pc:spChg>
        <pc:spChg chg="mod">
          <ac:chgData name="Douglas Martin" userId="2f233c73-e982-4686-a2f7-7fcacf256faf" providerId="ADAL" clId="{F9D14705-5F2D-434B-ABA6-484CDC60C0C2}" dt="2021-12-05T12:15:45.977" v="2500" actId="6549"/>
          <ac:spMkLst>
            <pc:docMk/>
            <pc:sldMk cId="1663713781" sldId="266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663713781" sldId="266"/>
            <ac:spMk id="15363" creationId="{103ECE53-F4EA-4180-8792-9CF2C969BC41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663713781" sldId="266"/>
            <ac:spMk id="15366" creationId="{5B512FF0-DAC5-4BBD-B6A1-91E84A294EFF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663713781" sldId="266"/>
            <ac:picMk id="15362" creationId="{2537FFE8-F64C-4241-BD56-8E69FCD2AEC7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663713781" sldId="266"/>
            <ac:picMk id="15364" creationId="{5BCBDB38-EA2C-4575-AFA0-268A22572C80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663713781" sldId="266"/>
            <ac:picMk id="15365" creationId="{103425A9-A8D8-459E-A814-D4817813BCC7}"/>
          </ac:picMkLst>
        </pc:picChg>
      </pc:sldChg>
      <pc:sldChg chg="modSp add del mod">
        <pc:chgData name="Douglas Martin" userId="2f233c73-e982-4686-a2f7-7fcacf256faf" providerId="ADAL" clId="{F9D14705-5F2D-434B-ABA6-484CDC60C0C2}" dt="2021-12-04T15:25:12.557" v="1135" actId="1076"/>
        <pc:sldMkLst>
          <pc:docMk/>
          <pc:sldMk cId="3663626933" sldId="267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663626933" sldId="267"/>
            <ac:spMk id="9" creationId="{360B302F-E316-4B97-A7BA-DE2ED16EF698}"/>
          </ac:spMkLst>
        </pc:spChg>
        <pc:spChg chg="mod">
          <ac:chgData name="Douglas Martin" userId="2f233c73-e982-4686-a2f7-7fcacf256faf" providerId="ADAL" clId="{F9D14705-5F2D-434B-ABA6-484CDC60C0C2}" dt="2021-12-04T15:23:55.499" v="969" actId="20577"/>
          <ac:spMkLst>
            <pc:docMk/>
            <pc:sldMk cId="3663626933" sldId="267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663626933" sldId="267"/>
            <ac:spMk id="10" creationId="{065E5A09-A84A-4FC5-B2C0-34FF696FBD6B}"/>
          </ac:spMkLst>
        </pc:spChg>
        <pc:spChg chg="mod">
          <ac:chgData name="Douglas Martin" userId="2f233c73-e982-4686-a2f7-7fcacf256faf" providerId="ADAL" clId="{F9D14705-5F2D-434B-ABA6-484CDC60C0C2}" dt="2021-12-04T15:25:12.557" v="1135" actId="1076"/>
          <ac:spMkLst>
            <pc:docMk/>
            <pc:sldMk cId="3663626933" sldId="267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663626933" sldId="267"/>
            <ac:spMk id="9219" creationId="{CBB8D49B-6BE0-4F8A-B25B-580CE28557F4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663626933" sldId="267"/>
            <ac:spMk id="9222" creationId="{C0600425-9B7C-43F8-ABDD-41B528AF0EC7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663626933" sldId="267"/>
            <ac:spMk id="9225" creationId="{274634E0-C38C-4F98-84B0-A5D9530F5CB3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663626933" sldId="267"/>
            <ac:picMk id="9218" creationId="{5EE17E32-DF47-4C73-872A-575BE4B8B552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663626933" sldId="267"/>
            <ac:picMk id="9220" creationId="{39798F39-A915-406C-A5F3-682297A79393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663626933" sldId="267"/>
            <ac:picMk id="9221" creationId="{8E02D78C-D962-41DE-A281-BED1BFD58963}"/>
          </ac:picMkLst>
        </pc:picChg>
      </pc:sldChg>
      <pc:sldChg chg="modSp add del mod ord">
        <pc:chgData name="Douglas Martin" userId="2f233c73-e982-4686-a2f7-7fcacf256faf" providerId="ADAL" clId="{F9D14705-5F2D-434B-ABA6-484CDC60C0C2}" dt="2021-12-05T12:20:33.787" v="2684"/>
        <pc:sldMkLst>
          <pc:docMk/>
          <pc:sldMk cId="1146070576" sldId="268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146070576" sldId="268"/>
            <ac:spMk id="9" creationId="{636DBFCF-1DF9-4FE0-8DF0-527CC3CA0B93}"/>
          </ac:spMkLst>
        </pc:spChg>
        <pc:spChg chg="mod">
          <ac:chgData name="Douglas Martin" userId="2f233c73-e982-4686-a2f7-7fcacf256faf" providerId="ADAL" clId="{F9D14705-5F2D-434B-ABA6-484CDC60C0C2}" dt="2021-12-04T15:25:35.073" v="1141" actId="20577"/>
          <ac:spMkLst>
            <pc:docMk/>
            <pc:sldMk cId="1146070576" sldId="268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146070576" sldId="268"/>
            <ac:spMk id="10" creationId="{36C79CAD-2E3B-4624-BB8E-91183CBAE22E}"/>
          </ac:spMkLst>
        </pc:spChg>
        <pc:spChg chg="mod">
          <ac:chgData name="Douglas Martin" userId="2f233c73-e982-4686-a2f7-7fcacf256faf" providerId="ADAL" clId="{F9D14705-5F2D-434B-ABA6-484CDC60C0C2}" dt="2021-12-04T15:26:10.255" v="1260" actId="313"/>
          <ac:spMkLst>
            <pc:docMk/>
            <pc:sldMk cId="1146070576" sldId="268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146070576" sldId="268"/>
            <ac:spMk id="12291" creationId="{BA554A10-5FF0-461E-BF7D-92E5A6AAD456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146070576" sldId="268"/>
            <ac:spMk id="12294" creationId="{8F62BE7A-239F-4FAE-9DB5-0D53A8E4ADC7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146070576" sldId="268"/>
            <ac:spMk id="12297" creationId="{A56E9070-17FD-4D94-9533-9B13BF12E264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146070576" sldId="268"/>
            <ac:picMk id="12290" creationId="{122060DB-F27B-40B4-8DD7-DE2C31C22A28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146070576" sldId="268"/>
            <ac:picMk id="12292" creationId="{5D3FE7AD-1EFB-4F2C-B247-62B0E42A9C47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146070576" sldId="268"/>
            <ac:picMk id="12293" creationId="{79CEE104-F1DD-462C-A3F7-DA1FADF1E171}"/>
          </ac:picMkLst>
        </pc:picChg>
      </pc:sldChg>
      <pc:sldChg chg="modSp add del mod ord">
        <pc:chgData name="Douglas Martin" userId="2f233c73-e982-4686-a2f7-7fcacf256faf" providerId="ADAL" clId="{F9D14705-5F2D-434B-ABA6-484CDC60C0C2}" dt="2021-12-05T12:17:50.159" v="2600"/>
        <pc:sldMkLst>
          <pc:docMk/>
          <pc:sldMk cId="3754154443" sldId="269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754154443" sldId="269"/>
            <ac:spMk id="9" creationId="{9F018C28-A72D-4577-90B5-E44952B5D8F5}"/>
          </ac:spMkLst>
        </pc:spChg>
        <pc:spChg chg="mod">
          <ac:chgData name="Douglas Martin" userId="2f233c73-e982-4686-a2f7-7fcacf256faf" providerId="ADAL" clId="{F9D14705-5F2D-434B-ABA6-484CDC60C0C2}" dt="2021-12-04T15:27:17.789" v="1272" actId="404"/>
          <ac:spMkLst>
            <pc:docMk/>
            <pc:sldMk cId="3754154443" sldId="269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754154443" sldId="269"/>
            <ac:spMk id="10" creationId="{5D39F530-6683-4892-99D7-289A18A07423}"/>
          </ac:spMkLst>
        </pc:spChg>
        <pc:spChg chg="mod">
          <ac:chgData name="Douglas Martin" userId="2f233c73-e982-4686-a2f7-7fcacf256faf" providerId="ADAL" clId="{F9D14705-5F2D-434B-ABA6-484CDC60C0C2}" dt="2021-12-04T15:27:57.180" v="1384" actId="20577"/>
          <ac:spMkLst>
            <pc:docMk/>
            <pc:sldMk cId="3754154443" sldId="269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754154443" sldId="269"/>
            <ac:spMk id="16387" creationId="{30AFE628-8C84-4C22-BBDF-EBC8DF341CA1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754154443" sldId="269"/>
            <ac:spMk id="16390" creationId="{7C2BAA24-9187-42CE-8F88-2C20FD4FD97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754154443" sldId="269"/>
            <ac:spMk id="16393" creationId="{C39C7090-2BF9-49DD-B321-C9FBBF0205F4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754154443" sldId="269"/>
            <ac:picMk id="16386" creationId="{5867C0DD-077B-4A60-8F37-31A0848F6F6B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754154443" sldId="269"/>
            <ac:picMk id="16388" creationId="{AA6316D0-5528-486D-A4F9-193A8A1056F1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754154443" sldId="269"/>
            <ac:picMk id="16389" creationId="{61C40861-B7BE-43DC-B799-9B13AA8656F8}"/>
          </ac:picMkLst>
        </pc:picChg>
      </pc:sldChg>
      <pc:sldChg chg="modSp add del mod">
        <pc:chgData name="Douglas Martin" userId="2f233c73-e982-4686-a2f7-7fcacf256faf" providerId="ADAL" clId="{F9D14705-5F2D-434B-ABA6-484CDC60C0C2}" dt="2021-12-05T12:10:41.397" v="2363" actId="47"/>
        <pc:sldMkLst>
          <pc:docMk/>
          <pc:sldMk cId="757260575" sldId="270"/>
        </pc:sldMkLst>
        <pc:spChg chg="mod">
          <ac:chgData name="Douglas Martin" userId="2f233c73-e982-4686-a2f7-7fcacf256faf" providerId="ADAL" clId="{F9D14705-5F2D-434B-ABA6-484CDC60C0C2}" dt="2021-12-04T15:28:44.887" v="1399" actId="20577"/>
          <ac:spMkLst>
            <pc:docMk/>
            <pc:sldMk cId="757260575" sldId="270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757260575" sldId="270"/>
            <ac:spMk id="9" creationId="{E856E568-A263-421A-923B-94061EEB4D0A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757260575" sldId="270"/>
            <ac:spMk id="10" creationId="{BC527ED0-1CCC-4776-AD2F-8A8E999506DC}"/>
          </ac:spMkLst>
        </pc:spChg>
        <pc:spChg chg="mod">
          <ac:chgData name="Douglas Martin" userId="2f233c73-e982-4686-a2f7-7fcacf256faf" providerId="ADAL" clId="{F9D14705-5F2D-434B-ABA6-484CDC60C0C2}" dt="2021-12-04T15:29:36.463" v="1557" actId="404"/>
          <ac:spMkLst>
            <pc:docMk/>
            <pc:sldMk cId="757260575" sldId="270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757260575" sldId="270"/>
            <ac:spMk id="8195" creationId="{052E2C3E-018E-44EE-9D9F-FC62A5E59C51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757260575" sldId="270"/>
            <ac:spMk id="8198" creationId="{00D5B062-D91B-4D3B-BA20-8AFC6F35CAD1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757260575" sldId="270"/>
            <ac:spMk id="8201" creationId="{1873063B-3C15-40F4-8232-D8EEEE93D257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757260575" sldId="270"/>
            <ac:picMk id="8194" creationId="{2F773D51-CD7D-424E-A153-ACB22AA75120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757260575" sldId="270"/>
            <ac:picMk id="8196" creationId="{BF6BA261-D06D-46C5-9DF2-3B60EF97533C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757260575" sldId="270"/>
            <ac:picMk id="8197" creationId="{2B973C31-DB6C-4A2F-8250-361CC616969D}"/>
          </ac:picMkLst>
        </pc:picChg>
      </pc:sldChg>
      <pc:sldChg chg="modSp add del">
        <pc:chgData name="Douglas Martin" userId="2f233c73-e982-4686-a2f7-7fcacf256faf" providerId="ADAL" clId="{F9D14705-5F2D-434B-ABA6-484CDC60C0C2}" dt="2021-12-04T15:29:39.697" v="1558" actId="2890"/>
        <pc:sldMkLst>
          <pc:docMk/>
          <pc:sldMk cId="2675614468" sldId="271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675614468" sldId="271"/>
            <ac:spMk id="9" creationId="{35561A9D-DA78-4144-A137-0DBFF3E8932A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675614468" sldId="271"/>
            <ac:spMk id="10" creationId="{47E8CEF9-2973-4260-8290-0CB23909245D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675614468" sldId="271"/>
            <ac:spMk id="10243" creationId="{41765A3B-DDB5-41C8-9022-DD6B8BF558F7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675614468" sldId="271"/>
            <ac:spMk id="10246" creationId="{69F5058A-3A94-489D-AEF0-73FFA1105AB6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675614468" sldId="271"/>
            <ac:spMk id="10249" creationId="{CE4F760C-1CD5-4393-82E4-237C77598D81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2675614468" sldId="271"/>
            <ac:picMk id="10242" creationId="{24E59572-677F-4972-B2BE-E7CEE1F4AB89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2675614468" sldId="271"/>
            <ac:picMk id="10244" creationId="{7DA72A93-D86A-4FBA-AEE1-659CCA46820E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2675614468" sldId="271"/>
            <ac:picMk id="10245" creationId="{C56746BA-B56C-492F-BA05-45267DC2FF07}"/>
          </ac:picMkLst>
        </pc:picChg>
      </pc:sldChg>
      <pc:sldChg chg="modSp add del mod ord">
        <pc:chgData name="Douglas Martin" userId="2f233c73-e982-4686-a2f7-7fcacf256faf" providerId="ADAL" clId="{F9D14705-5F2D-434B-ABA6-484CDC60C0C2}" dt="2021-12-05T12:28:44.652" v="2790" actId="115"/>
        <pc:sldMkLst>
          <pc:docMk/>
          <pc:sldMk cId="317609062" sldId="272"/>
        </pc:sldMkLst>
        <pc:spChg chg="mod">
          <ac:chgData name="Douglas Martin" userId="2f233c73-e982-4686-a2f7-7fcacf256faf" providerId="ADAL" clId="{F9D14705-5F2D-434B-ABA6-484CDC60C0C2}" dt="2021-12-04T15:30:17.429" v="1574" actId="20577"/>
          <ac:spMkLst>
            <pc:docMk/>
            <pc:sldMk cId="317609062" sldId="272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17609062" sldId="272"/>
            <ac:spMk id="9" creationId="{B1212E80-F760-4003-B217-5548A09CBBB2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17609062" sldId="272"/>
            <ac:spMk id="10" creationId="{CFC61739-C124-448A-8228-ADC5C605566D}"/>
          </ac:spMkLst>
        </pc:spChg>
        <pc:spChg chg="mod">
          <ac:chgData name="Douglas Martin" userId="2f233c73-e982-4686-a2f7-7fcacf256faf" providerId="ADAL" clId="{F9D14705-5F2D-434B-ABA6-484CDC60C0C2}" dt="2021-12-05T12:28:44.652" v="2790" actId="115"/>
          <ac:spMkLst>
            <pc:docMk/>
            <pc:sldMk cId="317609062" sldId="272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17609062" sldId="272"/>
            <ac:spMk id="13315" creationId="{368837FD-2D9F-4FB0-94EC-8183D94DFB37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17609062" sldId="272"/>
            <ac:spMk id="13318" creationId="{E1CE27CF-97DA-4C97-ABD8-1E449AC181D0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317609062" sldId="272"/>
            <ac:spMk id="13321" creationId="{97EDAEB7-145B-43DC-8C72-658C4A986E9C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17609062" sldId="272"/>
            <ac:picMk id="13314" creationId="{B433A6F0-C339-4707-A64E-B66D4D9D5758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17609062" sldId="272"/>
            <ac:picMk id="13316" creationId="{8C0EB7BB-6AFB-44F0-8907-0087B60EB6F1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317609062" sldId="272"/>
            <ac:picMk id="13317" creationId="{4137C617-C9D8-47D1-A1CD-DEC0A8A35D03}"/>
          </ac:picMkLst>
        </pc:picChg>
      </pc:sldChg>
      <pc:sldChg chg="modSp add del mod ord">
        <pc:chgData name="Douglas Martin" userId="2f233c73-e982-4686-a2f7-7fcacf256faf" providerId="ADAL" clId="{F9D14705-5F2D-434B-ABA6-484CDC60C0C2}" dt="2021-12-05T12:29:01.200" v="2792" actId="115"/>
        <pc:sldMkLst>
          <pc:docMk/>
          <pc:sldMk cId="4045097169" sldId="273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4045097169" sldId="273"/>
            <ac:spMk id="9" creationId="{1AAD497D-19F8-4011-B4D3-EB08EEF52EEC}"/>
          </ac:spMkLst>
        </pc:spChg>
        <pc:spChg chg="mod">
          <ac:chgData name="Douglas Martin" userId="2f233c73-e982-4686-a2f7-7fcacf256faf" providerId="ADAL" clId="{F9D14705-5F2D-434B-ABA6-484CDC60C0C2}" dt="2021-12-04T15:32:52.240" v="1854" actId="20577"/>
          <ac:spMkLst>
            <pc:docMk/>
            <pc:sldMk cId="4045097169" sldId="273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4045097169" sldId="273"/>
            <ac:spMk id="10" creationId="{6D5D4733-B220-4BD2-9261-8E112ABAB668}"/>
          </ac:spMkLst>
        </pc:spChg>
        <pc:spChg chg="mod">
          <ac:chgData name="Douglas Martin" userId="2f233c73-e982-4686-a2f7-7fcacf256faf" providerId="ADAL" clId="{F9D14705-5F2D-434B-ABA6-484CDC60C0C2}" dt="2021-12-05T12:29:01.200" v="2792" actId="115"/>
          <ac:spMkLst>
            <pc:docMk/>
            <pc:sldMk cId="4045097169" sldId="273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4045097169" sldId="273"/>
            <ac:spMk id="14339" creationId="{92C8DEE0-95E0-4BC5-8F0E-DA10C014EB01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4045097169" sldId="273"/>
            <ac:spMk id="14342" creationId="{5305B732-DDC9-4B0F-8588-E338DED09310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4045097169" sldId="273"/>
            <ac:spMk id="14345" creationId="{24782F78-92C4-44B5-A7F5-CDED3BCF8AA4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4045097169" sldId="273"/>
            <ac:picMk id="14338" creationId="{634DFE24-3487-4604-9466-18F2D64B64FE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4045097169" sldId="273"/>
            <ac:picMk id="14340" creationId="{0DDD3CF5-9478-419B-90DA-1F895A56BAAF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4045097169" sldId="273"/>
            <ac:picMk id="14341" creationId="{9CC18E66-B2FE-415F-A46C-E9C0AE01B175}"/>
          </ac:picMkLst>
        </pc:picChg>
      </pc:sldChg>
      <pc:sldChg chg="modSp add del mod ord">
        <pc:chgData name="Douglas Martin" userId="2f233c73-e982-4686-a2f7-7fcacf256faf" providerId="ADAL" clId="{F9D14705-5F2D-434B-ABA6-484CDC60C0C2}" dt="2021-12-05T12:30:01.909" v="2799" actId="115"/>
        <pc:sldMkLst>
          <pc:docMk/>
          <pc:sldMk cId="1265808035" sldId="274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265808035" sldId="274"/>
            <ac:spMk id="9" creationId="{A47460C6-9A24-4DFE-AB15-00752B15B552}"/>
          </ac:spMkLst>
        </pc:spChg>
        <pc:spChg chg="mod">
          <ac:chgData name="Douglas Martin" userId="2f233c73-e982-4686-a2f7-7fcacf256faf" providerId="ADAL" clId="{F9D14705-5F2D-434B-ABA6-484CDC60C0C2}" dt="2021-12-04T15:34:08.957" v="1864" actId="6549"/>
          <ac:spMkLst>
            <pc:docMk/>
            <pc:sldMk cId="1265808035" sldId="274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265808035" sldId="274"/>
            <ac:spMk id="10" creationId="{EA39D72C-FF73-4751-B9EA-A17AA823E907}"/>
          </ac:spMkLst>
        </pc:spChg>
        <pc:spChg chg="mod">
          <ac:chgData name="Douglas Martin" userId="2f233c73-e982-4686-a2f7-7fcacf256faf" providerId="ADAL" clId="{F9D14705-5F2D-434B-ABA6-484CDC60C0C2}" dt="2021-12-05T12:30:01.909" v="2799" actId="115"/>
          <ac:spMkLst>
            <pc:docMk/>
            <pc:sldMk cId="1265808035" sldId="274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265808035" sldId="274"/>
            <ac:spMk id="17411" creationId="{17AFF500-D2DD-45FB-ADFB-0A90A5C1D92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265808035" sldId="274"/>
            <ac:spMk id="17414" creationId="{0F5B1F6F-7214-4746-AE79-7FF95719B344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1265808035" sldId="274"/>
            <ac:spMk id="17417" creationId="{C2DA91A0-C139-4EDB-84C3-6B789A4F4E52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265808035" sldId="274"/>
            <ac:picMk id="17410" creationId="{110CE297-7108-4E73-A939-F430C94F91DA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265808035" sldId="274"/>
            <ac:picMk id="17412" creationId="{E701106B-386B-4EC9-A02D-AC75FD831FAC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1265808035" sldId="274"/>
            <ac:picMk id="17413" creationId="{220C634B-073D-46C0-B37F-F858C0187400}"/>
          </ac:picMkLst>
        </pc:picChg>
      </pc:sldChg>
      <pc:sldChg chg="modSp add del mod ord">
        <pc:chgData name="Douglas Martin" userId="2f233c73-e982-4686-a2f7-7fcacf256faf" providerId="ADAL" clId="{F9D14705-5F2D-434B-ABA6-484CDC60C0C2}" dt="2021-12-05T12:05:25.379" v="2209"/>
        <pc:sldMkLst>
          <pc:docMk/>
          <pc:sldMk cId="501522566" sldId="275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501522566" sldId="275"/>
            <ac:spMk id="9" creationId="{08CFD27A-6F6F-4719-A978-A0C97CEA618A}"/>
          </ac:spMkLst>
        </pc:spChg>
        <pc:spChg chg="mod">
          <ac:chgData name="Douglas Martin" userId="2f233c73-e982-4686-a2f7-7fcacf256faf" providerId="ADAL" clId="{F9D14705-5F2D-434B-ABA6-484CDC60C0C2}" dt="2021-12-04T15:35:32.204" v="2060" actId="20577"/>
          <ac:spMkLst>
            <pc:docMk/>
            <pc:sldMk cId="501522566" sldId="275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501522566" sldId="275"/>
            <ac:spMk id="10" creationId="{07C0FFB2-5130-4F0D-A9F0-70CAE1F560FC}"/>
          </ac:spMkLst>
        </pc:spChg>
        <pc:spChg chg="mod">
          <ac:chgData name="Douglas Martin" userId="2f233c73-e982-4686-a2f7-7fcacf256faf" providerId="ADAL" clId="{F9D14705-5F2D-434B-ABA6-484CDC60C0C2}" dt="2021-12-04T15:36:01.526" v="2125" actId="1076"/>
          <ac:spMkLst>
            <pc:docMk/>
            <pc:sldMk cId="501522566" sldId="275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501522566" sldId="275"/>
            <ac:spMk id="18435" creationId="{36B75905-DC3F-4082-B319-28A320339A14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501522566" sldId="275"/>
            <ac:spMk id="18438" creationId="{B6105747-A9F6-474C-96A0-3AD280FB437C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501522566" sldId="275"/>
            <ac:spMk id="18441" creationId="{AF079D45-3519-4BCF-A29F-38D3D6094BC9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501522566" sldId="275"/>
            <ac:picMk id="18434" creationId="{E256DEED-ABCC-4DA5-956C-91552929D3FB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501522566" sldId="275"/>
            <ac:picMk id="18436" creationId="{6830E7AD-3B48-47E1-9C22-26239452D32F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501522566" sldId="275"/>
            <ac:picMk id="18437" creationId="{4C31B0AB-F8E6-4FB6-BE3C-C45A65565280}"/>
          </ac:picMkLst>
        </pc:picChg>
      </pc:sldChg>
      <pc:sldChg chg="modSp add del mod">
        <pc:chgData name="Douglas Martin" userId="2f233c73-e982-4686-a2f7-7fcacf256faf" providerId="ADAL" clId="{F9D14705-5F2D-434B-ABA6-484CDC60C0C2}" dt="2021-12-04T15:36:54.741" v="2207" actId="20577"/>
        <pc:sldMkLst>
          <pc:docMk/>
          <pc:sldMk cId="200463565" sldId="276"/>
        </pc:sld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00463565" sldId="276"/>
            <ac:spMk id="9" creationId="{0708A04C-E839-4130-ABA0-63A3CFEB9B1B}"/>
          </ac:spMkLst>
        </pc:spChg>
        <pc:spChg chg="mod">
          <ac:chgData name="Douglas Martin" userId="2f233c73-e982-4686-a2f7-7fcacf256faf" providerId="ADAL" clId="{F9D14705-5F2D-434B-ABA6-484CDC60C0C2}" dt="2021-12-04T15:36:35.603" v="2133" actId="20577"/>
          <ac:spMkLst>
            <pc:docMk/>
            <pc:sldMk cId="200463565" sldId="276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00463565" sldId="276"/>
            <ac:spMk id="10" creationId="{D969518D-3389-419C-B11F-CC40AB672B0D}"/>
          </ac:spMkLst>
        </pc:spChg>
        <pc:spChg chg="mod">
          <ac:chgData name="Douglas Martin" userId="2f233c73-e982-4686-a2f7-7fcacf256faf" providerId="ADAL" clId="{F9D14705-5F2D-434B-ABA6-484CDC60C0C2}" dt="2021-12-04T15:36:54.741" v="2207" actId="20577"/>
          <ac:spMkLst>
            <pc:docMk/>
            <pc:sldMk cId="200463565" sldId="276"/>
            <ac:spMk id="3078" creationId="{5BAB79F0-826F-429F-B883-89F912B8A4F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00463565" sldId="276"/>
            <ac:spMk id="19459" creationId="{976DCBDF-F8CC-4CB6-955A-1A9632646F49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k cId="200463565" sldId="276"/>
            <ac:spMk id="19462" creationId="{144B7C5B-C45C-4D03-9640-802CC4DF6979}"/>
          </ac:spMkLst>
        </pc:sp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200463565" sldId="276"/>
            <ac:picMk id="19458" creationId="{D6898659-DB78-4623-8479-12FDAE1FE2A7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200463565" sldId="276"/>
            <ac:picMk id="19460" creationId="{E1E81E0E-2E71-4D81-984B-B9FBB633F6A8}"/>
          </ac:picMkLst>
        </pc:picChg>
        <pc:picChg chg="mod">
          <ac:chgData name="Douglas Martin" userId="2f233c73-e982-4686-a2f7-7fcacf256faf" providerId="ADAL" clId="{F9D14705-5F2D-434B-ABA6-484CDC60C0C2}" dt="2021-12-04T13:44:38.521" v="38"/>
          <ac:picMkLst>
            <pc:docMk/>
            <pc:sldMk cId="200463565" sldId="276"/>
            <ac:picMk id="19461" creationId="{974281A8-FF51-4017-9AAD-197E50596F36}"/>
          </ac:picMkLst>
        </pc:picChg>
      </pc:sldChg>
      <pc:sldChg chg="modSp add mod">
        <pc:chgData name="Douglas Martin" userId="2f233c73-e982-4686-a2f7-7fcacf256faf" providerId="ADAL" clId="{F9D14705-5F2D-434B-ABA6-484CDC60C0C2}" dt="2021-12-05T12:28:15.547" v="2789" actId="1076"/>
        <pc:sldMkLst>
          <pc:docMk/>
          <pc:sldMk cId="1172998809" sldId="277"/>
        </pc:sldMkLst>
        <pc:spChg chg="mod">
          <ac:chgData name="Douglas Martin" userId="2f233c73-e982-4686-a2f7-7fcacf256faf" providerId="ADAL" clId="{F9D14705-5F2D-434B-ABA6-484CDC60C0C2}" dt="2021-12-05T12:06:05.673" v="2221" actId="20577"/>
          <ac:spMkLst>
            <pc:docMk/>
            <pc:sldMk cId="1172998809" sldId="277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5T12:28:15.547" v="2789" actId="1076"/>
          <ac:spMkLst>
            <pc:docMk/>
            <pc:sldMk cId="1172998809" sldId="277"/>
            <ac:spMk id="3078" creationId="{5BAB79F0-826F-429F-B883-89F912B8A4FF}"/>
          </ac:spMkLst>
        </pc:spChg>
      </pc:sldChg>
      <pc:sldChg chg="modSp add mod ord">
        <pc:chgData name="Douglas Martin" userId="2f233c73-e982-4686-a2f7-7fcacf256faf" providerId="ADAL" clId="{F9D14705-5F2D-434B-ABA6-484CDC60C0C2}" dt="2021-12-05T12:13:23.294" v="2431" actId="1076"/>
        <pc:sldMkLst>
          <pc:docMk/>
          <pc:sldMk cId="2400435025" sldId="278"/>
        </pc:sldMkLst>
        <pc:spChg chg="mod">
          <ac:chgData name="Douglas Martin" userId="2f233c73-e982-4686-a2f7-7fcacf256faf" providerId="ADAL" clId="{F9D14705-5F2D-434B-ABA6-484CDC60C0C2}" dt="2021-12-05T12:12:56.942" v="2368" actId="20577"/>
          <ac:spMkLst>
            <pc:docMk/>
            <pc:sldMk cId="2400435025" sldId="278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5T12:13:23.294" v="2431" actId="1076"/>
          <ac:spMkLst>
            <pc:docMk/>
            <pc:sldMk cId="2400435025" sldId="278"/>
            <ac:spMk id="3078" creationId="{5BAB79F0-826F-429F-B883-89F912B8A4FF}"/>
          </ac:spMkLst>
        </pc:spChg>
      </pc:sldChg>
      <pc:sldChg chg="modSp add mod ord">
        <pc:chgData name="Douglas Martin" userId="2f233c73-e982-4686-a2f7-7fcacf256faf" providerId="ADAL" clId="{F9D14705-5F2D-434B-ABA6-484CDC60C0C2}" dt="2021-12-05T12:15:21.447" v="2493" actId="20577"/>
        <pc:sldMkLst>
          <pc:docMk/>
          <pc:sldMk cId="1490932515" sldId="279"/>
        </pc:sldMkLst>
        <pc:spChg chg="mod">
          <ac:chgData name="Douglas Martin" userId="2f233c73-e982-4686-a2f7-7fcacf256faf" providerId="ADAL" clId="{F9D14705-5F2D-434B-ABA6-484CDC60C0C2}" dt="2021-12-05T12:15:21.447" v="2493" actId="20577"/>
          <ac:spMkLst>
            <pc:docMk/>
            <pc:sldMk cId="1490932515" sldId="279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5T12:15:18.389" v="2491" actId="1076"/>
          <ac:spMkLst>
            <pc:docMk/>
            <pc:sldMk cId="1490932515" sldId="279"/>
            <ac:spMk id="3078" creationId="{5BAB79F0-826F-429F-B883-89F912B8A4FF}"/>
          </ac:spMkLst>
        </pc:spChg>
      </pc:sldChg>
      <pc:sldChg chg="modSp add mod ord">
        <pc:chgData name="Douglas Martin" userId="2f233c73-e982-4686-a2f7-7fcacf256faf" providerId="ADAL" clId="{F9D14705-5F2D-434B-ABA6-484CDC60C0C2}" dt="2021-12-05T12:16:30.806" v="2546" actId="20577"/>
        <pc:sldMkLst>
          <pc:docMk/>
          <pc:sldMk cId="3178916448" sldId="280"/>
        </pc:sldMkLst>
        <pc:spChg chg="mod">
          <ac:chgData name="Douglas Martin" userId="2f233c73-e982-4686-a2f7-7fcacf256faf" providerId="ADAL" clId="{F9D14705-5F2D-434B-ABA6-484CDC60C0C2}" dt="2021-12-05T12:16:30.806" v="2546" actId="20577"/>
          <ac:spMkLst>
            <pc:docMk/>
            <pc:sldMk cId="3178916448" sldId="280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5T12:16:21.832" v="2544" actId="20577"/>
          <ac:spMkLst>
            <pc:docMk/>
            <pc:sldMk cId="3178916448" sldId="280"/>
            <ac:spMk id="3078" creationId="{5BAB79F0-826F-429F-B883-89F912B8A4FF}"/>
          </ac:spMkLst>
        </pc:spChg>
      </pc:sldChg>
      <pc:sldChg chg="modSp add mod ord">
        <pc:chgData name="Douglas Martin" userId="2f233c73-e982-4686-a2f7-7fcacf256faf" providerId="ADAL" clId="{F9D14705-5F2D-434B-ABA6-484CDC60C0C2}" dt="2021-12-05T12:18:23.958" v="2618" actId="20577"/>
        <pc:sldMkLst>
          <pc:docMk/>
          <pc:sldMk cId="2441586092" sldId="281"/>
        </pc:sldMkLst>
        <pc:spChg chg="mod">
          <ac:chgData name="Douglas Martin" userId="2f233c73-e982-4686-a2f7-7fcacf256faf" providerId="ADAL" clId="{F9D14705-5F2D-434B-ABA6-484CDC60C0C2}" dt="2021-12-05T12:17:25.189" v="2598" actId="20577"/>
          <ac:spMkLst>
            <pc:docMk/>
            <pc:sldMk cId="2441586092" sldId="281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5T12:18:23.958" v="2618" actId="20577"/>
          <ac:spMkLst>
            <pc:docMk/>
            <pc:sldMk cId="2441586092" sldId="281"/>
            <ac:spMk id="3078" creationId="{5BAB79F0-826F-429F-B883-89F912B8A4FF}"/>
          </ac:spMkLst>
        </pc:spChg>
      </pc:sldChg>
      <pc:sldChg chg="modSp add mod ord">
        <pc:chgData name="Douglas Martin" userId="2f233c73-e982-4686-a2f7-7fcacf256faf" providerId="ADAL" clId="{F9D14705-5F2D-434B-ABA6-484CDC60C0C2}" dt="2021-12-05T12:39:18.493" v="3292" actId="1076"/>
        <pc:sldMkLst>
          <pc:docMk/>
          <pc:sldMk cId="2453718228" sldId="282"/>
        </pc:sldMkLst>
        <pc:spChg chg="mod">
          <ac:chgData name="Douglas Martin" userId="2f233c73-e982-4686-a2f7-7fcacf256faf" providerId="ADAL" clId="{F9D14705-5F2D-434B-ABA6-484CDC60C0C2}" dt="2021-12-05T12:19:56.566" v="2682" actId="20577"/>
          <ac:spMkLst>
            <pc:docMk/>
            <pc:sldMk cId="2453718228" sldId="282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5T12:39:18.493" v="3292" actId="1076"/>
          <ac:spMkLst>
            <pc:docMk/>
            <pc:sldMk cId="2453718228" sldId="282"/>
            <ac:spMk id="3078" creationId="{5BAB79F0-826F-429F-B883-89F912B8A4FF}"/>
          </ac:spMkLst>
        </pc:spChg>
      </pc:sldChg>
      <pc:sldChg chg="modSp add mod ord">
        <pc:chgData name="Douglas Martin" userId="2f233c73-e982-4686-a2f7-7fcacf256faf" providerId="ADAL" clId="{F9D14705-5F2D-434B-ABA6-484CDC60C0C2}" dt="2021-12-05T12:38:14.401" v="3291" actId="1076"/>
        <pc:sldMkLst>
          <pc:docMk/>
          <pc:sldMk cId="1146200851" sldId="283"/>
        </pc:sldMkLst>
        <pc:spChg chg="mod">
          <ac:chgData name="Douglas Martin" userId="2f233c73-e982-4686-a2f7-7fcacf256faf" providerId="ADAL" clId="{F9D14705-5F2D-434B-ABA6-484CDC60C0C2}" dt="2021-12-05T12:23:41.645" v="2693" actId="20577"/>
          <ac:spMkLst>
            <pc:docMk/>
            <pc:sldMk cId="1146200851" sldId="283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5T12:38:14.401" v="3291" actId="1076"/>
          <ac:spMkLst>
            <pc:docMk/>
            <pc:sldMk cId="1146200851" sldId="283"/>
            <ac:spMk id="3078" creationId="{5BAB79F0-826F-429F-B883-89F912B8A4FF}"/>
          </ac:spMkLst>
        </pc:spChg>
      </pc:sldChg>
      <pc:sldChg chg="modSp add mod ord">
        <pc:chgData name="Douglas Martin" userId="2f233c73-e982-4686-a2f7-7fcacf256faf" providerId="ADAL" clId="{F9D14705-5F2D-434B-ABA6-484CDC60C0C2}" dt="2021-12-05T12:28:09.721" v="2788" actId="1076"/>
        <pc:sldMkLst>
          <pc:docMk/>
          <pc:sldMk cId="2721729101" sldId="284"/>
        </pc:sldMkLst>
        <pc:spChg chg="mod">
          <ac:chgData name="Douglas Martin" userId="2f233c73-e982-4686-a2f7-7fcacf256faf" providerId="ADAL" clId="{F9D14705-5F2D-434B-ABA6-484CDC60C0C2}" dt="2021-12-05T12:28:09.721" v="2788" actId="1076"/>
          <ac:spMkLst>
            <pc:docMk/>
            <pc:sldMk cId="2721729101" sldId="284"/>
            <ac:spMk id="3078" creationId="{5BAB79F0-826F-429F-B883-89F912B8A4FF}"/>
          </ac:spMkLst>
        </pc:spChg>
      </pc:sldChg>
      <pc:sldChg chg="modSp add mod ord">
        <pc:chgData name="Douglas Martin" userId="2f233c73-e982-4686-a2f7-7fcacf256faf" providerId="ADAL" clId="{F9D14705-5F2D-434B-ABA6-484CDC60C0C2}" dt="2021-12-05T12:32:31.873" v="2951" actId="20577"/>
        <pc:sldMkLst>
          <pc:docMk/>
          <pc:sldMk cId="2760227929" sldId="285"/>
        </pc:sldMkLst>
        <pc:spChg chg="mod">
          <ac:chgData name="Douglas Martin" userId="2f233c73-e982-4686-a2f7-7fcacf256faf" providerId="ADAL" clId="{F9D14705-5F2D-434B-ABA6-484CDC60C0C2}" dt="2021-12-05T12:29:38.883" v="2797" actId="20577"/>
          <ac:spMkLst>
            <pc:docMk/>
            <pc:sldMk cId="2760227929" sldId="285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5T12:32:31.873" v="2951" actId="20577"/>
          <ac:spMkLst>
            <pc:docMk/>
            <pc:sldMk cId="2760227929" sldId="285"/>
            <ac:spMk id="3078" creationId="{5BAB79F0-826F-429F-B883-89F912B8A4FF}"/>
          </ac:spMkLst>
        </pc:spChg>
      </pc:sldChg>
      <pc:sldChg chg="modSp add mod">
        <pc:chgData name="Douglas Martin" userId="2f233c73-e982-4686-a2f7-7fcacf256faf" providerId="ADAL" clId="{F9D14705-5F2D-434B-ABA6-484CDC60C0C2}" dt="2021-12-05T12:33:43.302" v="2999" actId="20577"/>
        <pc:sldMkLst>
          <pc:docMk/>
          <pc:sldMk cId="2470670362" sldId="286"/>
        </pc:sldMkLst>
        <pc:spChg chg="mod">
          <ac:chgData name="Douglas Martin" userId="2f233c73-e982-4686-a2f7-7fcacf256faf" providerId="ADAL" clId="{F9D14705-5F2D-434B-ABA6-484CDC60C0C2}" dt="2021-12-05T12:33:43.302" v="2999" actId="20577"/>
          <ac:spMkLst>
            <pc:docMk/>
            <pc:sldMk cId="2470670362" sldId="286"/>
            <ac:spMk id="3078" creationId="{5BAB79F0-826F-429F-B883-89F912B8A4FF}"/>
          </ac:spMkLst>
        </pc:spChg>
      </pc:sldChg>
      <pc:sldChg chg="modSp add mod">
        <pc:chgData name="Douglas Martin" userId="2f233c73-e982-4686-a2f7-7fcacf256faf" providerId="ADAL" clId="{F9D14705-5F2D-434B-ABA6-484CDC60C0C2}" dt="2021-12-05T12:35:33.476" v="3107" actId="20577"/>
        <pc:sldMkLst>
          <pc:docMk/>
          <pc:sldMk cId="3363742606" sldId="287"/>
        </pc:sldMkLst>
        <pc:spChg chg="mod">
          <ac:chgData name="Douglas Martin" userId="2f233c73-e982-4686-a2f7-7fcacf256faf" providerId="ADAL" clId="{F9D14705-5F2D-434B-ABA6-484CDC60C0C2}" dt="2021-12-05T12:35:33.476" v="3107" actId="20577"/>
          <ac:spMkLst>
            <pc:docMk/>
            <pc:sldMk cId="3363742606" sldId="287"/>
            <ac:spMk id="3078" creationId="{5BAB79F0-826F-429F-B883-89F912B8A4FF}"/>
          </ac:spMkLst>
        </pc:spChg>
      </pc:sldChg>
      <pc:sldChg chg="modSp add mod">
        <pc:chgData name="Douglas Martin" userId="2f233c73-e982-4686-a2f7-7fcacf256faf" providerId="ADAL" clId="{F9D14705-5F2D-434B-ABA6-484CDC60C0C2}" dt="2021-12-05T12:36:11.726" v="3152" actId="20577"/>
        <pc:sldMkLst>
          <pc:docMk/>
          <pc:sldMk cId="2876066650" sldId="288"/>
        </pc:sldMkLst>
        <pc:spChg chg="mod">
          <ac:chgData name="Douglas Martin" userId="2f233c73-e982-4686-a2f7-7fcacf256faf" providerId="ADAL" clId="{F9D14705-5F2D-434B-ABA6-484CDC60C0C2}" dt="2021-12-05T12:36:11.726" v="3152" actId="20577"/>
          <ac:spMkLst>
            <pc:docMk/>
            <pc:sldMk cId="2876066650" sldId="288"/>
            <ac:spMk id="3078" creationId="{5BAB79F0-826F-429F-B883-89F912B8A4FF}"/>
          </ac:spMkLst>
        </pc:spChg>
      </pc:sldChg>
      <pc:sldChg chg="modSp add mod">
        <pc:chgData name="Douglas Martin" userId="2f233c73-e982-4686-a2f7-7fcacf256faf" providerId="ADAL" clId="{F9D14705-5F2D-434B-ABA6-484CDC60C0C2}" dt="2021-12-05T12:40:38.378" v="3354" actId="20577"/>
        <pc:sldMkLst>
          <pc:docMk/>
          <pc:sldMk cId="2948361220" sldId="289"/>
        </pc:sldMkLst>
        <pc:spChg chg="mod">
          <ac:chgData name="Douglas Martin" userId="2f233c73-e982-4686-a2f7-7fcacf256faf" providerId="ADAL" clId="{F9D14705-5F2D-434B-ABA6-484CDC60C0C2}" dt="2021-12-05T12:39:52.688" v="3302" actId="404"/>
          <ac:spMkLst>
            <pc:docMk/>
            <pc:sldMk cId="2948361220" sldId="289"/>
            <ac:spMk id="9" creationId="{A5C0847D-CD0A-42E7-A355-57EDA23E6A03}"/>
          </ac:spMkLst>
        </pc:spChg>
        <pc:spChg chg="mod">
          <ac:chgData name="Douglas Martin" userId="2f233c73-e982-4686-a2f7-7fcacf256faf" providerId="ADAL" clId="{F9D14705-5F2D-434B-ABA6-484CDC60C0C2}" dt="2021-12-05T12:40:38.378" v="3354" actId="20577"/>
          <ac:spMkLst>
            <pc:docMk/>
            <pc:sldMk cId="2948361220" sldId="289"/>
            <ac:spMk id="3078" creationId="{5BAB79F0-826F-429F-B883-89F912B8A4FF}"/>
          </ac:spMkLst>
        </pc:spChg>
      </pc:sldChg>
      <pc:sldChg chg="modSp add mod">
        <pc:chgData name="Douglas Martin" userId="2f233c73-e982-4686-a2f7-7fcacf256faf" providerId="ADAL" clId="{F9D14705-5F2D-434B-ABA6-484CDC60C0C2}" dt="2021-12-05T12:41:07.923" v="3384" actId="1076"/>
        <pc:sldMkLst>
          <pc:docMk/>
          <pc:sldMk cId="4004323249" sldId="290"/>
        </pc:sldMkLst>
        <pc:spChg chg="mod">
          <ac:chgData name="Douglas Martin" userId="2f233c73-e982-4686-a2f7-7fcacf256faf" providerId="ADAL" clId="{F9D14705-5F2D-434B-ABA6-484CDC60C0C2}" dt="2021-12-05T12:41:07.923" v="3384" actId="1076"/>
          <ac:spMkLst>
            <pc:docMk/>
            <pc:sldMk cId="4004323249" sldId="290"/>
            <ac:spMk id="3078" creationId="{5BAB79F0-826F-429F-B883-89F912B8A4FF}"/>
          </ac:spMkLst>
        </pc:spChg>
      </pc:sldChg>
      <pc:sldMasterChg chg="modSp modSldLayout">
        <pc:chgData name="Douglas Martin" userId="2f233c73-e982-4686-a2f7-7fcacf256faf" providerId="ADAL" clId="{F9D14705-5F2D-434B-ABA6-484CDC60C0C2}" dt="2021-12-04T13:44:38.521" v="38"/>
        <pc:sldMasterMkLst>
          <pc:docMk/>
          <pc:sldMasterMk cId="0" sldId="2147483648"/>
        </pc:sldMasterMkLst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asterMk cId="0" sldId="2147483648"/>
            <ac:spMk id="1026" creationId="{F631C454-7979-4420-94B4-D03B253ECF3F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asterMk cId="0" sldId="2147483648"/>
            <ac:spMk id="1027" creationId="{5E130898-2202-45D3-97E0-803BFBAD3214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asterMk cId="0" sldId="2147483648"/>
            <ac:spMk id="1028" creationId="{09E64D5E-D905-4E3C-B622-795F3199EA11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asterMk cId="0" sldId="2147483648"/>
            <ac:spMk id="1029" creationId="{AC3F690A-0F75-484F-A71C-6A7DBC965289}"/>
          </ac:spMkLst>
        </pc:spChg>
        <pc:spChg chg="mod">
          <ac:chgData name="Douglas Martin" userId="2f233c73-e982-4686-a2f7-7fcacf256faf" providerId="ADAL" clId="{F9D14705-5F2D-434B-ABA6-484CDC60C0C2}" dt="2021-12-04T13:44:38.521" v="38"/>
          <ac:spMkLst>
            <pc:docMk/>
            <pc:sldMasterMk cId="0" sldId="2147483648"/>
            <ac:spMk id="1030" creationId="{BB6FBBBB-9133-4B45-9C43-4CF51BD50295}"/>
          </ac:spMkLst>
        </pc:spChg>
        <pc:sldLayoutChg chg="modSp">
          <pc:chgData name="Douglas Martin" userId="2f233c73-e982-4686-a2f7-7fcacf256faf" providerId="ADAL" clId="{F9D14705-5F2D-434B-ABA6-484CDC60C0C2}" dt="2021-12-04T13:44:38.521" v="38"/>
          <pc:sldLayoutMkLst>
            <pc:docMk/>
            <pc:sldMasterMk cId="0" sldId="2147483648"/>
            <pc:sldLayoutMk cId="1740428270" sldId="2147483649"/>
          </pc:sldLayoutMkLst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740428270" sldId="2147483649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740428270" sldId="2147483649"/>
              <ac:spMk id="3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F9D14705-5F2D-434B-ABA6-484CDC60C0C2}" dt="2021-12-04T13:44:38.521" v="38"/>
          <pc:sldLayoutMkLst>
            <pc:docMk/>
            <pc:sldMasterMk cId="0" sldId="2147483648"/>
            <pc:sldLayoutMk cId="4182351894" sldId="2147483651"/>
          </pc:sldLayoutMkLst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4182351894" sldId="2147483651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4182351894" sldId="2147483651"/>
              <ac:spMk id="3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F9D14705-5F2D-434B-ABA6-484CDC60C0C2}" dt="2021-12-04T13:44:38.521" v="38"/>
          <pc:sldLayoutMkLst>
            <pc:docMk/>
            <pc:sldMasterMk cId="0" sldId="2147483648"/>
            <pc:sldLayoutMk cId="4159551822" sldId="2147483652"/>
          </pc:sldLayoutMkLst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4159551822" sldId="2147483652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4159551822" sldId="2147483652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F9D14705-5F2D-434B-ABA6-484CDC60C0C2}" dt="2021-12-04T13:44:38.521" v="38"/>
          <pc:sldLayoutMkLst>
            <pc:docMk/>
            <pc:sldMasterMk cId="0" sldId="2147483648"/>
            <pc:sldLayoutMk cId="1554001522" sldId="2147483653"/>
          </pc:sldLayoutMkLst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554001522" sldId="2147483653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554001522" sldId="2147483653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554001522" sldId="2147483653"/>
              <ac:spMk id="4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554001522" sldId="2147483653"/>
              <ac:spMk id="5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554001522" sldId="2147483653"/>
              <ac:spMk id="6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F9D14705-5F2D-434B-ABA6-484CDC60C0C2}" dt="2021-12-04T13:44:38.521" v="38"/>
          <pc:sldLayoutMkLst>
            <pc:docMk/>
            <pc:sldMasterMk cId="0" sldId="2147483648"/>
            <pc:sldLayoutMk cId="1988721194" sldId="2147483656"/>
          </pc:sldLayoutMkLst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988721194" sldId="2147483656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988721194" sldId="2147483656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1988721194" sldId="2147483656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F9D14705-5F2D-434B-ABA6-484CDC60C0C2}" dt="2021-12-04T13:44:38.521" v="38"/>
          <pc:sldLayoutMkLst>
            <pc:docMk/>
            <pc:sldMasterMk cId="0" sldId="2147483648"/>
            <pc:sldLayoutMk cId="813322782" sldId="2147483657"/>
          </pc:sldLayoutMkLst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813322782" sldId="2147483657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813322782" sldId="2147483657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813322782" sldId="2147483657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F9D14705-5F2D-434B-ABA6-484CDC60C0C2}" dt="2021-12-04T13:44:38.521" v="38"/>
          <pc:sldLayoutMkLst>
            <pc:docMk/>
            <pc:sldMasterMk cId="0" sldId="2147483648"/>
            <pc:sldLayoutMk cId="2860556411" sldId="2147483659"/>
          </pc:sldLayoutMkLst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2860556411" sldId="2147483659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F9D14705-5F2D-434B-ABA6-484CDC60C0C2}" dt="2021-12-04T13:44:38.521" v="38"/>
            <ac:spMkLst>
              <pc:docMk/>
              <pc:sldMasterMk cId="0" sldId="2147483648"/>
              <pc:sldLayoutMk cId="2860556411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Douglas Martin" userId="S::pastordoug@vcag.onmicrosoft.com::2f233c73-e982-4686-a2f7-7fcacf256faf" providerId="AD" clId="Web-{7FCFCB4C-C73C-95B1-57C2-313D9401A70B}"/>
    <pc:docChg chg="addSld delSld modSld">
      <pc:chgData name="Douglas Martin" userId="S::pastordoug@vcag.onmicrosoft.com::2f233c73-e982-4686-a2f7-7fcacf256faf" providerId="AD" clId="Web-{7FCFCB4C-C73C-95B1-57C2-313D9401A70B}" dt="2021-12-05T14:11:44.051" v="11"/>
      <pc:docMkLst>
        <pc:docMk/>
      </pc:docMkLst>
      <pc:sldChg chg="new del">
        <pc:chgData name="Douglas Martin" userId="S::pastordoug@vcag.onmicrosoft.com::2f233c73-e982-4686-a2f7-7fcacf256faf" providerId="AD" clId="Web-{7FCFCB4C-C73C-95B1-57C2-313D9401A70B}" dt="2021-12-05T14:10:37.096" v="1"/>
        <pc:sldMkLst>
          <pc:docMk/>
          <pc:sldMk cId="609658321" sldId="291"/>
        </pc:sldMkLst>
      </pc:sldChg>
      <pc:sldChg chg="addSp delSp modSp add replId">
        <pc:chgData name="Douglas Martin" userId="S::pastordoug@vcag.onmicrosoft.com::2f233c73-e982-4686-a2f7-7fcacf256faf" providerId="AD" clId="Web-{7FCFCB4C-C73C-95B1-57C2-313D9401A70B}" dt="2021-12-05T14:11:14.503" v="6"/>
        <pc:sldMkLst>
          <pc:docMk/>
          <pc:sldMk cId="2626771255" sldId="291"/>
        </pc:sldMkLst>
        <pc:spChg chg="add del mod">
          <ac:chgData name="Douglas Martin" userId="S::pastordoug@vcag.onmicrosoft.com::2f233c73-e982-4686-a2f7-7fcacf256faf" providerId="AD" clId="Web-{7FCFCB4C-C73C-95B1-57C2-313D9401A70B}" dt="2021-12-05T14:11:14.503" v="6"/>
          <ac:spMkLst>
            <pc:docMk/>
            <pc:sldMk cId="2626771255" sldId="291"/>
            <ac:spMk id="3" creationId="{3F147F35-5067-47B6-8BB8-BD368CA8CAAB}"/>
          </ac:spMkLst>
        </pc:spChg>
        <pc:spChg chg="del">
          <ac:chgData name="Douglas Martin" userId="S::pastordoug@vcag.onmicrosoft.com::2f233c73-e982-4686-a2f7-7fcacf256faf" providerId="AD" clId="Web-{7FCFCB4C-C73C-95B1-57C2-313D9401A70B}" dt="2021-12-05T14:11:11.785" v="5"/>
          <ac:spMkLst>
            <pc:docMk/>
            <pc:sldMk cId="2626771255" sldId="291"/>
            <ac:spMk id="2051" creationId="{DF7A2A6B-BA7C-49B9-8BC7-5EDD2A862A5E}"/>
          </ac:spMkLst>
        </pc:spChg>
      </pc:sldChg>
      <pc:sldChg chg="new del">
        <pc:chgData name="Douglas Martin" userId="S::pastordoug@vcag.onmicrosoft.com::2f233c73-e982-4686-a2f7-7fcacf256faf" providerId="AD" clId="Web-{7FCFCB4C-C73C-95B1-57C2-313D9401A70B}" dt="2021-12-05T14:10:52.222" v="3"/>
        <pc:sldMkLst>
          <pc:docMk/>
          <pc:sldMk cId="4282310665" sldId="291"/>
        </pc:sldMkLst>
      </pc:sldChg>
      <pc:sldChg chg="addSp delSp modSp add replId">
        <pc:chgData name="Douglas Martin" userId="S::pastordoug@vcag.onmicrosoft.com::2f233c73-e982-4686-a2f7-7fcacf256faf" providerId="AD" clId="Web-{7FCFCB4C-C73C-95B1-57C2-313D9401A70B}" dt="2021-12-05T14:11:44.051" v="11"/>
        <pc:sldMkLst>
          <pc:docMk/>
          <pc:sldMk cId="2888512163" sldId="292"/>
        </pc:sldMkLst>
        <pc:spChg chg="add del mod">
          <ac:chgData name="Douglas Martin" userId="S::pastordoug@vcag.onmicrosoft.com::2f233c73-e982-4686-a2f7-7fcacf256faf" providerId="AD" clId="Web-{7FCFCB4C-C73C-95B1-57C2-313D9401A70B}" dt="2021-12-05T14:11:40.988" v="10"/>
          <ac:spMkLst>
            <pc:docMk/>
            <pc:sldMk cId="2888512163" sldId="292"/>
            <ac:spMk id="3" creationId="{0EBDC017-8AE0-468E-8F7F-04431853F3B5}"/>
          </ac:spMkLst>
        </pc:spChg>
        <pc:spChg chg="del">
          <ac:chgData name="Douglas Martin" userId="S::pastordoug@vcag.onmicrosoft.com::2f233c73-e982-4686-a2f7-7fcacf256faf" providerId="AD" clId="Web-{7FCFCB4C-C73C-95B1-57C2-313D9401A70B}" dt="2021-12-05T14:11:38.004" v="9"/>
          <ac:spMkLst>
            <pc:docMk/>
            <pc:sldMk cId="2888512163" sldId="292"/>
            <ac:spMk id="9" creationId="{A5C0847D-CD0A-42E7-A355-57EDA23E6A03}"/>
          </ac:spMkLst>
        </pc:spChg>
        <pc:spChg chg="del">
          <ac:chgData name="Douglas Martin" userId="S::pastordoug@vcag.onmicrosoft.com::2f233c73-e982-4686-a2f7-7fcacf256faf" providerId="AD" clId="Web-{7FCFCB4C-C73C-95B1-57C2-313D9401A70B}" dt="2021-12-05T14:11:34.566" v="8"/>
          <ac:spMkLst>
            <pc:docMk/>
            <pc:sldMk cId="2888512163" sldId="292"/>
            <ac:spMk id="3075" creationId="{C7A39856-8742-4443-8028-F46B28A5A7FB}"/>
          </ac:spMkLst>
        </pc:spChg>
        <pc:spChg chg="del">
          <ac:chgData name="Douglas Martin" userId="S::pastordoug@vcag.onmicrosoft.com::2f233c73-e982-4686-a2f7-7fcacf256faf" providerId="AD" clId="Web-{7FCFCB4C-C73C-95B1-57C2-313D9401A70B}" dt="2021-12-05T14:11:44.051" v="11"/>
          <ac:spMkLst>
            <pc:docMk/>
            <pc:sldMk cId="2888512163" sldId="292"/>
            <ac:spMk id="3078" creationId="{5BAB79F0-826F-429F-B883-89F912B8A4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96F45A-2757-4DEE-A3FC-BF8A15EAD2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2A771E-0091-4ECC-9F29-B3114A0DB2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A0ED10-9448-4483-AE23-13581F5A14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2CBEE2-424E-47BF-9737-3ECC647B3E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42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E45FCA-CF29-4841-A08F-2E2B2CA9F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2517E9-E510-4F3A-98E5-E6D2A6AE9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925FAC-1102-4B24-A842-ECD9D67BCA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DAA43-2C92-4D14-9970-48B6BDDCD8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336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457BEF-7B41-4897-B4C1-114FFC4975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558EAE-5D1D-4B39-8310-2007007C0C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59A47E-F407-4435-9E2D-DE722D64D5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1C2E5-A7C2-4CBE-8603-2992C04299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55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3AC789-E6D8-454C-B519-86CACFC8B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B34BD7-55BE-4076-AA35-D04DCA5CE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D058BF-1FA7-4828-92F8-56A7C40E83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449EE-60C7-49EF-AFB6-9A921A12A8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87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576B-3654-4B6E-9C35-43E4C1D99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ACAE71-F5AE-4D78-A7DB-E0291D1456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25474B-F0CE-439E-BCD1-17BDBB6C5C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A1649-E06E-4A03-B6BD-7B04E9F5EE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35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694C5A-213A-414D-8FDD-C4BAD47B4A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A0B382-A7F3-4EA5-872A-91293D74E4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631D01-1607-45FD-BBAB-5A78BECA26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906947-DDD9-41C8-9727-C2109FBAC8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55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450BBD-E4C3-4346-BC07-783BBA9B4D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29B6C52-7447-4550-8667-4271286B3D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92C7DD3-383E-4588-ACF5-8B59BDC89B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2694E-BE38-4322-9E8D-070785490E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00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AE135BC-8649-4DBA-8ACF-4E8C4C9AB0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E003AA-E11B-4D9B-B38B-02A254C94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81BDA43-544B-40A8-9564-CB8EC45FA1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62F32D-CED2-4FB4-AA22-DE6DA2B86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77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DB11C1-BD06-4358-9054-2F1E7480B4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BDB548-DE7F-40FA-B56F-3727A7B088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CDDE2DA-A1C7-4995-9845-C50810EF2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294B5C-F599-4523-B52E-34784B09D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04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DADB43-4B9C-49C8-9C7B-796890E249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2C5430-6044-4FCA-A223-DFBA3C3DC0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879B3F-D3B8-4D44-A0CA-16815B9232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3EB56-B4AB-413C-85E3-BBE08D2509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72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00DD09-0265-4147-B1A7-242CB98E2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5FAD26-939E-4F16-848A-344FEB333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DA1F27-73A8-46FA-BA9C-CC0A5C3AB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C4A1E5-F460-4DAB-8892-6908FB1038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32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631C454-7979-4420-94B4-D03B253ECF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E130898-2202-45D3-97E0-803BFBAD3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9E64D5E-D905-4E3C-B622-795F3199EA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3F690A-0F75-484F-A71C-6A7DBC96528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B6FBBBB-9133-4B45-9C43-4CF51BD502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2EA421-DA30-4910-8F76-79BF82ADB5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ift2">
            <a:extLst>
              <a:ext uri="{FF2B5EF4-FFF2-40B4-BE49-F238E27FC236}">
                <a16:creationId xmlns:a16="http://schemas.microsoft.com/office/drawing/2014/main" id="{2A8221D4-F22B-446A-B797-F441B2758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DF7A2A6B-BA7C-49B9-8BC7-5EDD2A862A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-19878"/>
            <a:ext cx="5105400" cy="4972878"/>
          </a:xfrm>
        </p:spPr>
        <p:txBody>
          <a:bodyPr/>
          <a:lstStyle/>
          <a:p>
            <a:pPr eaLnBrk="1" hangingPunct="1"/>
            <a:r>
              <a:rPr lang="en-US" altLang="en-US" sz="115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</a:t>
            </a:r>
            <a:br>
              <a:rPr lang="en-US" altLang="en-US" sz="115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15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612844"/>
            <a:ext cx="769826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…may have the power, together with all the Lord’s holy people, </a:t>
            </a:r>
            <a:r>
              <a:rPr lang="en-US" altLang="en-US" sz="5400" u="sng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grasp</a:t>
            </a:r>
            <a:r>
              <a:rPr lang="en-US" altLang="en-US" sz="54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how wide and long and high and deep is the love of Christ, 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Ephesians</a:t>
            </a:r>
            <a:r>
              <a:rPr lang="en-US" sz="66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3:18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9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612844"/>
            <a:ext cx="769826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altLang="en-US" sz="5400" u="sng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know</a:t>
            </a:r>
            <a:r>
              <a:rPr lang="en-US" altLang="en-US" sz="54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this love that surpasses knowledge – that you may be </a:t>
            </a:r>
            <a:r>
              <a:rPr lang="en-US" altLang="en-US" sz="5400" u="sng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filled to the measure of all the fulness of God</a:t>
            </a:r>
            <a:r>
              <a:rPr lang="en-US" altLang="en-US" sz="54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Ephesians</a:t>
            </a:r>
            <a:r>
              <a:rPr lang="en-US" sz="66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3:19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97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612844"/>
            <a:ext cx="769826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 what great love the Father has </a:t>
            </a:r>
            <a:r>
              <a:rPr lang="en-US" altLang="en-US" sz="4800" u="sng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lavished on us</a:t>
            </a:r>
            <a:r>
              <a:rPr lang="en-US" altLang="en-US" sz="48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we should be </a:t>
            </a:r>
            <a:r>
              <a:rPr lang="en-US" altLang="en-US" sz="4800" u="sng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called children of God</a:t>
            </a:r>
            <a:r>
              <a:rPr lang="en-US" altLang="en-US" sz="48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 And that is what we are!  The reason the world does not know us is that it did not know him.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 John</a:t>
            </a:r>
            <a:r>
              <a:rPr lang="en-US" sz="66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3:1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08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2253" y="843677"/>
            <a:ext cx="769826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LOVE is not based upon performance but is based upon relationship.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35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21774"/>
            <a:ext cx="769826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operated every day grasping the love of God and knowing He was loved by the Father.  That brought him into fullness.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27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762001"/>
            <a:ext cx="769826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“But I tell you, love your enemies and pray for those who persecute you.”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72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Matt 5:44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38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500" y="1516439"/>
            <a:ext cx="769826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LOVE is the first, best thing to give to an adversary.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32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008608"/>
            <a:ext cx="70277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is the only thing that can TRANSFORM a person.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70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762001"/>
            <a:ext cx="769826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“Love the Lord your God with all your heart and with all your soul and with all your mind.”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72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Matt 22:37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13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500" y="1516439"/>
            <a:ext cx="769826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LOVE is to be totally expressed as a response to God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1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762001"/>
            <a:ext cx="769826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idea of giving is because of a gospel fact.  The Father gave His Son and those who receive are called to give.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72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INTRO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500" y="1516439"/>
            <a:ext cx="769826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LOVE works first in the spirit then works into the whole person.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42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612844"/>
            <a:ext cx="769826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“For God so loved the world that He gave his and </a:t>
            </a:r>
            <a:r>
              <a:rPr lang="en-US" altLang="en-US" sz="600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only Son, that whoever believes in Him shall not perish but have eternal life”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72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John 3:16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26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612844"/>
            <a:ext cx="769826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God demonstrates his own love for us in this: While we were still sinners, Christ died for us.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66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Romans 1:8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54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612844"/>
            <a:ext cx="769826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new command I give you: Love one another.  As I have loved you, so you must love one another.”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72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John 13:34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70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500" y="1516439"/>
            <a:ext cx="769826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LOVE is more than a feeling – it is expressed in a hopeful action.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86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500" y="1516439"/>
            <a:ext cx="769826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 need DEMONSTRATIONS of the product!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66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612844"/>
            <a:ext cx="769826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in Christ Jesus neither circumcision nor uncircumcision has any value.. The only thing that counts is faith expressing itself through love.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Galatians</a:t>
            </a:r>
            <a:r>
              <a:rPr lang="en-US" sz="66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5:6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14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843677"/>
            <a:ext cx="769826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partners up with faith in order to find tangible and meaningful expression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#6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00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1351508"/>
            <a:ext cx="769826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Yet I hold this against you:  You have forsaken the love you had at first.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REV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2:4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35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196340"/>
            <a:ext cx="769826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LOVE must be refreshed and renewed through ongoing relationship.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#7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1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762001"/>
            <a:ext cx="769826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also expected to bring forth fruit or evidence of the Kingdom of Heaven in our life as a gift to God.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72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INTRO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43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196340"/>
            <a:ext cx="769826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what way do you need to receive this gift, today?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8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QUESTION</a:t>
            </a:r>
            <a:endParaRPr lang="en-US" sz="60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61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516439"/>
            <a:ext cx="769826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what way do you need to give this gift away , today?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8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QUESTION</a:t>
            </a:r>
            <a:endParaRPr lang="en-US" sz="60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232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ift2">
            <a:extLst>
              <a:ext uri="{FF2B5EF4-FFF2-40B4-BE49-F238E27FC236}">
                <a16:creationId xmlns:a16="http://schemas.microsoft.com/office/drawing/2014/main" id="{2A8221D4-F22B-446A-B797-F441B2758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771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1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57300"/>
            <a:ext cx="769826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we combine all of this and live in such a way as to constantly be a giver?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72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INTRO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3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43868"/>
            <a:ext cx="6621160" cy="37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9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</a:t>
            </a:r>
            <a:endParaRPr lang="en-US" altLang="en-US" sz="600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72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GIFT #1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9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1351508"/>
            <a:ext cx="769826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Whoever does not love does not know God, because God is love.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 John</a:t>
            </a:r>
            <a:r>
              <a:rPr lang="en-US" sz="66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4:8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22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1997839"/>
            <a:ext cx="769826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LOVE is “out of this world” and is not “natural”.  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9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1447800"/>
            <a:ext cx="769826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world shows us some hints but only God can give us the goods!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BIG IDEA</a:t>
            </a:r>
          </a:p>
          <a:p>
            <a:pPr algn="ctr">
              <a:defRPr/>
            </a:pPr>
            <a:r>
              <a:rPr lang="en-US" sz="54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6600" b="1" kern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29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E4D046C9-62D7-4593-93B1-11CDBD4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C7A39856-8742-4443-8028-F46B28A5A7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705232" cy="14478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5FA2B1CF-F7BE-415E-9B13-EE26DB25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17FFF07B-139F-49F6-9F3E-F0D62865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35052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5BAB79F0-826F-429F-B883-89F912B8A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940" y="762001"/>
            <a:ext cx="769826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“And a voice from heaven said, “This is my Son, whom I love; with him I am well pleased.”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0847D-CD0A-42E7-A355-57EDA23E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33900"/>
            <a:ext cx="310566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7200" b="1" ker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Matt 3:17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B2E9AB-3327-41B6-B043-CD850A925841}"/>
              </a:ext>
            </a:extLst>
          </p:cNvPr>
          <p:cNvSpPr/>
          <p:nvPr/>
        </p:nvSpPr>
        <p:spPr>
          <a:xfrm>
            <a:off x="3457832" y="0"/>
            <a:ext cx="94735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141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727</Words>
  <Application>Microsoft Office PowerPoint</Application>
  <PresentationFormat>Widescreen</PresentationFormat>
  <Paragraphs>104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Calibri</vt:lpstr>
      <vt:lpstr>Times New Roman</vt:lpstr>
      <vt:lpstr>Default Design</vt:lpstr>
      <vt:lpstr>Three 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PowerPoint Presentation</vt:lpstr>
      <vt:lpstr>PowerPoint Presentation</vt:lpstr>
    </vt:vector>
  </TitlesOfParts>
  <Company>Visual Impact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TCWM</dc:creator>
  <cp:lastModifiedBy>Douglas Martin</cp:lastModifiedBy>
  <cp:revision>9</cp:revision>
  <cp:lastPrinted>2021-12-05T12:44:01Z</cp:lastPrinted>
  <dcterms:created xsi:type="dcterms:W3CDTF">2006-12-02T02:28:04Z</dcterms:created>
  <dcterms:modified xsi:type="dcterms:W3CDTF">2021-12-06T12:42:21Z</dcterms:modified>
</cp:coreProperties>
</file>