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462" r:id="rId2"/>
    <p:sldId id="482" r:id="rId3"/>
    <p:sldId id="478" r:id="rId4"/>
    <p:sldId id="444" r:id="rId5"/>
    <p:sldId id="460" r:id="rId6"/>
    <p:sldId id="461" r:id="rId7"/>
    <p:sldId id="463" r:id="rId8"/>
    <p:sldId id="469" r:id="rId9"/>
    <p:sldId id="464" r:id="rId10"/>
    <p:sldId id="459" r:id="rId11"/>
    <p:sldId id="470" r:id="rId12"/>
    <p:sldId id="483" r:id="rId13"/>
    <p:sldId id="465" r:id="rId14"/>
    <p:sldId id="471" r:id="rId15"/>
    <p:sldId id="466" r:id="rId16"/>
    <p:sldId id="472" r:id="rId17"/>
    <p:sldId id="473" r:id="rId18"/>
    <p:sldId id="467" r:id="rId19"/>
    <p:sldId id="468" r:id="rId20"/>
    <p:sldId id="450" r:id="rId21"/>
    <p:sldId id="474" r:id="rId22"/>
    <p:sldId id="475" r:id="rId23"/>
    <p:sldId id="476" r:id="rId24"/>
    <p:sldId id="477" r:id="rId2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9900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726778-96DB-48A1-BD2D-DFB9D2D173DA}" v="227" dt="2021-11-20T13:44:45.8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672" y="5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rtin" userId="2f233c73-e982-4686-a2f7-7fcacf256faf" providerId="ADAL" clId="{C2726778-96DB-48A1-BD2D-DFB9D2D173DA}"/>
    <pc:docChg chg="custSel modSld">
      <pc:chgData name="Douglas Martin" userId="2f233c73-e982-4686-a2f7-7fcacf256faf" providerId="ADAL" clId="{C2726778-96DB-48A1-BD2D-DFB9D2D173DA}" dt="2021-11-20T13:44:45.839" v="361" actId="14100"/>
      <pc:docMkLst>
        <pc:docMk/>
      </pc:docMkLst>
      <pc:sldChg chg="delSp modSp mod">
        <pc:chgData name="Douglas Martin" userId="2f233c73-e982-4686-a2f7-7fcacf256faf" providerId="ADAL" clId="{C2726778-96DB-48A1-BD2D-DFB9D2D173DA}" dt="2021-11-20T13:43:30.437" v="307" actId="403"/>
        <pc:sldMkLst>
          <pc:docMk/>
          <pc:sldMk cId="0" sldId="444"/>
        </pc:sldMkLst>
        <pc:spChg chg="del">
          <ac:chgData name="Douglas Martin" userId="2f233c73-e982-4686-a2f7-7fcacf256faf" providerId="ADAL" clId="{C2726778-96DB-48A1-BD2D-DFB9D2D173DA}" dt="2021-11-20T13:43:18.065" v="302" actId="478"/>
          <ac:spMkLst>
            <pc:docMk/>
            <pc:sldMk cId="0" sldId="444"/>
            <ac:spMk id="5" creationId="{4869C0B7-16C0-4888-9271-437996270A75}"/>
          </ac:spMkLst>
        </pc:spChg>
        <pc:spChg chg="mod">
          <ac:chgData name="Douglas Martin" userId="2f233c73-e982-4686-a2f7-7fcacf256faf" providerId="ADAL" clId="{C2726778-96DB-48A1-BD2D-DFB9D2D173DA}" dt="2021-11-20T13:43:15.376" v="301" actId="1037"/>
          <ac:spMkLst>
            <pc:docMk/>
            <pc:sldMk cId="0" sldId="444"/>
            <ac:spMk id="6" creationId="{3219161A-0888-45F0-B54D-123F9CC070CF}"/>
          </ac:spMkLst>
        </pc:spChg>
        <pc:spChg chg="mod">
          <ac:chgData name="Douglas Martin" userId="2f233c73-e982-4686-a2f7-7fcacf256faf" providerId="ADAL" clId="{C2726778-96DB-48A1-BD2D-DFB9D2D173DA}" dt="2021-11-20T13:43:30.437" v="307" actId="403"/>
          <ac:spMkLst>
            <pc:docMk/>
            <pc:sldMk cId="0" sldId="444"/>
            <ac:spMk id="7" creationId="{3D9E7D2B-ACCB-4E8F-A81A-61EB23B575F3}"/>
          </ac:spMkLst>
        </pc:spChg>
        <pc:spChg chg="mod">
          <ac:chgData name="Douglas Martin" userId="2f233c73-e982-4686-a2f7-7fcacf256faf" providerId="ADAL" clId="{C2726778-96DB-48A1-BD2D-DFB9D2D173DA}" dt="2021-11-20T13:43:15.376" v="301" actId="1037"/>
          <ac:spMkLst>
            <pc:docMk/>
            <pc:sldMk cId="0" sldId="444"/>
            <ac:spMk id="10" creationId="{F796E94C-8324-4046-B9F1-84839D31EDE3}"/>
          </ac:spMkLst>
        </pc:spChg>
        <pc:picChg chg="del">
          <ac:chgData name="Douglas Martin" userId="2f233c73-e982-4686-a2f7-7fcacf256faf" providerId="ADAL" clId="{C2726778-96DB-48A1-BD2D-DFB9D2D173DA}" dt="2021-11-20T13:43:18.826" v="303" actId="478"/>
          <ac:picMkLst>
            <pc:docMk/>
            <pc:sldMk cId="0" sldId="444"/>
            <ac:picMk id="7170" creationId="{887FF0A3-1E74-47A8-958D-D54AB0F47994}"/>
          </ac:picMkLst>
        </pc:picChg>
        <pc:picChg chg="mod">
          <ac:chgData name="Douglas Martin" userId="2f233c73-e982-4686-a2f7-7fcacf256faf" providerId="ADAL" clId="{C2726778-96DB-48A1-BD2D-DFB9D2D173DA}" dt="2021-11-20T13:43:15.376" v="301" actId="1037"/>
          <ac:picMkLst>
            <pc:docMk/>
            <pc:sldMk cId="0" sldId="444"/>
            <ac:picMk id="7175" creationId="{AFB233D6-3EC3-4ED8-BDC9-4DE9BFFBEEE8}"/>
          </ac:picMkLst>
        </pc:picChg>
      </pc:sldChg>
      <pc:sldChg chg="modSp mod">
        <pc:chgData name="Douglas Martin" userId="2f233c73-e982-4686-a2f7-7fcacf256faf" providerId="ADAL" clId="{C2726778-96DB-48A1-BD2D-DFB9D2D173DA}" dt="2021-11-20T13:32:20.131" v="7" actId="1076"/>
        <pc:sldMkLst>
          <pc:docMk/>
          <pc:sldMk cId="0" sldId="450"/>
        </pc:sldMkLst>
        <pc:spChg chg="mod">
          <ac:chgData name="Douglas Martin" userId="2f233c73-e982-4686-a2f7-7fcacf256faf" providerId="ADAL" clId="{C2726778-96DB-48A1-BD2D-DFB9D2D173DA}" dt="2021-11-20T13:32:20.131" v="7" actId="1076"/>
          <ac:spMkLst>
            <pc:docMk/>
            <pc:sldMk cId="0" sldId="450"/>
            <ac:spMk id="7" creationId="{C5F7F4E8-48D5-438E-8AB0-706C7A749EF9}"/>
          </ac:spMkLst>
        </pc:spChg>
        <pc:spChg chg="mod">
          <ac:chgData name="Douglas Martin" userId="2f233c73-e982-4686-a2f7-7fcacf256faf" providerId="ADAL" clId="{C2726778-96DB-48A1-BD2D-DFB9D2D173DA}" dt="2021-11-20T13:32:04.227" v="3" actId="1076"/>
          <ac:spMkLst>
            <pc:docMk/>
            <pc:sldMk cId="0" sldId="450"/>
            <ac:spMk id="10" creationId="{EF0FBBC3-47FC-4670-B486-4B79AE4CD3CA}"/>
          </ac:spMkLst>
        </pc:spChg>
      </pc:sldChg>
      <pc:sldChg chg="delSp modSp mod">
        <pc:chgData name="Douglas Martin" userId="2f233c73-e982-4686-a2f7-7fcacf256faf" providerId="ADAL" clId="{C2726778-96DB-48A1-BD2D-DFB9D2D173DA}" dt="2021-11-20T13:39:22.613" v="156" actId="403"/>
        <pc:sldMkLst>
          <pc:docMk/>
          <pc:sldMk cId="0" sldId="459"/>
        </pc:sldMkLst>
        <pc:spChg chg="del">
          <ac:chgData name="Douglas Martin" userId="2f233c73-e982-4686-a2f7-7fcacf256faf" providerId="ADAL" clId="{C2726778-96DB-48A1-BD2D-DFB9D2D173DA}" dt="2021-11-20T13:39:11.872" v="152" actId="478"/>
          <ac:spMkLst>
            <pc:docMk/>
            <pc:sldMk cId="0" sldId="459"/>
            <ac:spMk id="5" creationId="{D5AE11AF-6D59-476B-B52D-E6B0ED2EC2A0}"/>
          </ac:spMkLst>
        </pc:spChg>
        <pc:spChg chg="mod">
          <ac:chgData name="Douglas Martin" userId="2f233c73-e982-4686-a2f7-7fcacf256faf" providerId="ADAL" clId="{C2726778-96DB-48A1-BD2D-DFB9D2D173DA}" dt="2021-11-20T13:39:09.330" v="151" actId="1037"/>
          <ac:spMkLst>
            <pc:docMk/>
            <pc:sldMk cId="0" sldId="459"/>
            <ac:spMk id="6" creationId="{CC344E1C-78F0-4B6F-902E-B26656F702AE}"/>
          </ac:spMkLst>
        </pc:spChg>
        <pc:spChg chg="mod">
          <ac:chgData name="Douglas Martin" userId="2f233c73-e982-4686-a2f7-7fcacf256faf" providerId="ADAL" clId="{C2726778-96DB-48A1-BD2D-DFB9D2D173DA}" dt="2021-11-20T13:39:22.613" v="156" actId="403"/>
          <ac:spMkLst>
            <pc:docMk/>
            <pc:sldMk cId="0" sldId="459"/>
            <ac:spMk id="7" creationId="{10D76D4D-597B-4638-B041-191C75B1A9F6}"/>
          </ac:spMkLst>
        </pc:spChg>
        <pc:spChg chg="mod">
          <ac:chgData name="Douglas Martin" userId="2f233c73-e982-4686-a2f7-7fcacf256faf" providerId="ADAL" clId="{C2726778-96DB-48A1-BD2D-DFB9D2D173DA}" dt="2021-11-20T13:39:09.330" v="151" actId="1037"/>
          <ac:spMkLst>
            <pc:docMk/>
            <pc:sldMk cId="0" sldId="459"/>
            <ac:spMk id="10" creationId="{3F49173F-774C-4065-A650-1690325947EA}"/>
          </ac:spMkLst>
        </pc:spChg>
        <pc:picChg chg="del">
          <ac:chgData name="Douglas Martin" userId="2f233c73-e982-4686-a2f7-7fcacf256faf" providerId="ADAL" clId="{C2726778-96DB-48A1-BD2D-DFB9D2D173DA}" dt="2021-11-20T13:39:12.609" v="153" actId="478"/>
          <ac:picMkLst>
            <pc:docMk/>
            <pc:sldMk cId="0" sldId="459"/>
            <ac:picMk id="13314" creationId="{897C52DC-C0AC-499B-BD8A-74548FDF7541}"/>
          </ac:picMkLst>
        </pc:picChg>
        <pc:picChg chg="mod">
          <ac:chgData name="Douglas Martin" userId="2f233c73-e982-4686-a2f7-7fcacf256faf" providerId="ADAL" clId="{C2726778-96DB-48A1-BD2D-DFB9D2D173DA}" dt="2021-11-20T13:39:09.330" v="151" actId="1037"/>
          <ac:picMkLst>
            <pc:docMk/>
            <pc:sldMk cId="0" sldId="459"/>
            <ac:picMk id="13319" creationId="{FDE5B6D0-5F5B-492E-86BC-E54A651A0C45}"/>
          </ac:picMkLst>
        </pc:picChg>
      </pc:sldChg>
      <pc:sldChg chg="delSp modSp mod">
        <pc:chgData name="Douglas Martin" userId="2f233c73-e982-4686-a2f7-7fcacf256faf" providerId="ADAL" clId="{C2726778-96DB-48A1-BD2D-DFB9D2D173DA}" dt="2021-11-20T13:43:03.818" v="281" actId="403"/>
        <pc:sldMkLst>
          <pc:docMk/>
          <pc:sldMk cId="0" sldId="460"/>
        </pc:sldMkLst>
        <pc:spChg chg="del">
          <ac:chgData name="Douglas Martin" userId="2f233c73-e982-4686-a2f7-7fcacf256faf" providerId="ADAL" clId="{C2726778-96DB-48A1-BD2D-DFB9D2D173DA}" dt="2021-11-20T13:42:49.832" v="277" actId="478"/>
          <ac:spMkLst>
            <pc:docMk/>
            <pc:sldMk cId="0" sldId="460"/>
            <ac:spMk id="5" creationId="{98AE4A2B-3884-42CA-952F-73F24022A4F4}"/>
          </ac:spMkLst>
        </pc:spChg>
        <pc:spChg chg="mod">
          <ac:chgData name="Douglas Martin" userId="2f233c73-e982-4686-a2f7-7fcacf256faf" providerId="ADAL" clId="{C2726778-96DB-48A1-BD2D-DFB9D2D173DA}" dt="2021-11-20T13:42:46.824" v="276" actId="1037"/>
          <ac:spMkLst>
            <pc:docMk/>
            <pc:sldMk cId="0" sldId="460"/>
            <ac:spMk id="6" creationId="{0DF84C42-8DCA-4B56-B3FF-240D75659720}"/>
          </ac:spMkLst>
        </pc:spChg>
        <pc:spChg chg="mod">
          <ac:chgData name="Douglas Martin" userId="2f233c73-e982-4686-a2f7-7fcacf256faf" providerId="ADAL" clId="{C2726778-96DB-48A1-BD2D-DFB9D2D173DA}" dt="2021-11-20T13:43:03.818" v="281" actId="403"/>
          <ac:spMkLst>
            <pc:docMk/>
            <pc:sldMk cId="0" sldId="460"/>
            <ac:spMk id="7" creationId="{A4AADFD5-8451-4850-975C-ED7DF3D8614C}"/>
          </ac:spMkLst>
        </pc:spChg>
        <pc:spChg chg="mod">
          <ac:chgData name="Douglas Martin" userId="2f233c73-e982-4686-a2f7-7fcacf256faf" providerId="ADAL" clId="{C2726778-96DB-48A1-BD2D-DFB9D2D173DA}" dt="2021-11-20T13:42:46.824" v="276" actId="1037"/>
          <ac:spMkLst>
            <pc:docMk/>
            <pc:sldMk cId="0" sldId="460"/>
            <ac:spMk id="10" creationId="{A35FADA8-E6A4-4C58-AFA6-0E4EA048555B}"/>
          </ac:spMkLst>
        </pc:spChg>
        <pc:picChg chg="del">
          <ac:chgData name="Douglas Martin" userId="2f233c73-e982-4686-a2f7-7fcacf256faf" providerId="ADAL" clId="{C2726778-96DB-48A1-BD2D-DFB9D2D173DA}" dt="2021-11-20T13:42:51.130" v="278" actId="478"/>
          <ac:picMkLst>
            <pc:docMk/>
            <pc:sldMk cId="0" sldId="460"/>
            <ac:picMk id="8194" creationId="{BB31FC81-9023-4690-866F-AEC5D1821759}"/>
          </ac:picMkLst>
        </pc:picChg>
        <pc:picChg chg="mod">
          <ac:chgData name="Douglas Martin" userId="2f233c73-e982-4686-a2f7-7fcacf256faf" providerId="ADAL" clId="{C2726778-96DB-48A1-BD2D-DFB9D2D173DA}" dt="2021-11-20T13:42:46.824" v="276" actId="1037"/>
          <ac:picMkLst>
            <pc:docMk/>
            <pc:sldMk cId="0" sldId="460"/>
            <ac:picMk id="8199" creationId="{30000A87-6D93-4A13-9228-28D366C581D5}"/>
          </ac:picMkLst>
        </pc:picChg>
      </pc:sldChg>
      <pc:sldChg chg="delSp modSp mod">
        <pc:chgData name="Douglas Martin" userId="2f233c73-e982-4686-a2f7-7fcacf256faf" providerId="ADAL" clId="{C2726778-96DB-48A1-BD2D-DFB9D2D173DA}" dt="2021-11-20T13:42:32.766" v="256" actId="1076"/>
        <pc:sldMkLst>
          <pc:docMk/>
          <pc:sldMk cId="0" sldId="461"/>
        </pc:sldMkLst>
        <pc:spChg chg="del">
          <ac:chgData name="Douglas Martin" userId="2f233c73-e982-4686-a2f7-7fcacf256faf" providerId="ADAL" clId="{C2726778-96DB-48A1-BD2D-DFB9D2D173DA}" dt="2021-11-20T13:42:15.510" v="249" actId="478"/>
          <ac:spMkLst>
            <pc:docMk/>
            <pc:sldMk cId="0" sldId="461"/>
            <ac:spMk id="5" creationId="{4A56BC6A-C1C2-489C-84DD-6E480D585B30}"/>
          </ac:spMkLst>
        </pc:spChg>
        <pc:spChg chg="mod">
          <ac:chgData name="Douglas Martin" userId="2f233c73-e982-4686-a2f7-7fcacf256faf" providerId="ADAL" clId="{C2726778-96DB-48A1-BD2D-DFB9D2D173DA}" dt="2021-11-20T13:42:12.880" v="248" actId="1037"/>
          <ac:spMkLst>
            <pc:docMk/>
            <pc:sldMk cId="0" sldId="461"/>
            <ac:spMk id="6" creationId="{FD52361B-0961-4D65-9B70-AF1CF8DEA252}"/>
          </ac:spMkLst>
        </pc:spChg>
        <pc:spChg chg="mod">
          <ac:chgData name="Douglas Martin" userId="2f233c73-e982-4686-a2f7-7fcacf256faf" providerId="ADAL" clId="{C2726778-96DB-48A1-BD2D-DFB9D2D173DA}" dt="2021-11-20T13:42:32.766" v="256" actId="1076"/>
          <ac:spMkLst>
            <pc:docMk/>
            <pc:sldMk cId="0" sldId="461"/>
            <ac:spMk id="7" creationId="{FCBF4641-63D0-4055-9481-2A1BF9E9117F}"/>
          </ac:spMkLst>
        </pc:spChg>
        <pc:spChg chg="mod">
          <ac:chgData name="Douglas Martin" userId="2f233c73-e982-4686-a2f7-7fcacf256faf" providerId="ADAL" clId="{C2726778-96DB-48A1-BD2D-DFB9D2D173DA}" dt="2021-11-20T13:42:12.880" v="248" actId="1037"/>
          <ac:spMkLst>
            <pc:docMk/>
            <pc:sldMk cId="0" sldId="461"/>
            <ac:spMk id="10" creationId="{83620AB2-2DB8-47A5-BA07-2D0563EB1756}"/>
          </ac:spMkLst>
        </pc:spChg>
        <pc:picChg chg="del">
          <ac:chgData name="Douglas Martin" userId="2f233c73-e982-4686-a2f7-7fcacf256faf" providerId="ADAL" clId="{C2726778-96DB-48A1-BD2D-DFB9D2D173DA}" dt="2021-11-20T13:42:16.216" v="250" actId="478"/>
          <ac:picMkLst>
            <pc:docMk/>
            <pc:sldMk cId="0" sldId="461"/>
            <ac:picMk id="9218" creationId="{F7F93B42-DF4C-448A-A3CB-D7111AAB40E5}"/>
          </ac:picMkLst>
        </pc:picChg>
        <pc:picChg chg="mod">
          <ac:chgData name="Douglas Martin" userId="2f233c73-e982-4686-a2f7-7fcacf256faf" providerId="ADAL" clId="{C2726778-96DB-48A1-BD2D-DFB9D2D173DA}" dt="2021-11-20T13:42:12.880" v="248" actId="1037"/>
          <ac:picMkLst>
            <pc:docMk/>
            <pc:sldMk cId="0" sldId="461"/>
            <ac:picMk id="9223" creationId="{BC707D04-8F88-4592-8890-6D49F4CA83EF}"/>
          </ac:picMkLst>
        </pc:picChg>
      </pc:sldChg>
      <pc:sldChg chg="delSp modSp mod">
        <pc:chgData name="Douglas Martin" userId="2f233c73-e982-4686-a2f7-7fcacf256faf" providerId="ADAL" clId="{C2726778-96DB-48A1-BD2D-DFB9D2D173DA}" dt="2021-11-20T13:44:27.569" v="356" actId="478"/>
        <pc:sldMkLst>
          <pc:docMk/>
          <pc:sldMk cId="0" sldId="462"/>
        </pc:sldMkLst>
        <pc:spChg chg="mod">
          <ac:chgData name="Douglas Martin" userId="2f233c73-e982-4686-a2f7-7fcacf256faf" providerId="ADAL" clId="{C2726778-96DB-48A1-BD2D-DFB9D2D173DA}" dt="2021-11-20T13:44:25.682" v="355" actId="1037"/>
          <ac:spMkLst>
            <pc:docMk/>
            <pc:sldMk cId="0" sldId="462"/>
            <ac:spMk id="2" creationId="{CD6CDDED-D1E8-4DE2-83E6-4952EEC4DC95}"/>
          </ac:spMkLst>
        </pc:spChg>
        <pc:spChg chg="del">
          <ac:chgData name="Douglas Martin" userId="2f233c73-e982-4686-a2f7-7fcacf256faf" providerId="ADAL" clId="{C2726778-96DB-48A1-BD2D-DFB9D2D173DA}" dt="2021-11-20T13:44:27.569" v="356" actId="478"/>
          <ac:spMkLst>
            <pc:docMk/>
            <pc:sldMk cId="0" sldId="462"/>
            <ac:spMk id="5" creationId="{CB353872-09CB-4587-8F02-9067FA96BA81}"/>
          </ac:spMkLst>
        </pc:spChg>
        <pc:spChg chg="mod">
          <ac:chgData name="Douglas Martin" userId="2f233c73-e982-4686-a2f7-7fcacf256faf" providerId="ADAL" clId="{C2726778-96DB-48A1-BD2D-DFB9D2D173DA}" dt="2021-11-20T13:44:25.682" v="355" actId="1037"/>
          <ac:spMkLst>
            <pc:docMk/>
            <pc:sldMk cId="0" sldId="462"/>
            <ac:spMk id="6" creationId="{90BFEE6E-9079-4412-A20F-4D8F4FCA1C71}"/>
          </ac:spMkLst>
        </pc:spChg>
        <pc:spChg chg="mod">
          <ac:chgData name="Douglas Martin" userId="2f233c73-e982-4686-a2f7-7fcacf256faf" providerId="ADAL" clId="{C2726778-96DB-48A1-BD2D-DFB9D2D173DA}" dt="2021-11-20T13:44:25.682" v="355" actId="1037"/>
          <ac:spMkLst>
            <pc:docMk/>
            <pc:sldMk cId="0" sldId="462"/>
            <ac:spMk id="10" creationId="{12EFAE9B-F142-4E22-904C-1CD7BBACAD90}"/>
          </ac:spMkLst>
        </pc:spChg>
      </pc:sldChg>
      <pc:sldChg chg="delSp modSp mod">
        <pc:chgData name="Douglas Martin" userId="2f233c73-e982-4686-a2f7-7fcacf256faf" providerId="ADAL" clId="{C2726778-96DB-48A1-BD2D-DFB9D2D173DA}" dt="2021-11-20T13:42:00.411" v="228" actId="403"/>
        <pc:sldMkLst>
          <pc:docMk/>
          <pc:sldMk cId="0" sldId="463"/>
        </pc:sldMkLst>
        <pc:spChg chg="del">
          <ac:chgData name="Douglas Martin" userId="2f233c73-e982-4686-a2f7-7fcacf256faf" providerId="ADAL" clId="{C2726778-96DB-48A1-BD2D-DFB9D2D173DA}" dt="2021-11-20T13:40:38" v="223" actId="478"/>
          <ac:spMkLst>
            <pc:docMk/>
            <pc:sldMk cId="0" sldId="463"/>
            <ac:spMk id="5" creationId="{393CD9C7-C763-47DC-B4C4-4722746BED4D}"/>
          </ac:spMkLst>
        </pc:spChg>
        <pc:spChg chg="mod">
          <ac:chgData name="Douglas Martin" userId="2f233c73-e982-4686-a2f7-7fcacf256faf" providerId="ADAL" clId="{C2726778-96DB-48A1-BD2D-DFB9D2D173DA}" dt="2021-11-20T13:40:35.491" v="222" actId="1037"/>
          <ac:spMkLst>
            <pc:docMk/>
            <pc:sldMk cId="0" sldId="463"/>
            <ac:spMk id="6" creationId="{4B78F642-D061-4E8D-9851-EFAB46CE13B6}"/>
          </ac:spMkLst>
        </pc:spChg>
        <pc:spChg chg="mod">
          <ac:chgData name="Douglas Martin" userId="2f233c73-e982-4686-a2f7-7fcacf256faf" providerId="ADAL" clId="{C2726778-96DB-48A1-BD2D-DFB9D2D173DA}" dt="2021-11-20T13:42:00.411" v="228" actId="403"/>
          <ac:spMkLst>
            <pc:docMk/>
            <pc:sldMk cId="0" sldId="463"/>
            <ac:spMk id="7" creationId="{90AA3321-A339-4CE3-B681-CDEF1D24DF66}"/>
          </ac:spMkLst>
        </pc:spChg>
        <pc:spChg chg="mod">
          <ac:chgData name="Douglas Martin" userId="2f233c73-e982-4686-a2f7-7fcacf256faf" providerId="ADAL" clId="{C2726778-96DB-48A1-BD2D-DFB9D2D173DA}" dt="2021-11-20T13:40:35.491" v="222" actId="1037"/>
          <ac:spMkLst>
            <pc:docMk/>
            <pc:sldMk cId="0" sldId="463"/>
            <ac:spMk id="10" creationId="{13D8FFF6-F990-4787-9475-491261CD2A95}"/>
          </ac:spMkLst>
        </pc:spChg>
        <pc:picChg chg="del">
          <ac:chgData name="Douglas Martin" userId="2f233c73-e982-4686-a2f7-7fcacf256faf" providerId="ADAL" clId="{C2726778-96DB-48A1-BD2D-DFB9D2D173DA}" dt="2021-11-20T13:40:39.235" v="224" actId="478"/>
          <ac:picMkLst>
            <pc:docMk/>
            <pc:sldMk cId="0" sldId="463"/>
            <ac:picMk id="10242" creationId="{E9BBF3FC-8BB9-4DB1-B41E-11D2A033834A}"/>
          </ac:picMkLst>
        </pc:picChg>
        <pc:picChg chg="mod">
          <ac:chgData name="Douglas Martin" userId="2f233c73-e982-4686-a2f7-7fcacf256faf" providerId="ADAL" clId="{C2726778-96DB-48A1-BD2D-DFB9D2D173DA}" dt="2021-11-20T13:40:35.491" v="222" actId="1037"/>
          <ac:picMkLst>
            <pc:docMk/>
            <pc:sldMk cId="0" sldId="463"/>
            <ac:picMk id="10247" creationId="{34AD42A2-1A39-45EE-9EEB-DA103A558CF6}"/>
          </ac:picMkLst>
        </pc:picChg>
      </pc:sldChg>
      <pc:sldChg chg="delSp modSp mod">
        <pc:chgData name="Douglas Martin" userId="2f233c73-e982-4686-a2f7-7fcacf256faf" providerId="ADAL" clId="{C2726778-96DB-48A1-BD2D-DFB9D2D173DA}" dt="2021-11-20T13:39:51.151" v="181" actId="403"/>
        <pc:sldMkLst>
          <pc:docMk/>
          <pc:sldMk cId="0" sldId="464"/>
        </pc:sldMkLst>
        <pc:spChg chg="del">
          <ac:chgData name="Douglas Martin" userId="2f233c73-e982-4686-a2f7-7fcacf256faf" providerId="ADAL" clId="{C2726778-96DB-48A1-BD2D-DFB9D2D173DA}" dt="2021-11-20T13:39:40.701" v="177" actId="478"/>
          <ac:spMkLst>
            <pc:docMk/>
            <pc:sldMk cId="0" sldId="464"/>
            <ac:spMk id="5" creationId="{F484402E-587A-4120-8493-92A83B369E72}"/>
          </ac:spMkLst>
        </pc:spChg>
        <pc:spChg chg="mod">
          <ac:chgData name="Douglas Martin" userId="2f233c73-e982-4686-a2f7-7fcacf256faf" providerId="ADAL" clId="{C2726778-96DB-48A1-BD2D-DFB9D2D173DA}" dt="2021-11-20T13:39:38.010" v="176" actId="1037"/>
          <ac:spMkLst>
            <pc:docMk/>
            <pc:sldMk cId="0" sldId="464"/>
            <ac:spMk id="6" creationId="{BC85F703-CDBB-4061-B0E6-2272B6F117A2}"/>
          </ac:spMkLst>
        </pc:spChg>
        <pc:spChg chg="mod">
          <ac:chgData name="Douglas Martin" userId="2f233c73-e982-4686-a2f7-7fcacf256faf" providerId="ADAL" clId="{C2726778-96DB-48A1-BD2D-DFB9D2D173DA}" dt="2021-11-20T13:39:51.151" v="181" actId="403"/>
          <ac:spMkLst>
            <pc:docMk/>
            <pc:sldMk cId="0" sldId="464"/>
            <ac:spMk id="7" creationId="{63684100-6AFF-4C28-AEAB-BB81ACE9D241}"/>
          </ac:spMkLst>
        </pc:spChg>
        <pc:spChg chg="mod">
          <ac:chgData name="Douglas Martin" userId="2f233c73-e982-4686-a2f7-7fcacf256faf" providerId="ADAL" clId="{C2726778-96DB-48A1-BD2D-DFB9D2D173DA}" dt="2021-11-20T13:39:38.010" v="176" actId="1037"/>
          <ac:spMkLst>
            <pc:docMk/>
            <pc:sldMk cId="0" sldId="464"/>
            <ac:spMk id="10" creationId="{9EAB471B-7EEE-47A6-895C-3658654E9D8E}"/>
          </ac:spMkLst>
        </pc:spChg>
        <pc:picChg chg="del">
          <ac:chgData name="Douglas Martin" userId="2f233c73-e982-4686-a2f7-7fcacf256faf" providerId="ADAL" clId="{C2726778-96DB-48A1-BD2D-DFB9D2D173DA}" dt="2021-11-20T13:39:41.448" v="178" actId="478"/>
          <ac:picMkLst>
            <pc:docMk/>
            <pc:sldMk cId="0" sldId="464"/>
            <ac:picMk id="12290" creationId="{0177CFA2-4862-43F9-A48B-947DAD7A888E}"/>
          </ac:picMkLst>
        </pc:picChg>
        <pc:picChg chg="mod">
          <ac:chgData name="Douglas Martin" userId="2f233c73-e982-4686-a2f7-7fcacf256faf" providerId="ADAL" clId="{C2726778-96DB-48A1-BD2D-DFB9D2D173DA}" dt="2021-11-20T13:39:38.010" v="176" actId="1037"/>
          <ac:picMkLst>
            <pc:docMk/>
            <pc:sldMk cId="0" sldId="464"/>
            <ac:picMk id="12295" creationId="{97E6655F-8420-4D53-82EA-40E679908694}"/>
          </ac:picMkLst>
        </pc:picChg>
      </pc:sldChg>
      <pc:sldChg chg="delSp modSp mod">
        <pc:chgData name="Douglas Martin" userId="2f233c73-e982-4686-a2f7-7fcacf256faf" providerId="ADAL" clId="{C2726778-96DB-48A1-BD2D-DFB9D2D173DA}" dt="2021-11-20T13:36:40.681" v="62" actId="1037"/>
        <pc:sldMkLst>
          <pc:docMk/>
          <pc:sldMk cId="0" sldId="465"/>
        </pc:sldMkLst>
        <pc:spChg chg="del">
          <ac:chgData name="Douglas Martin" userId="2f233c73-e982-4686-a2f7-7fcacf256faf" providerId="ADAL" clId="{C2726778-96DB-48A1-BD2D-DFB9D2D173DA}" dt="2021-11-20T13:36:21.529" v="57" actId="478"/>
          <ac:spMkLst>
            <pc:docMk/>
            <pc:sldMk cId="0" sldId="465"/>
            <ac:spMk id="5" creationId="{C2E4BE66-835A-479E-8319-510D4DD60F68}"/>
          </ac:spMkLst>
        </pc:spChg>
        <pc:spChg chg="mod">
          <ac:chgData name="Douglas Martin" userId="2f233c73-e982-4686-a2f7-7fcacf256faf" providerId="ADAL" clId="{C2726778-96DB-48A1-BD2D-DFB9D2D173DA}" dt="2021-11-20T13:36:40.681" v="62" actId="1037"/>
          <ac:spMkLst>
            <pc:docMk/>
            <pc:sldMk cId="0" sldId="465"/>
            <ac:spMk id="6" creationId="{1C23B765-B82D-4EED-9A88-D63470CB1828}"/>
          </ac:spMkLst>
        </pc:spChg>
        <pc:spChg chg="mod">
          <ac:chgData name="Douglas Martin" userId="2f233c73-e982-4686-a2f7-7fcacf256faf" providerId="ADAL" clId="{C2726778-96DB-48A1-BD2D-DFB9D2D173DA}" dt="2021-11-20T13:36:33.405" v="61" actId="403"/>
          <ac:spMkLst>
            <pc:docMk/>
            <pc:sldMk cId="0" sldId="465"/>
            <ac:spMk id="7" creationId="{5FDFA358-058B-48DA-AC4C-59A112E371B7}"/>
          </ac:spMkLst>
        </pc:spChg>
        <pc:spChg chg="mod">
          <ac:chgData name="Douglas Martin" userId="2f233c73-e982-4686-a2f7-7fcacf256faf" providerId="ADAL" clId="{C2726778-96DB-48A1-BD2D-DFB9D2D173DA}" dt="2021-11-20T13:36:40.681" v="62" actId="1037"/>
          <ac:spMkLst>
            <pc:docMk/>
            <pc:sldMk cId="0" sldId="465"/>
            <ac:spMk id="10" creationId="{3B76408A-AB71-493B-B19D-337DA853B139}"/>
          </ac:spMkLst>
        </pc:spChg>
        <pc:picChg chg="del">
          <ac:chgData name="Douglas Martin" userId="2f233c73-e982-4686-a2f7-7fcacf256faf" providerId="ADAL" clId="{C2726778-96DB-48A1-BD2D-DFB9D2D173DA}" dt="2021-11-20T13:36:22.248" v="58" actId="478"/>
          <ac:picMkLst>
            <pc:docMk/>
            <pc:sldMk cId="0" sldId="465"/>
            <ac:picMk id="16386" creationId="{5D91040E-83A6-44D6-96A4-9B1A2D6EE486}"/>
          </ac:picMkLst>
        </pc:picChg>
        <pc:picChg chg="mod">
          <ac:chgData name="Douglas Martin" userId="2f233c73-e982-4686-a2f7-7fcacf256faf" providerId="ADAL" clId="{C2726778-96DB-48A1-BD2D-DFB9D2D173DA}" dt="2021-11-20T13:36:40.681" v="62" actId="1037"/>
          <ac:picMkLst>
            <pc:docMk/>
            <pc:sldMk cId="0" sldId="465"/>
            <ac:picMk id="16391" creationId="{0597C64B-F22D-4706-94E1-A5B054D182FC}"/>
          </ac:picMkLst>
        </pc:picChg>
      </pc:sldChg>
      <pc:sldChg chg="delSp modSp mod">
        <pc:chgData name="Douglas Martin" userId="2f233c73-e982-4686-a2f7-7fcacf256faf" providerId="ADAL" clId="{C2726778-96DB-48A1-BD2D-DFB9D2D173DA}" dt="2021-11-20T13:35:24.884" v="45" actId="14100"/>
        <pc:sldMkLst>
          <pc:docMk/>
          <pc:sldMk cId="0" sldId="466"/>
        </pc:sldMkLst>
        <pc:spChg chg="del">
          <ac:chgData name="Douglas Martin" userId="2f233c73-e982-4686-a2f7-7fcacf256faf" providerId="ADAL" clId="{C2726778-96DB-48A1-BD2D-DFB9D2D173DA}" dt="2021-11-20T13:35:09.556" v="41" actId="478"/>
          <ac:spMkLst>
            <pc:docMk/>
            <pc:sldMk cId="0" sldId="466"/>
            <ac:spMk id="5" creationId="{022B1C57-C296-4A44-9577-6CCB1F7F83D9}"/>
          </ac:spMkLst>
        </pc:spChg>
        <pc:spChg chg="mod">
          <ac:chgData name="Douglas Martin" userId="2f233c73-e982-4686-a2f7-7fcacf256faf" providerId="ADAL" clId="{C2726778-96DB-48A1-BD2D-DFB9D2D173DA}" dt="2021-11-20T13:35:07.227" v="40" actId="1076"/>
          <ac:spMkLst>
            <pc:docMk/>
            <pc:sldMk cId="0" sldId="466"/>
            <ac:spMk id="6" creationId="{00236DF2-014E-4FDC-9630-1D0CE3C20DF2}"/>
          </ac:spMkLst>
        </pc:spChg>
        <pc:spChg chg="mod">
          <ac:chgData name="Douglas Martin" userId="2f233c73-e982-4686-a2f7-7fcacf256faf" providerId="ADAL" clId="{C2726778-96DB-48A1-BD2D-DFB9D2D173DA}" dt="2021-11-20T13:35:24.884" v="45" actId="14100"/>
          <ac:spMkLst>
            <pc:docMk/>
            <pc:sldMk cId="0" sldId="466"/>
            <ac:spMk id="7" creationId="{B0869A3D-D084-4A32-91B1-EDFAA746F50C}"/>
          </ac:spMkLst>
        </pc:spChg>
        <pc:spChg chg="mod">
          <ac:chgData name="Douglas Martin" userId="2f233c73-e982-4686-a2f7-7fcacf256faf" providerId="ADAL" clId="{C2726778-96DB-48A1-BD2D-DFB9D2D173DA}" dt="2021-11-20T13:35:07.227" v="40" actId="1076"/>
          <ac:spMkLst>
            <pc:docMk/>
            <pc:sldMk cId="0" sldId="466"/>
            <ac:spMk id="10" creationId="{B391970E-D411-48A9-9B38-CAF3AC7B4A2F}"/>
          </ac:spMkLst>
        </pc:spChg>
        <pc:picChg chg="del">
          <ac:chgData name="Douglas Martin" userId="2f233c73-e982-4686-a2f7-7fcacf256faf" providerId="ADAL" clId="{C2726778-96DB-48A1-BD2D-DFB9D2D173DA}" dt="2021-11-20T13:35:10.323" v="42" actId="478"/>
          <ac:picMkLst>
            <pc:docMk/>
            <pc:sldMk cId="0" sldId="466"/>
            <ac:picMk id="18434" creationId="{274D08B0-1F07-4782-91EA-2C393B9EC5F4}"/>
          </ac:picMkLst>
        </pc:picChg>
        <pc:picChg chg="mod">
          <ac:chgData name="Douglas Martin" userId="2f233c73-e982-4686-a2f7-7fcacf256faf" providerId="ADAL" clId="{C2726778-96DB-48A1-BD2D-DFB9D2D173DA}" dt="2021-11-20T13:35:07.227" v="40" actId="1076"/>
          <ac:picMkLst>
            <pc:docMk/>
            <pc:sldMk cId="0" sldId="466"/>
            <ac:picMk id="18439" creationId="{208C0D83-3F1B-4C84-B556-F89D042E5C47}"/>
          </ac:picMkLst>
        </pc:picChg>
      </pc:sldChg>
      <pc:sldChg chg="delSp modSp mod">
        <pc:chgData name="Douglas Martin" userId="2f233c73-e982-4686-a2f7-7fcacf256faf" providerId="ADAL" clId="{C2726778-96DB-48A1-BD2D-DFB9D2D173DA}" dt="2021-11-20T13:33:36.485" v="23" actId="1076"/>
        <pc:sldMkLst>
          <pc:docMk/>
          <pc:sldMk cId="0" sldId="467"/>
        </pc:sldMkLst>
        <pc:spChg chg="del">
          <ac:chgData name="Douglas Martin" userId="2f233c73-e982-4686-a2f7-7fcacf256faf" providerId="ADAL" clId="{C2726778-96DB-48A1-BD2D-DFB9D2D173DA}" dt="2021-11-20T13:33:17.865" v="17" actId="478"/>
          <ac:spMkLst>
            <pc:docMk/>
            <pc:sldMk cId="0" sldId="467"/>
            <ac:spMk id="5" creationId="{95B1CD59-DBBB-4B0B-ABF0-3C663B784608}"/>
          </ac:spMkLst>
        </pc:spChg>
        <pc:spChg chg="mod">
          <ac:chgData name="Douglas Martin" userId="2f233c73-e982-4686-a2f7-7fcacf256faf" providerId="ADAL" clId="{C2726778-96DB-48A1-BD2D-DFB9D2D173DA}" dt="2021-11-20T13:33:16.125" v="16" actId="1076"/>
          <ac:spMkLst>
            <pc:docMk/>
            <pc:sldMk cId="0" sldId="467"/>
            <ac:spMk id="6" creationId="{1803E258-2514-47B7-8932-0ABA9B995E60}"/>
          </ac:spMkLst>
        </pc:spChg>
        <pc:spChg chg="mod">
          <ac:chgData name="Douglas Martin" userId="2f233c73-e982-4686-a2f7-7fcacf256faf" providerId="ADAL" clId="{C2726778-96DB-48A1-BD2D-DFB9D2D173DA}" dt="2021-11-20T13:33:36.485" v="23" actId="1076"/>
          <ac:spMkLst>
            <pc:docMk/>
            <pc:sldMk cId="0" sldId="467"/>
            <ac:spMk id="7" creationId="{4419ACF6-655C-41D8-9B4B-EC0877D0029B}"/>
          </ac:spMkLst>
        </pc:spChg>
        <pc:spChg chg="mod">
          <ac:chgData name="Douglas Martin" userId="2f233c73-e982-4686-a2f7-7fcacf256faf" providerId="ADAL" clId="{C2726778-96DB-48A1-BD2D-DFB9D2D173DA}" dt="2021-11-20T13:33:16.125" v="16" actId="1076"/>
          <ac:spMkLst>
            <pc:docMk/>
            <pc:sldMk cId="0" sldId="467"/>
            <ac:spMk id="10" creationId="{382F0310-B5AA-4563-8350-573AAE914ECE}"/>
          </ac:spMkLst>
        </pc:spChg>
        <pc:picChg chg="del">
          <ac:chgData name="Douglas Martin" userId="2f233c73-e982-4686-a2f7-7fcacf256faf" providerId="ADAL" clId="{C2726778-96DB-48A1-BD2D-DFB9D2D173DA}" dt="2021-11-20T13:33:18.576" v="18" actId="478"/>
          <ac:picMkLst>
            <pc:docMk/>
            <pc:sldMk cId="0" sldId="467"/>
            <ac:picMk id="21506" creationId="{65195D7D-376F-4EAE-ABB2-0C4BE0E2BE96}"/>
          </ac:picMkLst>
        </pc:picChg>
        <pc:picChg chg="mod">
          <ac:chgData name="Douglas Martin" userId="2f233c73-e982-4686-a2f7-7fcacf256faf" providerId="ADAL" clId="{C2726778-96DB-48A1-BD2D-DFB9D2D173DA}" dt="2021-11-20T13:33:16.125" v="16" actId="1076"/>
          <ac:picMkLst>
            <pc:docMk/>
            <pc:sldMk cId="0" sldId="467"/>
            <ac:picMk id="21511" creationId="{C77DB79D-5621-4ABB-843E-63253C25AB4F}"/>
          </ac:picMkLst>
        </pc:picChg>
      </pc:sldChg>
      <pc:sldChg chg="delSp modSp mod">
        <pc:chgData name="Douglas Martin" userId="2f233c73-e982-4686-a2f7-7fcacf256faf" providerId="ADAL" clId="{C2726778-96DB-48A1-BD2D-DFB9D2D173DA}" dt="2021-11-20T13:32:48.914" v="15" actId="1076"/>
        <pc:sldMkLst>
          <pc:docMk/>
          <pc:sldMk cId="0" sldId="468"/>
        </pc:sldMkLst>
        <pc:spChg chg="del">
          <ac:chgData name="Douglas Martin" userId="2f233c73-e982-4686-a2f7-7fcacf256faf" providerId="ADAL" clId="{C2726778-96DB-48A1-BD2D-DFB9D2D173DA}" dt="2021-11-20T13:32:34.100" v="9" actId="478"/>
          <ac:spMkLst>
            <pc:docMk/>
            <pc:sldMk cId="0" sldId="468"/>
            <ac:spMk id="5" creationId="{DA99210B-FE04-43E3-80B5-23D58BAD7CC2}"/>
          </ac:spMkLst>
        </pc:spChg>
        <pc:spChg chg="mod">
          <ac:chgData name="Douglas Martin" userId="2f233c73-e982-4686-a2f7-7fcacf256faf" providerId="ADAL" clId="{C2726778-96DB-48A1-BD2D-DFB9D2D173DA}" dt="2021-11-20T13:32:32.377" v="8" actId="1076"/>
          <ac:spMkLst>
            <pc:docMk/>
            <pc:sldMk cId="0" sldId="468"/>
            <ac:spMk id="6" creationId="{709338AA-6750-4D51-91C7-026AFE0F048D}"/>
          </ac:spMkLst>
        </pc:spChg>
        <pc:spChg chg="mod">
          <ac:chgData name="Douglas Martin" userId="2f233c73-e982-4686-a2f7-7fcacf256faf" providerId="ADAL" clId="{C2726778-96DB-48A1-BD2D-DFB9D2D173DA}" dt="2021-11-20T13:32:48.914" v="15" actId="1076"/>
          <ac:spMkLst>
            <pc:docMk/>
            <pc:sldMk cId="0" sldId="468"/>
            <ac:spMk id="7" creationId="{771E2DA1-30EF-4A9C-A72B-80022A3A82A2}"/>
          </ac:spMkLst>
        </pc:spChg>
        <pc:spChg chg="mod">
          <ac:chgData name="Douglas Martin" userId="2f233c73-e982-4686-a2f7-7fcacf256faf" providerId="ADAL" clId="{C2726778-96DB-48A1-BD2D-DFB9D2D173DA}" dt="2021-11-20T13:32:32.377" v="8" actId="1076"/>
          <ac:spMkLst>
            <pc:docMk/>
            <pc:sldMk cId="0" sldId="468"/>
            <ac:spMk id="10" creationId="{56AC2BA2-76E8-4619-9CB2-44D36A124F3E}"/>
          </ac:spMkLst>
        </pc:spChg>
        <pc:picChg chg="del">
          <ac:chgData name="Douglas Martin" userId="2f233c73-e982-4686-a2f7-7fcacf256faf" providerId="ADAL" clId="{C2726778-96DB-48A1-BD2D-DFB9D2D173DA}" dt="2021-11-20T13:32:34.938" v="10" actId="478"/>
          <ac:picMkLst>
            <pc:docMk/>
            <pc:sldMk cId="0" sldId="468"/>
            <ac:picMk id="22530" creationId="{D0456631-4EA1-466D-BDDC-D3E0FB82D5EE}"/>
          </ac:picMkLst>
        </pc:picChg>
        <pc:picChg chg="mod">
          <ac:chgData name="Douglas Martin" userId="2f233c73-e982-4686-a2f7-7fcacf256faf" providerId="ADAL" clId="{C2726778-96DB-48A1-BD2D-DFB9D2D173DA}" dt="2021-11-20T13:32:32.377" v="8" actId="1076"/>
          <ac:picMkLst>
            <pc:docMk/>
            <pc:sldMk cId="0" sldId="468"/>
            <ac:picMk id="22535" creationId="{AFCA10F3-A164-400E-BB25-F656F89D3074}"/>
          </ac:picMkLst>
        </pc:picChg>
      </pc:sldChg>
      <pc:sldChg chg="delSp modSp">
        <pc:chgData name="Douglas Martin" userId="2f233c73-e982-4686-a2f7-7fcacf256faf" providerId="ADAL" clId="{C2726778-96DB-48A1-BD2D-DFB9D2D173DA}" dt="2021-11-20T13:40:14.640" v="202" actId="478"/>
        <pc:sldMkLst>
          <pc:docMk/>
          <pc:sldMk cId="0" sldId="469"/>
        </pc:sldMkLst>
        <pc:spChg chg="del">
          <ac:chgData name="Douglas Martin" userId="2f233c73-e982-4686-a2f7-7fcacf256faf" providerId="ADAL" clId="{C2726778-96DB-48A1-BD2D-DFB9D2D173DA}" dt="2021-11-20T13:40:14.640" v="202" actId="478"/>
          <ac:spMkLst>
            <pc:docMk/>
            <pc:sldMk cId="0" sldId="469"/>
            <ac:spMk id="5" creationId="{1CEC6632-3CFD-48C4-B8D5-61B01BB6CF91}"/>
          </ac:spMkLst>
        </pc:spChg>
        <pc:spChg chg="del">
          <ac:chgData name="Douglas Martin" userId="2f233c73-e982-4686-a2f7-7fcacf256faf" providerId="ADAL" clId="{C2726778-96DB-48A1-BD2D-DFB9D2D173DA}" dt="2021-11-20T13:40:14.640" v="202" actId="478"/>
          <ac:spMkLst>
            <pc:docMk/>
            <pc:sldMk cId="0" sldId="469"/>
            <ac:spMk id="6" creationId="{A1DB7344-7998-42D0-8560-9439B22CB9B3}"/>
          </ac:spMkLst>
        </pc:spChg>
        <pc:spChg chg="mod">
          <ac:chgData name="Douglas Martin" userId="2f233c73-e982-4686-a2f7-7fcacf256faf" providerId="ADAL" clId="{C2726778-96DB-48A1-BD2D-DFB9D2D173DA}" dt="2021-11-20T13:40:00.352" v="201" actId="1037"/>
          <ac:spMkLst>
            <pc:docMk/>
            <pc:sldMk cId="0" sldId="469"/>
            <ac:spMk id="8" creationId="{DC30E899-11DD-4413-9294-53E193E486D3}"/>
          </ac:spMkLst>
        </pc:spChg>
        <pc:spChg chg="mod">
          <ac:chgData name="Douglas Martin" userId="2f233c73-e982-4686-a2f7-7fcacf256faf" providerId="ADAL" clId="{C2726778-96DB-48A1-BD2D-DFB9D2D173DA}" dt="2021-11-20T13:40:00.352" v="201" actId="1037"/>
          <ac:spMkLst>
            <pc:docMk/>
            <pc:sldMk cId="0" sldId="469"/>
            <ac:spMk id="10" creationId="{A1625520-1478-4DA3-A8B8-A4F0F1046C0E}"/>
          </ac:spMkLst>
        </pc:spChg>
        <pc:picChg chg="del">
          <ac:chgData name="Douglas Martin" userId="2f233c73-e982-4686-a2f7-7fcacf256faf" providerId="ADAL" clId="{C2726778-96DB-48A1-BD2D-DFB9D2D173DA}" dt="2021-11-20T13:40:14.640" v="202" actId="478"/>
          <ac:picMkLst>
            <pc:docMk/>
            <pc:sldMk cId="0" sldId="469"/>
            <ac:picMk id="11266" creationId="{E67346D4-C416-4B47-BD10-82DFC216C8BD}"/>
          </ac:picMkLst>
        </pc:picChg>
        <pc:picChg chg="mod">
          <ac:chgData name="Douglas Martin" userId="2f233c73-e982-4686-a2f7-7fcacf256faf" providerId="ADAL" clId="{C2726778-96DB-48A1-BD2D-DFB9D2D173DA}" dt="2021-11-20T13:40:00.352" v="201" actId="1037"/>
          <ac:picMkLst>
            <pc:docMk/>
            <pc:sldMk cId="0" sldId="469"/>
            <ac:picMk id="11272" creationId="{8E56C52E-A13C-4C72-97DF-61D83E27B360}"/>
          </ac:picMkLst>
        </pc:picChg>
      </pc:sldChg>
      <pc:sldChg chg="delSp modSp mod">
        <pc:chgData name="Douglas Martin" userId="2f233c73-e982-4686-a2f7-7fcacf256faf" providerId="ADAL" clId="{C2726778-96DB-48A1-BD2D-DFB9D2D173DA}" dt="2021-11-20T13:38:54.079" v="131" actId="1076"/>
        <pc:sldMkLst>
          <pc:docMk/>
          <pc:sldMk cId="0" sldId="470"/>
        </pc:sldMkLst>
        <pc:spChg chg="del">
          <ac:chgData name="Douglas Martin" userId="2f233c73-e982-4686-a2f7-7fcacf256faf" providerId="ADAL" clId="{C2726778-96DB-48A1-BD2D-DFB9D2D173DA}" dt="2021-11-20T13:37:37.716" v="112" actId="478"/>
          <ac:spMkLst>
            <pc:docMk/>
            <pc:sldMk cId="0" sldId="470"/>
            <ac:spMk id="5" creationId="{67C27F5A-8676-4F7F-82EB-0B392F8D55FD}"/>
          </ac:spMkLst>
        </pc:spChg>
        <pc:spChg chg="mod">
          <ac:chgData name="Douglas Martin" userId="2f233c73-e982-4686-a2f7-7fcacf256faf" providerId="ADAL" clId="{C2726778-96DB-48A1-BD2D-DFB9D2D173DA}" dt="2021-11-20T13:37:34.736" v="111" actId="1037"/>
          <ac:spMkLst>
            <pc:docMk/>
            <pc:sldMk cId="0" sldId="470"/>
            <ac:spMk id="6" creationId="{63DB8C6B-3365-47AD-8587-9B9B2D606653}"/>
          </ac:spMkLst>
        </pc:spChg>
        <pc:spChg chg="mod">
          <ac:chgData name="Douglas Martin" userId="2f233c73-e982-4686-a2f7-7fcacf256faf" providerId="ADAL" clId="{C2726778-96DB-48A1-BD2D-DFB9D2D173DA}" dt="2021-11-20T13:38:54.079" v="131" actId="1076"/>
          <ac:spMkLst>
            <pc:docMk/>
            <pc:sldMk cId="0" sldId="470"/>
            <ac:spMk id="7" creationId="{FCD8148B-CBA6-4737-A00F-69D6FF65D76B}"/>
          </ac:spMkLst>
        </pc:spChg>
        <pc:spChg chg="mod">
          <ac:chgData name="Douglas Martin" userId="2f233c73-e982-4686-a2f7-7fcacf256faf" providerId="ADAL" clId="{C2726778-96DB-48A1-BD2D-DFB9D2D173DA}" dt="2021-11-20T13:37:34.736" v="111" actId="1037"/>
          <ac:spMkLst>
            <pc:docMk/>
            <pc:sldMk cId="0" sldId="470"/>
            <ac:spMk id="10" creationId="{D1FB21AB-8909-497B-B133-C661A36DCF16}"/>
          </ac:spMkLst>
        </pc:spChg>
        <pc:picChg chg="del">
          <ac:chgData name="Douglas Martin" userId="2f233c73-e982-4686-a2f7-7fcacf256faf" providerId="ADAL" clId="{C2726778-96DB-48A1-BD2D-DFB9D2D173DA}" dt="2021-11-20T13:37:38.392" v="113" actId="478"/>
          <ac:picMkLst>
            <pc:docMk/>
            <pc:sldMk cId="0" sldId="470"/>
            <ac:picMk id="14338" creationId="{58EC13E6-02BA-4246-8021-2EFACC44A90F}"/>
          </ac:picMkLst>
        </pc:picChg>
        <pc:picChg chg="mod">
          <ac:chgData name="Douglas Martin" userId="2f233c73-e982-4686-a2f7-7fcacf256faf" providerId="ADAL" clId="{C2726778-96DB-48A1-BD2D-DFB9D2D173DA}" dt="2021-11-20T13:37:34.736" v="111" actId="1037"/>
          <ac:picMkLst>
            <pc:docMk/>
            <pc:sldMk cId="0" sldId="470"/>
            <ac:picMk id="14343" creationId="{EFE66221-ADB2-4181-80F6-85364965EFA4}"/>
          </ac:picMkLst>
        </pc:picChg>
      </pc:sldChg>
      <pc:sldChg chg="delSp modSp mod">
        <pc:chgData name="Douglas Martin" userId="2f233c73-e982-4686-a2f7-7fcacf256faf" providerId="ADAL" clId="{C2726778-96DB-48A1-BD2D-DFB9D2D173DA}" dt="2021-11-20T13:36:06.177" v="55" actId="14100"/>
        <pc:sldMkLst>
          <pc:docMk/>
          <pc:sldMk cId="0" sldId="471"/>
        </pc:sldMkLst>
        <pc:spChg chg="del">
          <ac:chgData name="Douglas Martin" userId="2f233c73-e982-4686-a2f7-7fcacf256faf" providerId="ADAL" clId="{C2726778-96DB-48A1-BD2D-DFB9D2D173DA}" dt="2021-11-20T13:35:41.576" v="47" actId="478"/>
          <ac:spMkLst>
            <pc:docMk/>
            <pc:sldMk cId="0" sldId="471"/>
            <ac:spMk id="5" creationId="{5A8F5B64-2FAD-44B8-91C2-DCCB7AB1BB5D}"/>
          </ac:spMkLst>
        </pc:spChg>
        <pc:spChg chg="mod">
          <ac:chgData name="Douglas Martin" userId="2f233c73-e982-4686-a2f7-7fcacf256faf" providerId="ADAL" clId="{C2726778-96DB-48A1-BD2D-DFB9D2D173DA}" dt="2021-11-20T13:35:40.096" v="46" actId="1076"/>
          <ac:spMkLst>
            <pc:docMk/>
            <pc:sldMk cId="0" sldId="471"/>
            <ac:spMk id="6" creationId="{453009E6-7FE5-4F4E-8D96-6635D39CDF3F}"/>
          </ac:spMkLst>
        </pc:spChg>
        <pc:spChg chg="mod">
          <ac:chgData name="Douglas Martin" userId="2f233c73-e982-4686-a2f7-7fcacf256faf" providerId="ADAL" clId="{C2726778-96DB-48A1-BD2D-DFB9D2D173DA}" dt="2021-11-20T13:36:06.177" v="55" actId="14100"/>
          <ac:spMkLst>
            <pc:docMk/>
            <pc:sldMk cId="0" sldId="471"/>
            <ac:spMk id="7" creationId="{9598A74B-AC83-460E-A90A-8A2A98849AB9}"/>
          </ac:spMkLst>
        </pc:spChg>
        <pc:spChg chg="mod">
          <ac:chgData name="Douglas Martin" userId="2f233c73-e982-4686-a2f7-7fcacf256faf" providerId="ADAL" clId="{C2726778-96DB-48A1-BD2D-DFB9D2D173DA}" dt="2021-11-20T13:35:40.096" v="46" actId="1076"/>
          <ac:spMkLst>
            <pc:docMk/>
            <pc:sldMk cId="0" sldId="471"/>
            <ac:spMk id="10" creationId="{0B19F61F-C5B3-48A7-AB23-694D07681AFE}"/>
          </ac:spMkLst>
        </pc:spChg>
        <pc:picChg chg="del">
          <ac:chgData name="Douglas Martin" userId="2f233c73-e982-4686-a2f7-7fcacf256faf" providerId="ADAL" clId="{C2726778-96DB-48A1-BD2D-DFB9D2D173DA}" dt="2021-11-20T13:35:42.400" v="48" actId="478"/>
          <ac:picMkLst>
            <pc:docMk/>
            <pc:sldMk cId="0" sldId="471"/>
            <ac:picMk id="17410" creationId="{16B2CB9C-ED87-4877-B0A8-266679653E5F}"/>
          </ac:picMkLst>
        </pc:picChg>
        <pc:picChg chg="mod">
          <ac:chgData name="Douglas Martin" userId="2f233c73-e982-4686-a2f7-7fcacf256faf" providerId="ADAL" clId="{C2726778-96DB-48A1-BD2D-DFB9D2D173DA}" dt="2021-11-20T13:35:40.096" v="46" actId="1076"/>
          <ac:picMkLst>
            <pc:docMk/>
            <pc:sldMk cId="0" sldId="471"/>
            <ac:picMk id="17415" creationId="{93B2F2A0-1589-4C9A-9D6B-9E6FC57FEC79}"/>
          </ac:picMkLst>
        </pc:picChg>
      </pc:sldChg>
      <pc:sldChg chg="delSp modSp mod">
        <pc:chgData name="Douglas Martin" userId="2f233c73-e982-4686-a2f7-7fcacf256faf" providerId="ADAL" clId="{C2726778-96DB-48A1-BD2D-DFB9D2D173DA}" dt="2021-11-20T13:34:44.364" v="39" actId="404"/>
        <pc:sldMkLst>
          <pc:docMk/>
          <pc:sldMk cId="0" sldId="472"/>
        </pc:sldMkLst>
        <pc:spChg chg="del">
          <ac:chgData name="Douglas Martin" userId="2f233c73-e982-4686-a2f7-7fcacf256faf" providerId="ADAL" clId="{C2726778-96DB-48A1-BD2D-DFB9D2D173DA}" dt="2021-11-20T13:34:30.904" v="33" actId="478"/>
          <ac:spMkLst>
            <pc:docMk/>
            <pc:sldMk cId="0" sldId="472"/>
            <ac:spMk id="5" creationId="{B5E4A89D-1F11-434F-8BD1-49E0621EC5F0}"/>
          </ac:spMkLst>
        </pc:spChg>
        <pc:spChg chg="mod">
          <ac:chgData name="Douglas Martin" userId="2f233c73-e982-4686-a2f7-7fcacf256faf" providerId="ADAL" clId="{C2726778-96DB-48A1-BD2D-DFB9D2D173DA}" dt="2021-11-20T13:34:29.389" v="32" actId="1076"/>
          <ac:spMkLst>
            <pc:docMk/>
            <pc:sldMk cId="0" sldId="472"/>
            <ac:spMk id="6" creationId="{DF6F0DC6-DE1B-47AE-9E6D-7ECF8415D323}"/>
          </ac:spMkLst>
        </pc:spChg>
        <pc:spChg chg="mod">
          <ac:chgData name="Douglas Martin" userId="2f233c73-e982-4686-a2f7-7fcacf256faf" providerId="ADAL" clId="{C2726778-96DB-48A1-BD2D-DFB9D2D173DA}" dt="2021-11-20T13:34:44.364" v="39" actId="404"/>
          <ac:spMkLst>
            <pc:docMk/>
            <pc:sldMk cId="0" sldId="472"/>
            <ac:spMk id="7" creationId="{F9060A64-DD6F-4D0F-AC48-485282223FD2}"/>
          </ac:spMkLst>
        </pc:spChg>
        <pc:spChg chg="mod">
          <ac:chgData name="Douglas Martin" userId="2f233c73-e982-4686-a2f7-7fcacf256faf" providerId="ADAL" clId="{C2726778-96DB-48A1-BD2D-DFB9D2D173DA}" dt="2021-11-20T13:34:29.389" v="32" actId="1076"/>
          <ac:spMkLst>
            <pc:docMk/>
            <pc:sldMk cId="0" sldId="472"/>
            <ac:spMk id="10" creationId="{AA865DF2-9762-40F4-BB09-B6CD1C1C1506}"/>
          </ac:spMkLst>
        </pc:spChg>
        <pc:picChg chg="del">
          <ac:chgData name="Douglas Martin" userId="2f233c73-e982-4686-a2f7-7fcacf256faf" providerId="ADAL" clId="{C2726778-96DB-48A1-BD2D-DFB9D2D173DA}" dt="2021-11-20T13:34:31.640" v="34" actId="478"/>
          <ac:picMkLst>
            <pc:docMk/>
            <pc:sldMk cId="0" sldId="472"/>
            <ac:picMk id="19458" creationId="{12F801DF-180A-49E7-A25D-41E2B74B1864}"/>
          </ac:picMkLst>
        </pc:picChg>
        <pc:picChg chg="mod">
          <ac:chgData name="Douglas Martin" userId="2f233c73-e982-4686-a2f7-7fcacf256faf" providerId="ADAL" clId="{C2726778-96DB-48A1-BD2D-DFB9D2D173DA}" dt="2021-11-20T13:34:29.389" v="32" actId="1076"/>
          <ac:picMkLst>
            <pc:docMk/>
            <pc:sldMk cId="0" sldId="472"/>
            <ac:picMk id="19463" creationId="{18C6511B-23AB-439F-BED1-1EFDFC93EE8A}"/>
          </ac:picMkLst>
        </pc:picChg>
      </pc:sldChg>
      <pc:sldChg chg="delSp modSp mod">
        <pc:chgData name="Douglas Martin" userId="2f233c73-e982-4686-a2f7-7fcacf256faf" providerId="ADAL" clId="{C2726778-96DB-48A1-BD2D-DFB9D2D173DA}" dt="2021-11-20T13:34:20.001" v="31" actId="1076"/>
        <pc:sldMkLst>
          <pc:docMk/>
          <pc:sldMk cId="0" sldId="473"/>
        </pc:sldMkLst>
        <pc:spChg chg="del">
          <ac:chgData name="Douglas Martin" userId="2f233c73-e982-4686-a2f7-7fcacf256faf" providerId="ADAL" clId="{C2726778-96DB-48A1-BD2D-DFB9D2D173DA}" dt="2021-11-20T13:33:56.392" v="25" actId="478"/>
          <ac:spMkLst>
            <pc:docMk/>
            <pc:sldMk cId="0" sldId="473"/>
            <ac:spMk id="5" creationId="{149C1A18-EB87-4994-AC72-B7ABB5A0EC16}"/>
          </ac:spMkLst>
        </pc:spChg>
        <pc:spChg chg="mod">
          <ac:chgData name="Douglas Martin" userId="2f233c73-e982-4686-a2f7-7fcacf256faf" providerId="ADAL" clId="{C2726778-96DB-48A1-BD2D-DFB9D2D173DA}" dt="2021-11-20T13:33:54.617" v="24" actId="1076"/>
          <ac:spMkLst>
            <pc:docMk/>
            <pc:sldMk cId="0" sldId="473"/>
            <ac:spMk id="6" creationId="{1EEE5CB3-7B1F-4BA8-BB25-7480798698E7}"/>
          </ac:spMkLst>
        </pc:spChg>
        <pc:spChg chg="mod">
          <ac:chgData name="Douglas Martin" userId="2f233c73-e982-4686-a2f7-7fcacf256faf" providerId="ADAL" clId="{C2726778-96DB-48A1-BD2D-DFB9D2D173DA}" dt="2021-11-20T13:34:20.001" v="31" actId="1076"/>
          <ac:spMkLst>
            <pc:docMk/>
            <pc:sldMk cId="0" sldId="473"/>
            <ac:spMk id="7" creationId="{7BE4D481-F6E1-422A-8FB9-7B7BFFA00B5F}"/>
          </ac:spMkLst>
        </pc:spChg>
        <pc:spChg chg="mod">
          <ac:chgData name="Douglas Martin" userId="2f233c73-e982-4686-a2f7-7fcacf256faf" providerId="ADAL" clId="{C2726778-96DB-48A1-BD2D-DFB9D2D173DA}" dt="2021-11-20T13:33:54.617" v="24" actId="1076"/>
          <ac:spMkLst>
            <pc:docMk/>
            <pc:sldMk cId="0" sldId="473"/>
            <ac:spMk id="10" creationId="{0EE89475-479A-43D9-A553-E8AC59B32C42}"/>
          </ac:spMkLst>
        </pc:spChg>
        <pc:picChg chg="del">
          <ac:chgData name="Douglas Martin" userId="2f233c73-e982-4686-a2f7-7fcacf256faf" providerId="ADAL" clId="{C2726778-96DB-48A1-BD2D-DFB9D2D173DA}" dt="2021-11-20T13:33:57.323" v="26" actId="478"/>
          <ac:picMkLst>
            <pc:docMk/>
            <pc:sldMk cId="0" sldId="473"/>
            <ac:picMk id="20482" creationId="{1B775453-56E2-4B07-B5E2-7B4224A31819}"/>
          </ac:picMkLst>
        </pc:picChg>
        <pc:picChg chg="mod">
          <ac:chgData name="Douglas Martin" userId="2f233c73-e982-4686-a2f7-7fcacf256faf" providerId="ADAL" clId="{C2726778-96DB-48A1-BD2D-DFB9D2D173DA}" dt="2021-11-20T13:33:54.617" v="24" actId="1076"/>
          <ac:picMkLst>
            <pc:docMk/>
            <pc:sldMk cId="0" sldId="473"/>
            <ac:picMk id="20487" creationId="{39147C4F-2902-40F1-8FC8-E95F889D431D}"/>
          </ac:picMkLst>
        </pc:picChg>
      </pc:sldChg>
      <pc:sldChg chg="delSp modSp mod">
        <pc:chgData name="Douglas Martin" userId="2f233c73-e982-4686-a2f7-7fcacf256faf" providerId="ADAL" clId="{C2726778-96DB-48A1-BD2D-DFB9D2D173DA}" dt="2021-11-20T13:44:03.249" v="335" actId="1076"/>
        <pc:sldMkLst>
          <pc:docMk/>
          <pc:sldMk cId="0" sldId="478"/>
        </pc:sldMkLst>
        <pc:spChg chg="del">
          <ac:chgData name="Douglas Martin" userId="2f233c73-e982-4686-a2f7-7fcacf256faf" providerId="ADAL" clId="{C2726778-96DB-48A1-BD2D-DFB9D2D173DA}" dt="2021-11-20T13:43:42.164" v="328" actId="478"/>
          <ac:spMkLst>
            <pc:docMk/>
            <pc:sldMk cId="0" sldId="478"/>
            <ac:spMk id="5" creationId="{F595EF4F-817D-45D3-993B-F0568FBBE1ED}"/>
          </ac:spMkLst>
        </pc:spChg>
        <pc:spChg chg="mod">
          <ac:chgData name="Douglas Martin" userId="2f233c73-e982-4686-a2f7-7fcacf256faf" providerId="ADAL" clId="{C2726778-96DB-48A1-BD2D-DFB9D2D173DA}" dt="2021-11-20T13:43:40.353" v="327" actId="1037"/>
          <ac:spMkLst>
            <pc:docMk/>
            <pc:sldMk cId="0" sldId="478"/>
            <ac:spMk id="6" creationId="{91B071FA-9F16-4E97-93AE-30296E7C5D29}"/>
          </ac:spMkLst>
        </pc:spChg>
        <pc:spChg chg="mod">
          <ac:chgData name="Douglas Martin" userId="2f233c73-e982-4686-a2f7-7fcacf256faf" providerId="ADAL" clId="{C2726778-96DB-48A1-BD2D-DFB9D2D173DA}" dt="2021-11-20T13:44:03.249" v="335" actId="1076"/>
          <ac:spMkLst>
            <pc:docMk/>
            <pc:sldMk cId="0" sldId="478"/>
            <ac:spMk id="7" creationId="{3834EAE2-89A1-4E85-9445-A9A419ED4825}"/>
          </ac:spMkLst>
        </pc:spChg>
        <pc:spChg chg="mod">
          <ac:chgData name="Douglas Martin" userId="2f233c73-e982-4686-a2f7-7fcacf256faf" providerId="ADAL" clId="{C2726778-96DB-48A1-BD2D-DFB9D2D173DA}" dt="2021-11-20T13:43:40.353" v="327" actId="1037"/>
          <ac:spMkLst>
            <pc:docMk/>
            <pc:sldMk cId="0" sldId="478"/>
            <ac:spMk id="10" creationId="{C0B568EE-D538-4FE0-980C-2BA8F03CC636}"/>
          </ac:spMkLst>
        </pc:spChg>
        <pc:picChg chg="del">
          <ac:chgData name="Douglas Martin" userId="2f233c73-e982-4686-a2f7-7fcacf256faf" providerId="ADAL" clId="{C2726778-96DB-48A1-BD2D-DFB9D2D173DA}" dt="2021-11-20T13:43:43.136" v="329" actId="478"/>
          <ac:picMkLst>
            <pc:docMk/>
            <pc:sldMk cId="0" sldId="478"/>
            <ac:picMk id="6146" creationId="{61F9363C-0487-482F-AB3C-765FAD270315}"/>
          </ac:picMkLst>
        </pc:picChg>
        <pc:picChg chg="mod">
          <ac:chgData name="Douglas Martin" userId="2f233c73-e982-4686-a2f7-7fcacf256faf" providerId="ADAL" clId="{C2726778-96DB-48A1-BD2D-DFB9D2D173DA}" dt="2021-11-20T13:43:40.353" v="327" actId="1037"/>
          <ac:picMkLst>
            <pc:docMk/>
            <pc:sldMk cId="0" sldId="478"/>
            <ac:picMk id="6151" creationId="{39701891-0A32-41FD-BAD9-12A42DB51BFC}"/>
          </ac:picMkLst>
        </pc:picChg>
      </pc:sldChg>
      <pc:sldChg chg="modSp mod">
        <pc:chgData name="Douglas Martin" userId="2f233c73-e982-4686-a2f7-7fcacf256faf" providerId="ADAL" clId="{C2726778-96DB-48A1-BD2D-DFB9D2D173DA}" dt="2021-11-20T13:44:45.839" v="361" actId="14100"/>
        <pc:sldMkLst>
          <pc:docMk/>
          <pc:sldMk cId="0" sldId="482"/>
        </pc:sldMkLst>
        <pc:spChg chg="mod">
          <ac:chgData name="Douglas Martin" userId="2f233c73-e982-4686-a2f7-7fcacf256faf" providerId="ADAL" clId="{C2726778-96DB-48A1-BD2D-DFB9D2D173DA}" dt="2021-11-20T13:44:45.839" v="361" actId="14100"/>
          <ac:spMkLst>
            <pc:docMk/>
            <pc:sldMk cId="0" sldId="482"/>
            <ac:spMk id="5122" creationId="{4AABCAED-EBD2-4EA4-A372-D6B7FBA389FE}"/>
          </ac:spMkLst>
        </pc:spChg>
      </pc:sldChg>
      <pc:sldChg chg="delSp modSp mod">
        <pc:chgData name="Douglas Martin" userId="2f233c73-e982-4686-a2f7-7fcacf256faf" providerId="ADAL" clId="{C2726778-96DB-48A1-BD2D-DFB9D2D173DA}" dt="2021-11-20T13:37:24.297" v="91" actId="1076"/>
        <pc:sldMkLst>
          <pc:docMk/>
          <pc:sldMk cId="0" sldId="483"/>
        </pc:sldMkLst>
        <pc:spChg chg="del">
          <ac:chgData name="Douglas Martin" userId="2f233c73-e982-4686-a2f7-7fcacf256faf" providerId="ADAL" clId="{C2726778-96DB-48A1-BD2D-DFB9D2D173DA}" dt="2021-11-20T13:36:58.353" v="83" actId="478"/>
          <ac:spMkLst>
            <pc:docMk/>
            <pc:sldMk cId="0" sldId="483"/>
            <ac:spMk id="5" creationId="{01EBF750-1790-465C-97AA-B60F8CE2FDF1}"/>
          </ac:spMkLst>
        </pc:spChg>
        <pc:spChg chg="mod">
          <ac:chgData name="Douglas Martin" userId="2f233c73-e982-4686-a2f7-7fcacf256faf" providerId="ADAL" clId="{C2726778-96DB-48A1-BD2D-DFB9D2D173DA}" dt="2021-11-20T13:36:54.146" v="82" actId="1037"/>
          <ac:spMkLst>
            <pc:docMk/>
            <pc:sldMk cId="0" sldId="483"/>
            <ac:spMk id="6" creationId="{73908357-0081-42CF-A723-0061FFF38822}"/>
          </ac:spMkLst>
        </pc:spChg>
        <pc:spChg chg="mod">
          <ac:chgData name="Douglas Martin" userId="2f233c73-e982-4686-a2f7-7fcacf256faf" providerId="ADAL" clId="{C2726778-96DB-48A1-BD2D-DFB9D2D173DA}" dt="2021-11-20T13:37:24.297" v="91" actId="1076"/>
          <ac:spMkLst>
            <pc:docMk/>
            <pc:sldMk cId="0" sldId="483"/>
            <ac:spMk id="7" creationId="{3E200DB5-0244-4C89-8815-B5B49E7590A1}"/>
          </ac:spMkLst>
        </pc:spChg>
        <pc:spChg chg="mod">
          <ac:chgData name="Douglas Martin" userId="2f233c73-e982-4686-a2f7-7fcacf256faf" providerId="ADAL" clId="{C2726778-96DB-48A1-BD2D-DFB9D2D173DA}" dt="2021-11-20T13:36:54.146" v="82" actId="1037"/>
          <ac:spMkLst>
            <pc:docMk/>
            <pc:sldMk cId="0" sldId="483"/>
            <ac:spMk id="10" creationId="{FB487615-7DE8-450E-8F2F-5F8D54ACCF79}"/>
          </ac:spMkLst>
        </pc:spChg>
        <pc:picChg chg="del">
          <ac:chgData name="Douglas Martin" userId="2f233c73-e982-4686-a2f7-7fcacf256faf" providerId="ADAL" clId="{C2726778-96DB-48A1-BD2D-DFB9D2D173DA}" dt="2021-11-20T13:37:01.633" v="84" actId="478"/>
          <ac:picMkLst>
            <pc:docMk/>
            <pc:sldMk cId="0" sldId="483"/>
            <ac:picMk id="15362" creationId="{B9D21E9B-08B5-4EB3-B5BB-C67171FBD113}"/>
          </ac:picMkLst>
        </pc:picChg>
        <pc:picChg chg="mod">
          <ac:chgData name="Douglas Martin" userId="2f233c73-e982-4686-a2f7-7fcacf256faf" providerId="ADAL" clId="{C2726778-96DB-48A1-BD2D-DFB9D2D173DA}" dt="2021-11-20T13:36:54.146" v="82" actId="1037"/>
          <ac:picMkLst>
            <pc:docMk/>
            <pc:sldMk cId="0" sldId="483"/>
            <ac:picMk id="15367" creationId="{8185E444-5349-4247-8B7B-F930EA83FAA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37ABAD3-D053-4EB9-BCAE-C8226C258A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0E4B40-9C6B-48B2-AA61-843C876D790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7F29E44-3CF4-4AB2-9CF9-01D583D4462C}" type="datetimeFigureOut">
              <a:rPr lang="en-US"/>
              <a:pPr>
                <a:defRPr/>
              </a:pPr>
              <a:t>11/20/2021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B0902F-717C-441C-A4C9-5771BAAE6F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FDCF96-DFC4-4E3F-9127-B4B350EEE2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733505C-66D4-44BD-A568-0A3EE568585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5010BCB-B270-418D-B27E-D34B78A394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771E2C-631E-4A85-A8F4-4BCB8A5C84B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83014B0-7EC1-4E20-A530-1781C0A5A5EC}" type="datetimeFigureOut">
              <a:rPr lang="en-US"/>
              <a:pPr>
                <a:defRPr/>
              </a:pPr>
              <a:t>11/20/2021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DE9209B-1139-4912-98D8-C4350136517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60A56AE-CA36-4361-8507-6E81FE5BBB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A6F883-0673-4A0C-897E-F484715DBE7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80DFE-E80E-4F6B-9BEB-0A12728CCB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A9DC649-96F2-4D12-AD5A-D72FB81B296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41A8A-CD3A-48D2-A952-EA13FBFA7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31E3E-0FEE-4953-93E8-6C35B3859472}" type="datetimeFigureOut">
              <a:rPr lang="en-US"/>
              <a:pPr>
                <a:defRPr/>
              </a:pPr>
              <a:t>11/20/2021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36913-A26D-4829-B76E-99897BABA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F661F-A320-4732-9A31-7CAB5B3B5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8631D-449C-46FB-8419-6E5D1ABEA5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53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13A04-77CE-4B25-B261-A8ED10086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ADA1-12BD-4A0C-B0A2-D81ACAE2EAEE}" type="datetimeFigureOut">
              <a:rPr lang="en-US"/>
              <a:pPr>
                <a:defRPr/>
              </a:pPr>
              <a:t>11/20/2021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214F7-FD00-44DA-81F2-993451E3C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7134C-80AF-41FD-B4BC-A5E36CF4C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D180F2-5106-4C0D-A427-BAEE288033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47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3D2A4-1E52-4A26-BD7C-3217C85D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FCECB-C98F-4DCC-8A06-75AE2995545D}" type="datetimeFigureOut">
              <a:rPr lang="en-US"/>
              <a:pPr>
                <a:defRPr/>
              </a:pPr>
              <a:t>11/20/2021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0EF77-AD60-4637-BFC2-7B35F499A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15592-EFE8-4776-9F8E-30AA9894E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4B294-FB54-4E06-B782-05FF9CC89B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59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DDC87-D5BA-4138-B5B5-2C47AA1AE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331C-76F2-4F20-840E-C7945A6D321A}" type="datetimeFigureOut">
              <a:rPr lang="en-US"/>
              <a:pPr>
                <a:defRPr/>
              </a:pPr>
              <a:t>11/20/2021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2ED13-4E2A-4D65-AA0A-55C6AFD0B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BA57E-FFD7-4CE8-B932-80FF45638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84E61-CA89-413E-A9F9-D17EA8636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1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199F9-1C3D-4097-B462-017882D91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357B9-A79A-4EE7-81C7-30098DC6F750}" type="datetimeFigureOut">
              <a:rPr lang="en-US"/>
              <a:pPr>
                <a:defRPr/>
              </a:pPr>
              <a:t>11/20/2021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AA976-620E-4A4E-922D-F35B310F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C52E1-1D30-4C77-ABC1-CEF269F97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FE661F-10AE-4121-97AE-FEE81B4F83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0707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0058008-2221-44C8-888C-7EFEE86B5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2C1B0-78EB-434A-A0C1-A6EF909213FE}" type="datetimeFigureOut">
              <a:rPr lang="en-US"/>
              <a:pPr>
                <a:defRPr/>
              </a:pPr>
              <a:t>11/20/2021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900FBFA-C8B0-45EA-B3AA-BA9C676C9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7D91079-CD83-4039-BA09-E7C21301B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430350-5EFA-4059-B663-3D6A93B1DC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8874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3CF0F59-D755-4D4F-A71E-37166EE00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4D709-BAF1-4D55-9A2F-F52F3CF7C600}" type="datetimeFigureOut">
              <a:rPr lang="en-US"/>
              <a:pPr>
                <a:defRPr/>
              </a:pPr>
              <a:t>11/20/2021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D880525-00EC-4D38-86B6-EE6103F35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99589DE-8330-46B5-A717-0649DE940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F6BA4-C503-468B-8706-B21F2764A8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55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2CD2811-46FA-46FD-BC9C-B611156F0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5F9D-6C83-4386-82E5-E3A921A379E7}" type="datetimeFigureOut">
              <a:rPr lang="en-US"/>
              <a:pPr>
                <a:defRPr/>
              </a:pPr>
              <a:t>11/20/2021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3988EA9-1CF2-48B3-953C-036ECC12F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862F9BD-728C-40EA-9233-35BF2C067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5D5BB-FA1A-489B-8BBB-B622BB2D6B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39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D67544-8BB2-4A5F-95ED-4AA0D6C3A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80CE3-DFA8-49FD-819D-21C5C797C547}" type="datetimeFigureOut">
              <a:rPr lang="en-US"/>
              <a:pPr>
                <a:defRPr/>
              </a:pPr>
              <a:t>11/20/2021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9D50016-CFE7-4AB8-8FB4-5884CDBE7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D89C53D-0194-4AFD-8AC4-93E21B4D7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0A02D-790B-4F49-8A08-F1F43AE64A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3197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5D1364-2C22-4408-97A8-5836B8B2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8B92-EC8B-43DB-A89B-A43172368A00}" type="datetimeFigureOut">
              <a:rPr lang="en-US"/>
              <a:pPr>
                <a:defRPr/>
              </a:pPr>
              <a:t>11/20/2021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8BF9F11-FFD1-4994-9903-9D8406C67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2C5E4EA-044F-4812-905B-22BE9E2F4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B84CF-87E1-4FA0-8462-9C4FD67063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79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B20A8D4-9E78-4FA5-8673-A0322B917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57766-0750-4227-98EB-B5E55FB49965}" type="datetimeFigureOut">
              <a:rPr lang="en-US"/>
              <a:pPr>
                <a:defRPr/>
              </a:pPr>
              <a:t>11/20/2021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A4F2BD1-3116-4356-B968-F23931FA8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499EC5-2670-4E91-AF3E-7C23F5D8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59BFC-1537-4E8A-869E-172E0ACB66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295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EDA8747-82D3-49EE-81D6-12E9E0BB3BD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AD56B5F-DC4F-494F-9AA5-C14F50A15A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BECB5-823A-43C7-82D0-A43BA56B3E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E2B655-BFCF-4741-8EBA-3193B2642254}" type="datetimeFigureOut">
              <a:rPr lang="en-US"/>
              <a:pPr>
                <a:defRPr/>
              </a:pPr>
              <a:t>11/20/2021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01C1E-FD76-4DD3-9074-88D325931F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F27A5-9BE4-4FF1-ACDC-3AAF4661D1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F0E2D37-AB9D-4B14-AB0D-13B83454E87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BFEE6E-9079-4412-A20F-4D8F4FCA1C71}"/>
              </a:ext>
            </a:extLst>
          </p:cNvPr>
          <p:cNvSpPr/>
          <p:nvPr/>
        </p:nvSpPr>
        <p:spPr>
          <a:xfrm>
            <a:off x="0" y="0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2EFAE9B-F142-4E22-904C-1CD7BBACAD90}"/>
              </a:ext>
            </a:extLst>
          </p:cNvPr>
          <p:cNvSpPr/>
          <p:nvPr/>
        </p:nvSpPr>
        <p:spPr>
          <a:xfrm>
            <a:off x="0" y="3124200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solidFill>
                <a:srgbClr val="FFFF9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B74A01-5F66-4424-9011-02FB9332BFCD}"/>
              </a:ext>
            </a:extLst>
          </p:cNvPr>
          <p:cNvSpPr/>
          <p:nvPr/>
        </p:nvSpPr>
        <p:spPr>
          <a:xfrm>
            <a:off x="4876800" y="685800"/>
            <a:ext cx="5562600" cy="5257800"/>
          </a:xfrm>
          <a:prstGeom prst="rect">
            <a:avLst/>
          </a:prstGeom>
          <a:solidFill>
            <a:schemeClr val="bg1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accent3">
                    <a:lumMod val="50000"/>
                  </a:schemeClr>
                </a:solidFill>
              </a:rPr>
              <a:t>Living in the Power of </a:t>
            </a:r>
            <a:r>
              <a:rPr lang="en-US" sz="11500" dirty="0">
                <a:solidFill>
                  <a:schemeClr val="accent3">
                    <a:lumMod val="50000"/>
                  </a:schemeClr>
                </a:solidFill>
              </a:rPr>
              <a:t>Thanks</a:t>
            </a:r>
            <a:endParaRPr lang="en-US" sz="6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6CDDED-D1E8-4DE2-83E6-4952EEC4DC95}"/>
              </a:ext>
            </a:extLst>
          </p:cNvPr>
          <p:cNvSpPr/>
          <p:nvPr/>
        </p:nvSpPr>
        <p:spPr>
          <a:xfrm>
            <a:off x="0" y="4495800"/>
            <a:ext cx="3124200" cy="23622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C344E1C-78F0-4B6F-902E-B26656F702AE}"/>
              </a:ext>
            </a:extLst>
          </p:cNvPr>
          <p:cNvSpPr/>
          <p:nvPr/>
        </p:nvSpPr>
        <p:spPr>
          <a:xfrm>
            <a:off x="3175" y="0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D76D4D-597B-4638-B041-191C75B1A9F6}"/>
              </a:ext>
            </a:extLst>
          </p:cNvPr>
          <p:cNvSpPr txBox="1"/>
          <p:nvPr/>
        </p:nvSpPr>
        <p:spPr>
          <a:xfrm>
            <a:off x="3581400" y="1676400"/>
            <a:ext cx="80010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THANKS…</a:t>
            </a:r>
          </a:p>
          <a:p>
            <a:pPr eaLnBrk="1" hangingPunct="1">
              <a:defRPr/>
            </a:pP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is the means into God’s very presence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9173F-774C-4065-A650-1690325947EA}"/>
              </a:ext>
            </a:extLst>
          </p:cNvPr>
          <p:cNvSpPr/>
          <p:nvPr/>
        </p:nvSpPr>
        <p:spPr>
          <a:xfrm>
            <a:off x="3175" y="3124200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Point #2</a:t>
            </a:r>
          </a:p>
        </p:txBody>
      </p:sp>
      <p:pic>
        <p:nvPicPr>
          <p:cNvPr id="13319" name="Picture 1">
            <a:extLst>
              <a:ext uri="{FF2B5EF4-FFF2-40B4-BE49-F238E27FC236}">
                <a16:creationId xmlns:a16="http://schemas.microsoft.com/office/drawing/2014/main" id="{FDE5B6D0-5F5B-492E-86BC-E54A651A0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25964"/>
            <a:ext cx="3151188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3DB8C6B-3365-47AD-8587-9B9B2D606653}"/>
              </a:ext>
            </a:extLst>
          </p:cNvPr>
          <p:cNvSpPr/>
          <p:nvPr/>
        </p:nvSpPr>
        <p:spPr>
          <a:xfrm>
            <a:off x="14288" y="0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D8148B-CBA6-4737-A00F-69D6FF65D76B}"/>
              </a:ext>
            </a:extLst>
          </p:cNvPr>
          <p:cNvSpPr txBox="1"/>
          <p:nvPr/>
        </p:nvSpPr>
        <p:spPr>
          <a:xfrm>
            <a:off x="3581400" y="151179"/>
            <a:ext cx="81534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6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The most under-appreciated being ever - is God</a:t>
            </a:r>
          </a:p>
          <a:p>
            <a:pPr eaLnBrk="1" hangingPunct="1">
              <a:defRPr/>
            </a:pPr>
            <a:endParaRPr lang="en-US" sz="6000" dirty="0">
              <a:solidFill>
                <a:schemeClr val="accent3">
                  <a:lumMod val="50000"/>
                </a:schemeClr>
              </a:solidFill>
              <a:latin typeface="+mn-lt"/>
              <a:cs typeface="Arial" charset="0"/>
            </a:endParaRPr>
          </a:p>
          <a:p>
            <a:pPr eaLnBrk="1" hangingPunct="1">
              <a:defRPr/>
            </a:pPr>
            <a:r>
              <a:rPr lang="en-US" sz="6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Most of what He does is either misunderstood or attacked</a:t>
            </a:r>
            <a:endParaRPr lang="en-US" sz="8000" dirty="0">
              <a:latin typeface="Arial" charset="0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1FB21AB-8909-497B-B133-C661A36DCF16}"/>
              </a:ext>
            </a:extLst>
          </p:cNvPr>
          <p:cNvSpPr/>
          <p:nvPr/>
        </p:nvSpPr>
        <p:spPr>
          <a:xfrm>
            <a:off x="14288" y="3124200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Point #2</a:t>
            </a:r>
          </a:p>
        </p:txBody>
      </p:sp>
      <p:pic>
        <p:nvPicPr>
          <p:cNvPr id="14343" name="Picture 1">
            <a:extLst>
              <a:ext uri="{FF2B5EF4-FFF2-40B4-BE49-F238E27FC236}">
                <a16:creationId xmlns:a16="http://schemas.microsoft.com/office/drawing/2014/main" id="{EFE66221-ADB2-4181-80F6-85364965E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14850"/>
            <a:ext cx="3152776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3908357-0081-42CF-A723-0061FFF38822}"/>
              </a:ext>
            </a:extLst>
          </p:cNvPr>
          <p:cNvSpPr/>
          <p:nvPr/>
        </p:nvSpPr>
        <p:spPr>
          <a:xfrm>
            <a:off x="14288" y="0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200DB5-0244-4C89-8815-B5B49E7590A1}"/>
              </a:ext>
            </a:extLst>
          </p:cNvPr>
          <p:cNvSpPr txBox="1"/>
          <p:nvPr/>
        </p:nvSpPr>
        <p:spPr>
          <a:xfrm>
            <a:off x="3733800" y="843677"/>
            <a:ext cx="8229600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5400" baseline="30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4 </a:t>
            </a:r>
            <a:r>
              <a:rPr lang="en-US" sz="54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 </a:t>
            </a: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Enter his gates with thanksgiving and his courts with praise; give thanks to him and praise his name. </a:t>
            </a:r>
            <a:endParaRPr lang="en-US" sz="7200" dirty="0">
              <a:latin typeface="Arial" charset="0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B487615-7DE8-450E-8F2F-5F8D54ACCF79}"/>
              </a:ext>
            </a:extLst>
          </p:cNvPr>
          <p:cNvSpPr/>
          <p:nvPr/>
        </p:nvSpPr>
        <p:spPr>
          <a:xfrm>
            <a:off x="14288" y="3124200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Psalm 100:4</a:t>
            </a:r>
          </a:p>
        </p:txBody>
      </p:sp>
      <p:pic>
        <p:nvPicPr>
          <p:cNvPr id="15367" name="Picture 1">
            <a:extLst>
              <a:ext uri="{FF2B5EF4-FFF2-40B4-BE49-F238E27FC236}">
                <a16:creationId xmlns:a16="http://schemas.microsoft.com/office/drawing/2014/main" id="{8185E444-5349-4247-8B7B-F930EA83FA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95801"/>
            <a:ext cx="3152776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C23B765-B82D-4EED-9A88-D63470CB1828}"/>
              </a:ext>
            </a:extLst>
          </p:cNvPr>
          <p:cNvSpPr/>
          <p:nvPr/>
        </p:nvSpPr>
        <p:spPr>
          <a:xfrm>
            <a:off x="14288" y="0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DFA358-058B-48DA-AC4C-59A112E371B7}"/>
              </a:ext>
            </a:extLst>
          </p:cNvPr>
          <p:cNvSpPr txBox="1"/>
          <p:nvPr/>
        </p:nvSpPr>
        <p:spPr>
          <a:xfrm>
            <a:off x="3505200" y="1371601"/>
            <a:ext cx="82296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THANKS…</a:t>
            </a:r>
          </a:p>
          <a:p>
            <a:pPr eaLnBrk="1" hangingPunct="1">
              <a:defRPr/>
            </a:pP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allows grace gifts maximum impact upon our life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76408A-AB71-493B-B19D-337DA853B139}"/>
              </a:ext>
            </a:extLst>
          </p:cNvPr>
          <p:cNvSpPr/>
          <p:nvPr/>
        </p:nvSpPr>
        <p:spPr>
          <a:xfrm>
            <a:off x="14288" y="3124200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Point #3</a:t>
            </a:r>
          </a:p>
        </p:txBody>
      </p:sp>
      <p:pic>
        <p:nvPicPr>
          <p:cNvPr id="16391" name="Picture 1">
            <a:extLst>
              <a:ext uri="{FF2B5EF4-FFF2-40B4-BE49-F238E27FC236}">
                <a16:creationId xmlns:a16="http://schemas.microsoft.com/office/drawing/2014/main" id="{0597C64B-F22D-4706-94E1-A5B054D18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95801"/>
            <a:ext cx="3152776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53009E6-7FE5-4F4E-8D96-6635D39CDF3F}"/>
              </a:ext>
            </a:extLst>
          </p:cNvPr>
          <p:cNvSpPr/>
          <p:nvPr/>
        </p:nvSpPr>
        <p:spPr>
          <a:xfrm>
            <a:off x="14514" y="21771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98A74B-AC83-460E-A90A-8A2A98849AB9}"/>
              </a:ext>
            </a:extLst>
          </p:cNvPr>
          <p:cNvSpPr txBox="1"/>
          <p:nvPr/>
        </p:nvSpPr>
        <p:spPr>
          <a:xfrm>
            <a:off x="3429000" y="560648"/>
            <a:ext cx="8534400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6600" baseline="30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1 </a:t>
            </a: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 I urge, then, first of all, that requests, prayers, intercession and </a:t>
            </a:r>
            <a:r>
              <a:rPr lang="en-US" sz="6600" u="sng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thanksgiving</a:t>
            </a: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 be made for everyone--</a:t>
            </a:r>
            <a:endParaRPr lang="en-US" sz="4800" dirty="0">
              <a:latin typeface="Arial" charset="0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19F61F-C5B3-48A7-AB23-694D07681AFE}"/>
              </a:ext>
            </a:extLst>
          </p:cNvPr>
          <p:cNvSpPr/>
          <p:nvPr/>
        </p:nvSpPr>
        <p:spPr>
          <a:xfrm>
            <a:off x="14514" y="3145971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1 Timothy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2:1</a:t>
            </a:r>
          </a:p>
        </p:txBody>
      </p:sp>
      <p:pic>
        <p:nvPicPr>
          <p:cNvPr id="17415" name="Picture 1">
            <a:extLst>
              <a:ext uri="{FF2B5EF4-FFF2-40B4-BE49-F238E27FC236}">
                <a16:creationId xmlns:a16="http://schemas.microsoft.com/office/drawing/2014/main" id="{93B2F2A0-1589-4C9A-9D6B-9E6FC57FEC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4" y="4538210"/>
            <a:ext cx="3151188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0236DF2-014E-4FDC-9630-1D0CE3C20DF2}"/>
              </a:ext>
            </a:extLst>
          </p:cNvPr>
          <p:cNvSpPr/>
          <p:nvPr/>
        </p:nvSpPr>
        <p:spPr>
          <a:xfrm>
            <a:off x="29029" y="3629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869A3D-D084-4A32-91B1-EDFAA746F50C}"/>
              </a:ext>
            </a:extLst>
          </p:cNvPr>
          <p:cNvSpPr txBox="1"/>
          <p:nvPr/>
        </p:nvSpPr>
        <p:spPr>
          <a:xfrm>
            <a:off x="3810000" y="1676400"/>
            <a:ext cx="79248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THANKS</a:t>
            </a:r>
          </a:p>
          <a:p>
            <a:pPr eaLnBrk="1" hangingPunct="1">
              <a:defRPr/>
            </a:pP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… releases the rest of what God has for us.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91970E-D411-48A9-9B38-CAF3AC7B4A2F}"/>
              </a:ext>
            </a:extLst>
          </p:cNvPr>
          <p:cNvSpPr/>
          <p:nvPr/>
        </p:nvSpPr>
        <p:spPr>
          <a:xfrm>
            <a:off x="29029" y="3127829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Point #4</a:t>
            </a:r>
          </a:p>
        </p:txBody>
      </p:sp>
      <p:pic>
        <p:nvPicPr>
          <p:cNvPr id="18439" name="Picture 1">
            <a:extLst>
              <a:ext uri="{FF2B5EF4-FFF2-40B4-BE49-F238E27FC236}">
                <a16:creationId xmlns:a16="http://schemas.microsoft.com/office/drawing/2014/main" id="{208C0D83-3F1B-4C84-B556-F89D042E5C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9" y="4518479"/>
            <a:ext cx="3151188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F6F0DC6-DE1B-47AE-9E6D-7ECF8415D323}"/>
              </a:ext>
            </a:extLst>
          </p:cNvPr>
          <p:cNvSpPr/>
          <p:nvPr/>
        </p:nvSpPr>
        <p:spPr>
          <a:xfrm>
            <a:off x="24606" y="0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060A64-DD6F-4D0F-AC48-485282223FD2}"/>
              </a:ext>
            </a:extLst>
          </p:cNvPr>
          <p:cNvSpPr txBox="1"/>
          <p:nvPr/>
        </p:nvSpPr>
        <p:spPr>
          <a:xfrm>
            <a:off x="3581400" y="457201"/>
            <a:ext cx="822960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baseline="30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11 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 Now on his way to Jerusalem, Jesus traveled along the border between Samaria and Galilee. </a:t>
            </a:r>
            <a:br>
              <a:rPr lang="en-US" sz="32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</a:br>
            <a:r>
              <a:rPr lang="en-US" sz="3200" baseline="30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12 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 As he was going into a village, ten men who had leprosy met him. They stood at a distance </a:t>
            </a:r>
            <a:br>
              <a:rPr lang="en-US" sz="32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</a:br>
            <a:r>
              <a:rPr lang="en-US" sz="3200" baseline="30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13 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 and called out in a loud voice, "Jesus, Master, have pity on us!" </a:t>
            </a:r>
            <a:br>
              <a:rPr lang="en-US" sz="32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</a:br>
            <a:r>
              <a:rPr lang="en-US" sz="3200" baseline="30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14 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 When he saw them, he said, "Go, show yourselves to the priests." And as they went, they were cleansed. </a:t>
            </a:r>
            <a:br>
              <a:rPr lang="en-US" sz="32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</a:br>
            <a:r>
              <a:rPr lang="en-US" sz="3200" baseline="30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15 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 One of them, when he saw he was healed, came back, praising God in a loud voice. </a:t>
            </a:r>
            <a:endParaRPr lang="en-US" sz="6600" dirty="0">
              <a:solidFill>
                <a:schemeClr val="accent3">
                  <a:lumMod val="50000"/>
                </a:schemeClr>
              </a:solidFill>
              <a:latin typeface="+mn-lt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865DF2-9762-40F4-BB09-B6CD1C1C1506}"/>
              </a:ext>
            </a:extLst>
          </p:cNvPr>
          <p:cNvSpPr/>
          <p:nvPr/>
        </p:nvSpPr>
        <p:spPr>
          <a:xfrm>
            <a:off x="24606" y="3124200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Luke 17:11-19</a:t>
            </a:r>
          </a:p>
        </p:txBody>
      </p:sp>
      <p:pic>
        <p:nvPicPr>
          <p:cNvPr id="19463" name="Picture 1">
            <a:extLst>
              <a:ext uri="{FF2B5EF4-FFF2-40B4-BE49-F238E27FC236}">
                <a16:creationId xmlns:a16="http://schemas.microsoft.com/office/drawing/2014/main" id="{18C6511B-23AB-439F-BED1-1EFDFC93E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" y="4495801"/>
            <a:ext cx="3151188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EEE5CB3-7B1F-4BA8-BB25-7480798698E7}"/>
              </a:ext>
            </a:extLst>
          </p:cNvPr>
          <p:cNvSpPr/>
          <p:nvPr/>
        </p:nvSpPr>
        <p:spPr>
          <a:xfrm>
            <a:off x="0" y="0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E4D481-F6E1-422A-8FB9-7B7BFFA00B5F}"/>
              </a:ext>
            </a:extLst>
          </p:cNvPr>
          <p:cNvSpPr txBox="1"/>
          <p:nvPr/>
        </p:nvSpPr>
        <p:spPr>
          <a:xfrm>
            <a:off x="3657600" y="612844"/>
            <a:ext cx="81534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000" baseline="30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16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 He threw himself at Jesus' feet and thanked him--and he was a Samaritan. </a:t>
            </a:r>
            <a:br>
              <a:rPr lang="en-US" sz="4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</a:br>
            <a:r>
              <a:rPr lang="en-US" sz="4000" baseline="30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17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 Jesus asked, "Were not all ten cleansed? Where are the other nine? </a:t>
            </a:r>
            <a:br>
              <a:rPr lang="en-US" sz="4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</a:br>
            <a:r>
              <a:rPr lang="en-US" sz="4000" baseline="30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18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 Was no one found to return and give praise to God except this foreigner?" </a:t>
            </a:r>
            <a:br>
              <a:rPr lang="en-US" sz="4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</a:br>
            <a:r>
              <a:rPr lang="en-US" sz="4000" baseline="30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19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 Then he said to him, "Rise and go; your faith has made you well." </a:t>
            </a:r>
            <a:endParaRPr lang="en-US" sz="8000" dirty="0">
              <a:solidFill>
                <a:schemeClr val="accent3">
                  <a:lumMod val="50000"/>
                </a:schemeClr>
              </a:solidFill>
              <a:latin typeface="+mn-lt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E89475-479A-43D9-A553-E8AC59B32C42}"/>
              </a:ext>
            </a:extLst>
          </p:cNvPr>
          <p:cNvSpPr/>
          <p:nvPr/>
        </p:nvSpPr>
        <p:spPr>
          <a:xfrm>
            <a:off x="0" y="3124200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Luke 17:11-19</a:t>
            </a:r>
          </a:p>
        </p:txBody>
      </p:sp>
      <p:pic>
        <p:nvPicPr>
          <p:cNvPr id="20487" name="Picture 1">
            <a:extLst>
              <a:ext uri="{FF2B5EF4-FFF2-40B4-BE49-F238E27FC236}">
                <a16:creationId xmlns:a16="http://schemas.microsoft.com/office/drawing/2014/main" id="{39147C4F-2902-40F1-8FC8-E95F889D4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4495801"/>
            <a:ext cx="3152776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803E258-2514-47B7-8932-0ABA9B995E60}"/>
              </a:ext>
            </a:extLst>
          </p:cNvPr>
          <p:cNvSpPr/>
          <p:nvPr/>
        </p:nvSpPr>
        <p:spPr>
          <a:xfrm>
            <a:off x="0" y="0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19ACF6-655C-41D8-9B4B-EC0877D0029B}"/>
              </a:ext>
            </a:extLst>
          </p:cNvPr>
          <p:cNvSpPr txBox="1"/>
          <p:nvPr/>
        </p:nvSpPr>
        <p:spPr>
          <a:xfrm>
            <a:off x="3581400" y="1219200"/>
            <a:ext cx="84582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THANKS…</a:t>
            </a:r>
          </a:p>
          <a:p>
            <a:pPr eaLnBrk="1" hangingPunct="1">
              <a:defRPr/>
            </a:pP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places us in authority over the spirit that is seeking our destruction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2F0310-B5AA-4563-8350-573AAE914ECE}"/>
              </a:ext>
            </a:extLst>
          </p:cNvPr>
          <p:cNvSpPr/>
          <p:nvPr/>
        </p:nvSpPr>
        <p:spPr>
          <a:xfrm>
            <a:off x="0" y="3124200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Point #5</a:t>
            </a:r>
          </a:p>
        </p:txBody>
      </p:sp>
      <p:pic>
        <p:nvPicPr>
          <p:cNvPr id="21511" name="Picture 1">
            <a:extLst>
              <a:ext uri="{FF2B5EF4-FFF2-40B4-BE49-F238E27FC236}">
                <a16:creationId xmlns:a16="http://schemas.microsoft.com/office/drawing/2014/main" id="{C77DB79D-5621-4ABB-843E-63253C25A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4505325"/>
            <a:ext cx="3152776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09338AA-6750-4D51-91C7-026AFE0F048D}"/>
              </a:ext>
            </a:extLst>
          </p:cNvPr>
          <p:cNvSpPr/>
          <p:nvPr/>
        </p:nvSpPr>
        <p:spPr>
          <a:xfrm>
            <a:off x="0" y="0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1E2DA1-30EF-4A9C-A72B-80022A3A82A2}"/>
              </a:ext>
            </a:extLst>
          </p:cNvPr>
          <p:cNvSpPr txBox="1"/>
          <p:nvPr/>
        </p:nvSpPr>
        <p:spPr>
          <a:xfrm>
            <a:off x="3429000" y="482670"/>
            <a:ext cx="85344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6000" baseline="30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41 </a:t>
            </a:r>
            <a:r>
              <a:rPr lang="en-US" sz="6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 The apostles left the Sanhedrin, </a:t>
            </a:r>
            <a:r>
              <a:rPr lang="en-US" sz="6000" u="sng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rejoicing</a:t>
            </a:r>
            <a:r>
              <a:rPr lang="en-US" sz="6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 because they had been counted worthy of suffering disgrace for the Name.</a:t>
            </a:r>
            <a:endParaRPr lang="en-US" sz="7200" dirty="0">
              <a:solidFill>
                <a:schemeClr val="accent3">
                  <a:lumMod val="50000"/>
                </a:schemeClr>
              </a:solidFill>
              <a:latin typeface="+mn-lt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AC2BA2-76E8-4619-9CB2-44D36A124F3E}"/>
              </a:ext>
            </a:extLst>
          </p:cNvPr>
          <p:cNvSpPr/>
          <p:nvPr/>
        </p:nvSpPr>
        <p:spPr>
          <a:xfrm>
            <a:off x="0" y="3124200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Acts 5:41</a:t>
            </a:r>
          </a:p>
        </p:txBody>
      </p:sp>
      <p:pic>
        <p:nvPicPr>
          <p:cNvPr id="22535" name="Picture 1">
            <a:extLst>
              <a:ext uri="{FF2B5EF4-FFF2-40B4-BE49-F238E27FC236}">
                <a16:creationId xmlns:a16="http://schemas.microsoft.com/office/drawing/2014/main" id="{AFCA10F3-A164-400E-BB25-F656F89D3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4510089"/>
            <a:ext cx="3152776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4AABCAED-EBD2-4EA4-A372-D6B7FBA38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7800" y="762000"/>
            <a:ext cx="9296400" cy="5257800"/>
          </a:xfrm>
        </p:spPr>
        <p:txBody>
          <a:bodyPr/>
          <a:lstStyle/>
          <a:p>
            <a:pPr eaLnBrk="1" hangingPunct="1"/>
            <a:r>
              <a:rPr lang="en-US" altLang="en-US" sz="8800" dirty="0"/>
              <a:t>THANKSGIVING</a:t>
            </a:r>
            <a:br>
              <a:rPr lang="en-US" altLang="en-US" dirty="0"/>
            </a:br>
            <a:r>
              <a:rPr lang="en-US" altLang="en-US" dirty="0"/>
              <a:t> </a:t>
            </a:r>
            <a:br>
              <a:rPr lang="en-US" altLang="en-US" dirty="0"/>
            </a:br>
            <a:r>
              <a:rPr lang="en-US" altLang="en-US" dirty="0">
                <a:latin typeface="Adobe Fangsong Std R" pitchFamily="18" charset="-128"/>
                <a:ea typeface="Adobe Fangsong Std R" pitchFamily="18" charset="-128"/>
              </a:rPr>
              <a:t>The day for demonstrating gratitude for all that one has before going out early the next day to acquire more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F308096-E6BB-4E0C-9BC6-6A66F69A1C61}"/>
              </a:ext>
            </a:extLst>
          </p:cNvPr>
          <p:cNvSpPr/>
          <p:nvPr/>
        </p:nvSpPr>
        <p:spPr>
          <a:xfrm>
            <a:off x="28802" y="5668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F7F4E8-48D5-438E-8AB0-706C7A749EF9}"/>
              </a:ext>
            </a:extLst>
          </p:cNvPr>
          <p:cNvSpPr txBox="1"/>
          <p:nvPr/>
        </p:nvSpPr>
        <p:spPr>
          <a:xfrm>
            <a:off x="3810000" y="1052376"/>
            <a:ext cx="80010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How does your ATTITUDE need to change to live in the Power of Thanks?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0FBBC3-47FC-4670-B486-4B79AE4CD3CA}"/>
              </a:ext>
            </a:extLst>
          </p:cNvPr>
          <p:cNvSpPr/>
          <p:nvPr/>
        </p:nvSpPr>
        <p:spPr>
          <a:xfrm>
            <a:off x="14514" y="3129868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CHALLENGE</a:t>
            </a:r>
          </a:p>
        </p:txBody>
      </p:sp>
      <p:pic>
        <p:nvPicPr>
          <p:cNvPr id="23559" name="Picture 1">
            <a:extLst>
              <a:ext uri="{FF2B5EF4-FFF2-40B4-BE49-F238E27FC236}">
                <a16:creationId xmlns:a16="http://schemas.microsoft.com/office/drawing/2014/main" id="{CD913A69-B121-4C58-85C3-08B8384BD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4" y="4506232"/>
            <a:ext cx="3152776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D1C7270-0A36-488E-B4BB-6BB684DDEDE0}"/>
              </a:ext>
            </a:extLst>
          </p:cNvPr>
          <p:cNvSpPr/>
          <p:nvPr/>
        </p:nvSpPr>
        <p:spPr>
          <a:xfrm>
            <a:off x="28802" y="0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512622-0295-459C-9B0C-3DA0B64A472E}"/>
              </a:ext>
            </a:extLst>
          </p:cNvPr>
          <p:cNvSpPr txBox="1"/>
          <p:nvPr/>
        </p:nvSpPr>
        <p:spPr>
          <a:xfrm>
            <a:off x="3657600" y="762000"/>
            <a:ext cx="8153400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How does your APPROACH to God need to change to live in the Power of Thanks?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1FA53F-92B9-4EBA-AF56-B111DF9DFC70}"/>
              </a:ext>
            </a:extLst>
          </p:cNvPr>
          <p:cNvSpPr/>
          <p:nvPr/>
        </p:nvSpPr>
        <p:spPr>
          <a:xfrm>
            <a:off x="28802" y="3124200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CHALLENGE</a:t>
            </a:r>
          </a:p>
        </p:txBody>
      </p:sp>
      <p:pic>
        <p:nvPicPr>
          <p:cNvPr id="24583" name="Picture 1">
            <a:extLst>
              <a:ext uri="{FF2B5EF4-FFF2-40B4-BE49-F238E27FC236}">
                <a16:creationId xmlns:a16="http://schemas.microsoft.com/office/drawing/2014/main" id="{8385FDFF-E498-4C3A-A687-B1438E809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4" y="4495801"/>
            <a:ext cx="3152776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5B13566-84DA-4EBC-AC89-AA8F52608424}"/>
              </a:ext>
            </a:extLst>
          </p:cNvPr>
          <p:cNvSpPr/>
          <p:nvPr/>
        </p:nvSpPr>
        <p:spPr>
          <a:xfrm>
            <a:off x="14514" y="0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69B3ED-A9C1-40CF-ACC9-236D14595AE8}"/>
              </a:ext>
            </a:extLst>
          </p:cNvPr>
          <p:cNvSpPr txBox="1"/>
          <p:nvPr/>
        </p:nvSpPr>
        <p:spPr>
          <a:xfrm>
            <a:off x="3581400" y="762000"/>
            <a:ext cx="8153400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How does your ACCEPTANCE of others need to change to live in the Power of Thanks?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8C70C5-D4E4-4620-B2C2-E9D349CB22CB}"/>
              </a:ext>
            </a:extLst>
          </p:cNvPr>
          <p:cNvSpPr/>
          <p:nvPr/>
        </p:nvSpPr>
        <p:spPr>
          <a:xfrm>
            <a:off x="14514" y="3124200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CHALLENGE</a:t>
            </a:r>
          </a:p>
        </p:txBody>
      </p:sp>
      <p:pic>
        <p:nvPicPr>
          <p:cNvPr id="25607" name="Picture 1">
            <a:extLst>
              <a:ext uri="{FF2B5EF4-FFF2-40B4-BE49-F238E27FC236}">
                <a16:creationId xmlns:a16="http://schemas.microsoft.com/office/drawing/2014/main" id="{8DB9413C-CB61-46A7-AD65-005AF6D7B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" y="4521200"/>
            <a:ext cx="3152776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8F536FC-ED67-47D5-8E66-102CABCA7EA3}"/>
              </a:ext>
            </a:extLst>
          </p:cNvPr>
          <p:cNvSpPr/>
          <p:nvPr/>
        </p:nvSpPr>
        <p:spPr>
          <a:xfrm>
            <a:off x="28802" y="0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6D06AF-7F82-4001-9814-A39BCC843120}"/>
              </a:ext>
            </a:extLst>
          </p:cNvPr>
          <p:cNvSpPr txBox="1"/>
          <p:nvPr/>
        </p:nvSpPr>
        <p:spPr>
          <a:xfrm>
            <a:off x="3886200" y="1219200"/>
            <a:ext cx="76962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How does your ABUNDANCE need to increase by living in the Power of Thanks?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D4D519-59FC-4384-B447-17F16CBA2A3F}"/>
              </a:ext>
            </a:extLst>
          </p:cNvPr>
          <p:cNvSpPr/>
          <p:nvPr/>
        </p:nvSpPr>
        <p:spPr>
          <a:xfrm>
            <a:off x="28802" y="3124200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CHALLENGE</a:t>
            </a:r>
          </a:p>
        </p:txBody>
      </p:sp>
      <p:pic>
        <p:nvPicPr>
          <p:cNvPr id="26631" name="Picture 1">
            <a:extLst>
              <a:ext uri="{FF2B5EF4-FFF2-40B4-BE49-F238E27FC236}">
                <a16:creationId xmlns:a16="http://schemas.microsoft.com/office/drawing/2014/main" id="{90898BE0-D60F-4153-83EE-6E481B6EC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4" y="4495801"/>
            <a:ext cx="3152776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6174C0B-008D-4A2F-A011-86005B76BC70}"/>
              </a:ext>
            </a:extLst>
          </p:cNvPr>
          <p:cNvSpPr/>
          <p:nvPr/>
        </p:nvSpPr>
        <p:spPr>
          <a:xfrm>
            <a:off x="1524000" y="3124200"/>
            <a:ext cx="1628776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E5368D-2A70-4449-BBAE-20F67461465C}"/>
              </a:ext>
            </a:extLst>
          </p:cNvPr>
          <p:cNvSpPr/>
          <p:nvPr/>
        </p:nvSpPr>
        <p:spPr>
          <a:xfrm>
            <a:off x="0" y="0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838711-7BBD-4904-8CA1-FC51055EB9F8}"/>
              </a:ext>
            </a:extLst>
          </p:cNvPr>
          <p:cNvSpPr txBox="1"/>
          <p:nvPr/>
        </p:nvSpPr>
        <p:spPr>
          <a:xfrm>
            <a:off x="3886200" y="1140867"/>
            <a:ext cx="76962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How does your AUTHORITY need to increase by living in the Power of Thanks?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FAD002-6578-46CE-99FD-43AC1F865F50}"/>
              </a:ext>
            </a:extLst>
          </p:cNvPr>
          <p:cNvSpPr/>
          <p:nvPr/>
        </p:nvSpPr>
        <p:spPr>
          <a:xfrm>
            <a:off x="0" y="3124200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CHALLENGE</a:t>
            </a:r>
          </a:p>
        </p:txBody>
      </p:sp>
      <p:pic>
        <p:nvPicPr>
          <p:cNvPr id="27655" name="Picture 1">
            <a:extLst>
              <a:ext uri="{FF2B5EF4-FFF2-40B4-BE49-F238E27FC236}">
                <a16:creationId xmlns:a16="http://schemas.microsoft.com/office/drawing/2014/main" id="{6D513A25-A92F-4B7E-8066-426AC55A0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4495801"/>
            <a:ext cx="3152776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B071FA-9F16-4E97-93AE-30296E7C5D29}"/>
              </a:ext>
            </a:extLst>
          </p:cNvPr>
          <p:cNvSpPr/>
          <p:nvPr/>
        </p:nvSpPr>
        <p:spPr>
          <a:xfrm>
            <a:off x="0" y="0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34EAE2-89A1-4E85-9445-A9A419ED4825}"/>
              </a:ext>
            </a:extLst>
          </p:cNvPr>
          <p:cNvSpPr txBox="1"/>
          <p:nvPr/>
        </p:nvSpPr>
        <p:spPr>
          <a:xfrm>
            <a:off x="3581400" y="474345"/>
            <a:ext cx="822960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5400" baseline="30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21 </a:t>
            </a:r>
            <a:r>
              <a:rPr lang="en-US" sz="54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 For although they knew God, they neither glorified him as God </a:t>
            </a:r>
            <a:r>
              <a:rPr lang="en-US" sz="5400" u="sng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nor gave thanks to him</a:t>
            </a:r>
            <a:r>
              <a:rPr lang="en-US" sz="54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, but their thinking became futile and their foolish hearts were darkened. </a:t>
            </a:r>
            <a:endParaRPr lang="en-US" sz="4800" dirty="0">
              <a:latin typeface="Arial" charset="0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B568EE-D538-4FE0-980C-2BA8F03CC636}"/>
              </a:ext>
            </a:extLst>
          </p:cNvPr>
          <p:cNvSpPr/>
          <p:nvPr/>
        </p:nvSpPr>
        <p:spPr>
          <a:xfrm>
            <a:off x="0" y="3124200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Romans 1:21</a:t>
            </a:r>
          </a:p>
        </p:txBody>
      </p:sp>
      <p:pic>
        <p:nvPicPr>
          <p:cNvPr id="6151" name="Picture 1">
            <a:extLst>
              <a:ext uri="{FF2B5EF4-FFF2-40B4-BE49-F238E27FC236}">
                <a16:creationId xmlns:a16="http://schemas.microsoft.com/office/drawing/2014/main" id="{39701891-0A32-41FD-BAD9-12A42DB51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02150"/>
            <a:ext cx="3151188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219161A-0888-45F0-B54D-123F9CC070CF}"/>
              </a:ext>
            </a:extLst>
          </p:cNvPr>
          <p:cNvSpPr/>
          <p:nvPr/>
        </p:nvSpPr>
        <p:spPr>
          <a:xfrm>
            <a:off x="14288" y="0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9E7D2B-ACCB-4E8F-A81A-61EB23B575F3}"/>
              </a:ext>
            </a:extLst>
          </p:cNvPr>
          <p:cNvSpPr txBox="1"/>
          <p:nvPr/>
        </p:nvSpPr>
        <p:spPr>
          <a:xfrm>
            <a:off x="3505200" y="990600"/>
            <a:ext cx="82296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000" baseline="30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3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 But among you there must not be even a hint of sexual immorality, or of any kind of impurity, or of greed, because these are improper for God's holy people. </a:t>
            </a:r>
            <a:br>
              <a:rPr lang="en-US" sz="4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</a:br>
            <a:r>
              <a:rPr lang="en-US" sz="4000" baseline="30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4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 Nor should there be obscenity, foolish talk or coarse joking, which are out of place, </a:t>
            </a:r>
            <a:r>
              <a:rPr lang="en-US" sz="4000" u="sng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but rather thanksgiving.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96E94C-8324-4046-B9F1-84839D31EDE3}"/>
              </a:ext>
            </a:extLst>
          </p:cNvPr>
          <p:cNvSpPr/>
          <p:nvPr/>
        </p:nvSpPr>
        <p:spPr>
          <a:xfrm>
            <a:off x="14288" y="3124200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Ephesians 5:3-4</a:t>
            </a:r>
          </a:p>
        </p:txBody>
      </p:sp>
      <p:pic>
        <p:nvPicPr>
          <p:cNvPr id="7175" name="Picture 1">
            <a:extLst>
              <a:ext uri="{FF2B5EF4-FFF2-40B4-BE49-F238E27FC236}">
                <a16:creationId xmlns:a16="http://schemas.microsoft.com/office/drawing/2014/main" id="{AFB233D6-3EC3-4ED8-BDC9-4DE9BFFBE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95801"/>
            <a:ext cx="3152776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DF84C42-8DCA-4B56-B3FF-240D75659720}"/>
              </a:ext>
            </a:extLst>
          </p:cNvPr>
          <p:cNvSpPr/>
          <p:nvPr/>
        </p:nvSpPr>
        <p:spPr>
          <a:xfrm>
            <a:off x="14288" y="0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AADFD5-8451-4850-975C-ED7DF3D8614C}"/>
              </a:ext>
            </a:extLst>
          </p:cNvPr>
          <p:cNvSpPr txBox="1"/>
          <p:nvPr/>
        </p:nvSpPr>
        <p:spPr>
          <a:xfrm>
            <a:off x="3581400" y="762000"/>
            <a:ext cx="81534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4000" baseline="30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6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 Do not be anxious about anything, but in everything, by prayer and petition, </a:t>
            </a:r>
            <a:r>
              <a:rPr lang="en-US" sz="4000" u="sng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with thanksgiving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, present your requests to God. </a:t>
            </a:r>
            <a:br>
              <a:rPr lang="en-US" sz="4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</a:br>
            <a:r>
              <a:rPr lang="en-US" sz="4000" baseline="30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7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 And the peace of God, which transcends all understanding, will guard your hearts and your minds in Christ Jesus.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5FADA8-E6A4-4C58-AFA6-0E4EA048555B}"/>
              </a:ext>
            </a:extLst>
          </p:cNvPr>
          <p:cNvSpPr/>
          <p:nvPr/>
        </p:nvSpPr>
        <p:spPr>
          <a:xfrm>
            <a:off x="14288" y="3124200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Philippians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4:6-7</a:t>
            </a:r>
          </a:p>
        </p:txBody>
      </p:sp>
      <p:pic>
        <p:nvPicPr>
          <p:cNvPr id="8199" name="Picture 1">
            <a:extLst>
              <a:ext uri="{FF2B5EF4-FFF2-40B4-BE49-F238E27FC236}">
                <a16:creationId xmlns:a16="http://schemas.microsoft.com/office/drawing/2014/main" id="{30000A87-6D93-4A13-9228-28D366C58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95801"/>
            <a:ext cx="3152776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D52361B-0961-4D65-9B70-AF1CF8DEA252}"/>
              </a:ext>
            </a:extLst>
          </p:cNvPr>
          <p:cNvSpPr/>
          <p:nvPr/>
        </p:nvSpPr>
        <p:spPr>
          <a:xfrm>
            <a:off x="14288" y="0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BF4641-63D0-4055-9481-2A1BF9E9117F}"/>
              </a:ext>
            </a:extLst>
          </p:cNvPr>
          <p:cNvSpPr txBox="1"/>
          <p:nvPr/>
        </p:nvSpPr>
        <p:spPr>
          <a:xfrm>
            <a:off x="3733800" y="685800"/>
            <a:ext cx="7924800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6600" baseline="300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1 </a:t>
            </a: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 I urge, then, first of all, that requests, prayers, intercession and </a:t>
            </a:r>
            <a:r>
              <a:rPr lang="en-US" sz="6600" u="sng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thanksgiving</a:t>
            </a: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 be made for everyone--</a:t>
            </a:r>
            <a:endParaRPr lang="en-US" sz="4800" dirty="0">
              <a:latin typeface="Arial" charset="0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620AB2-2DB8-47A5-BA07-2D0563EB1756}"/>
              </a:ext>
            </a:extLst>
          </p:cNvPr>
          <p:cNvSpPr/>
          <p:nvPr/>
        </p:nvSpPr>
        <p:spPr>
          <a:xfrm>
            <a:off x="14288" y="3124200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1 Timothy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2:1</a:t>
            </a:r>
          </a:p>
        </p:txBody>
      </p:sp>
      <p:pic>
        <p:nvPicPr>
          <p:cNvPr id="9223" name="Picture 1">
            <a:extLst>
              <a:ext uri="{FF2B5EF4-FFF2-40B4-BE49-F238E27FC236}">
                <a16:creationId xmlns:a16="http://schemas.microsoft.com/office/drawing/2014/main" id="{BC707D04-8F88-4592-8890-6D49F4CA8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16439"/>
            <a:ext cx="3152776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B78F642-D061-4E8D-9851-EFAB46CE13B6}"/>
              </a:ext>
            </a:extLst>
          </p:cNvPr>
          <p:cNvSpPr/>
          <p:nvPr/>
        </p:nvSpPr>
        <p:spPr>
          <a:xfrm>
            <a:off x="0" y="0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AA3321-A339-4CE3-B681-CDEF1D24DF66}"/>
              </a:ext>
            </a:extLst>
          </p:cNvPr>
          <p:cNvSpPr txBox="1"/>
          <p:nvPr/>
        </p:nvSpPr>
        <p:spPr>
          <a:xfrm>
            <a:off x="3429000" y="990601"/>
            <a:ext cx="83058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6600" baseline="30000" dirty="0">
                <a:solidFill>
                  <a:schemeClr val="accent3">
                    <a:lumMod val="50000"/>
                  </a:schemeClr>
                </a:solidFill>
                <a:latin typeface="+mj-lt"/>
                <a:cs typeface="Arial" charset="0"/>
              </a:rPr>
              <a:t>18 </a:t>
            </a: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j-lt"/>
                <a:cs typeface="Arial" charset="0"/>
              </a:rPr>
              <a:t> give </a:t>
            </a:r>
            <a:r>
              <a:rPr lang="en-US" sz="6600" u="sng" dirty="0">
                <a:solidFill>
                  <a:schemeClr val="accent3">
                    <a:lumMod val="50000"/>
                  </a:schemeClr>
                </a:solidFill>
                <a:latin typeface="+mj-lt"/>
                <a:cs typeface="Arial" charset="0"/>
              </a:rPr>
              <a:t>thanks</a:t>
            </a: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j-lt"/>
                <a:cs typeface="Arial" charset="0"/>
              </a:rPr>
              <a:t> </a:t>
            </a:r>
            <a:r>
              <a:rPr lang="en-US" sz="6600" b="1" u="sng" dirty="0">
                <a:solidFill>
                  <a:schemeClr val="accent3">
                    <a:lumMod val="50000"/>
                  </a:schemeClr>
                </a:solidFill>
                <a:latin typeface="+mj-lt"/>
                <a:cs typeface="Arial" charset="0"/>
              </a:rPr>
              <a:t>in</a:t>
            </a:r>
            <a:r>
              <a:rPr lang="en-US" sz="6600" b="1" dirty="0">
                <a:solidFill>
                  <a:schemeClr val="accent3">
                    <a:lumMod val="50000"/>
                  </a:schemeClr>
                </a:solidFill>
                <a:latin typeface="+mj-lt"/>
                <a:cs typeface="Arial" charset="0"/>
              </a:rPr>
              <a:t> all circumstances</a:t>
            </a: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j-lt"/>
                <a:cs typeface="Arial" charset="0"/>
              </a:rPr>
              <a:t>, for this is </a:t>
            </a:r>
            <a:r>
              <a:rPr lang="en-US" sz="6600" u="sng" dirty="0">
                <a:solidFill>
                  <a:schemeClr val="accent3">
                    <a:lumMod val="50000"/>
                  </a:schemeClr>
                </a:solidFill>
                <a:latin typeface="+mj-lt"/>
                <a:cs typeface="Arial" charset="0"/>
              </a:rPr>
              <a:t>God's will for you</a:t>
            </a: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j-lt"/>
                <a:cs typeface="Arial" charset="0"/>
              </a:rPr>
              <a:t> in Christ Jesus.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D8FFF6-F990-4787-9475-491261CD2A95}"/>
              </a:ext>
            </a:extLst>
          </p:cNvPr>
          <p:cNvSpPr/>
          <p:nvPr/>
        </p:nvSpPr>
        <p:spPr>
          <a:xfrm>
            <a:off x="0" y="3124200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1 Thessalonians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5:18</a:t>
            </a:r>
          </a:p>
        </p:txBody>
      </p:sp>
      <p:pic>
        <p:nvPicPr>
          <p:cNvPr id="10247" name="Picture 1">
            <a:extLst>
              <a:ext uri="{FF2B5EF4-FFF2-40B4-BE49-F238E27FC236}">
                <a16:creationId xmlns:a16="http://schemas.microsoft.com/office/drawing/2014/main" id="{34AD42A2-1A39-45EE-9EEB-DA103A558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21201"/>
            <a:ext cx="3151188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49EE3CB-9B0D-48FA-BBD0-DB91E4712083}"/>
              </a:ext>
            </a:extLst>
          </p:cNvPr>
          <p:cNvSpPr txBox="1"/>
          <p:nvPr/>
        </p:nvSpPr>
        <p:spPr>
          <a:xfrm>
            <a:off x="4648200" y="381001"/>
            <a:ext cx="6019800" cy="6556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Thanksgiving is a CRITICAL ingredient – it is a VITAL attitude:</a:t>
            </a:r>
          </a:p>
          <a:p>
            <a:pPr eaLnBrk="1" hangingPunct="1">
              <a:defRPr/>
            </a:pPr>
            <a:endParaRPr lang="en-US" sz="3200" dirty="0">
              <a:solidFill>
                <a:schemeClr val="accent3">
                  <a:lumMod val="50000"/>
                </a:schemeClr>
              </a:solidFill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54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Prevents IDOLATRY</a:t>
            </a:r>
          </a:p>
          <a:p>
            <a:pPr algn="ctr" eaLnBrk="1" hangingPunct="1">
              <a:defRPr/>
            </a:pPr>
            <a:r>
              <a:rPr lang="en-US" sz="54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Replaces bad ACTS</a:t>
            </a:r>
          </a:p>
          <a:p>
            <a:pPr algn="ctr" eaLnBrk="1" hangingPunct="1">
              <a:defRPr/>
            </a:pPr>
            <a:r>
              <a:rPr lang="en-US" sz="54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Vital part of PRAYER</a:t>
            </a:r>
          </a:p>
          <a:p>
            <a:pPr algn="ctr" eaLnBrk="1" hangingPunct="1">
              <a:defRPr/>
            </a:pPr>
            <a:r>
              <a:rPr lang="en-US" sz="54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Good FOR everyone</a:t>
            </a:r>
          </a:p>
          <a:p>
            <a:pPr algn="ctr" eaLnBrk="1" hangingPunct="1">
              <a:defRPr/>
            </a:pPr>
            <a:r>
              <a:rPr lang="en-US" sz="54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Good IN all instances</a:t>
            </a:r>
          </a:p>
          <a:p>
            <a:pPr algn="ctr" eaLnBrk="1" hangingPunct="1">
              <a:defRPr/>
            </a:pPr>
            <a:endParaRPr lang="en-US" sz="5400" dirty="0">
              <a:solidFill>
                <a:schemeClr val="accent3">
                  <a:lumMod val="50000"/>
                </a:schemeClr>
              </a:solidFill>
              <a:latin typeface="+mn-lt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625520-1478-4DA3-A8B8-A4F0F1046C0E}"/>
              </a:ext>
            </a:extLst>
          </p:cNvPr>
          <p:cNvSpPr/>
          <p:nvPr/>
        </p:nvSpPr>
        <p:spPr>
          <a:xfrm>
            <a:off x="0" y="3124200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BIG PICTURE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30E899-11DD-4413-9294-53E193E486D3}"/>
              </a:ext>
            </a:extLst>
          </p:cNvPr>
          <p:cNvSpPr/>
          <p:nvPr/>
        </p:nvSpPr>
        <p:spPr>
          <a:xfrm>
            <a:off x="0" y="0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pic>
        <p:nvPicPr>
          <p:cNvPr id="11272" name="Picture 1">
            <a:extLst>
              <a:ext uri="{FF2B5EF4-FFF2-40B4-BE49-F238E27FC236}">
                <a16:creationId xmlns:a16="http://schemas.microsoft.com/office/drawing/2014/main" id="{8E56C52E-A13C-4C72-97DF-61D83E27B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" y="4502150"/>
            <a:ext cx="3152775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C85F703-CDBB-4061-B0E6-2272B6F117A2}"/>
              </a:ext>
            </a:extLst>
          </p:cNvPr>
          <p:cNvSpPr/>
          <p:nvPr/>
        </p:nvSpPr>
        <p:spPr>
          <a:xfrm>
            <a:off x="0" y="0"/>
            <a:ext cx="3124200" cy="31242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3">
                    <a:lumMod val="50000"/>
                  </a:schemeClr>
                </a:solidFill>
              </a:rPr>
              <a:t>Living in the Power of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84100-6AFF-4C28-AEAB-BB81ACE9D241}"/>
              </a:ext>
            </a:extLst>
          </p:cNvPr>
          <p:cNvSpPr txBox="1"/>
          <p:nvPr/>
        </p:nvSpPr>
        <p:spPr>
          <a:xfrm>
            <a:off x="3657600" y="990601"/>
            <a:ext cx="80010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THANKS…</a:t>
            </a:r>
          </a:p>
          <a:p>
            <a:pPr eaLnBrk="1" hangingPunct="1">
              <a:defRPr/>
            </a:pPr>
            <a:r>
              <a:rPr lang="en-US" sz="6600" dirty="0">
                <a:solidFill>
                  <a:schemeClr val="accent3">
                    <a:lumMod val="50000"/>
                  </a:schemeClr>
                </a:solidFill>
                <a:latin typeface="+mn-lt"/>
                <a:cs typeface="Arial" charset="0"/>
              </a:rPr>
              <a:t>is a matter of spirit/attitude and speaks of our nature.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AB471B-7EEE-47A6-895C-3658654E9D8E}"/>
              </a:ext>
            </a:extLst>
          </p:cNvPr>
          <p:cNvSpPr/>
          <p:nvPr/>
        </p:nvSpPr>
        <p:spPr>
          <a:xfrm>
            <a:off x="0" y="3124200"/>
            <a:ext cx="3124200" cy="137160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99"/>
                </a:solidFill>
              </a:rPr>
              <a:t>Point #1</a:t>
            </a:r>
          </a:p>
        </p:txBody>
      </p:sp>
      <p:pic>
        <p:nvPicPr>
          <p:cNvPr id="12295" name="Picture 1">
            <a:extLst>
              <a:ext uri="{FF2B5EF4-FFF2-40B4-BE49-F238E27FC236}">
                <a16:creationId xmlns:a16="http://schemas.microsoft.com/office/drawing/2014/main" id="{97E6655F-8420-4D53-82EA-40E679908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06914"/>
            <a:ext cx="3151188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3645</TotalTime>
  <Words>826</Words>
  <Application>Microsoft Office PowerPoint</Application>
  <PresentationFormat>Widescreen</PresentationFormat>
  <Paragraphs>85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Adobe Fangsong Std R</vt:lpstr>
      <vt:lpstr>Office Theme</vt:lpstr>
      <vt:lpstr>PowerPoint Presentation</vt:lpstr>
      <vt:lpstr>THANKSGIVING   The day for demonstrating gratitude for all that one has before going out early the next day to acquire more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Douglas Martin</cp:lastModifiedBy>
  <cp:revision>34</cp:revision>
  <dcterms:created xsi:type="dcterms:W3CDTF">2014-08-17T13:02:05Z</dcterms:created>
  <dcterms:modified xsi:type="dcterms:W3CDTF">2021-11-20T13:44:58Z</dcterms:modified>
</cp:coreProperties>
</file>