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411" r:id="rId2"/>
    <p:sldId id="475" r:id="rId3"/>
    <p:sldId id="487" r:id="rId4"/>
    <p:sldId id="580" r:id="rId5"/>
    <p:sldId id="573" r:id="rId6"/>
    <p:sldId id="581" r:id="rId7"/>
    <p:sldId id="574" r:id="rId8"/>
    <p:sldId id="582" r:id="rId9"/>
    <p:sldId id="575" r:id="rId10"/>
    <p:sldId id="583" r:id="rId11"/>
    <p:sldId id="576" r:id="rId12"/>
    <p:sldId id="584" r:id="rId13"/>
    <p:sldId id="577" r:id="rId14"/>
    <p:sldId id="578" r:id="rId15"/>
    <p:sldId id="585" r:id="rId16"/>
    <p:sldId id="579" r:id="rId17"/>
    <p:sldId id="586" r:id="rId18"/>
    <p:sldId id="572" r:id="rId19"/>
    <p:sldId id="544" r:id="rId20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D3DA8-221B-4678-9F98-3CE1D3941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A1680-1CBB-4AB9-AB62-C7F8B7C59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3F576-6338-41BE-AC39-3797590A573E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8378-7220-48DB-B6E4-9D2093725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F5FC-E0A0-447E-8BB2-E5508A2F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570CA2-31BD-482E-A7F5-501FA95FC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10B17FA-7A4F-4B75-9833-AD24BAF5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E0928-A346-452E-B7A4-6DD76B6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C1F-A49C-4070-86D1-C1CFF2B4BA2C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E8285-B23D-49B9-AAFF-FB80C0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C8224-AD31-4E27-A903-762D7D9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F7ED84A6-1EB8-4FBA-BA60-E7CBCF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21A745E-8595-4241-A100-1B09C1E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E24F4-CBEC-46ED-AED7-BC10C13F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A00D-7F95-4DB4-9F77-D14A14C0DDD7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2F5E86-0552-41A3-A209-FB092C1E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CE98C7-7179-4452-BC23-EEB516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62B-6A14-4A0B-B668-F98F4A5F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79E72A0-1BDB-49EC-8414-28DCF79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399C0-9B73-4219-A266-BB6326CB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869-4E54-4573-BF2D-709056A6750E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690F88-DCC5-44CD-A1D8-E1D9B49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A2DCB-03F1-4149-9C07-4048154B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D0E5-9CCF-477B-9CA9-33B1C816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3AB140A-AADD-4979-ABAC-3F64FFB6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D2288-276B-4878-8631-7F8C6E9775B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81B5C-4721-4CFC-BAC0-091D17C6E9F3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1A6B3-1071-4ECF-AA11-394CFF492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8BC-A97E-4286-846F-C8CABD9D7F91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F1BFA-F2C3-4D26-BF00-B341083B1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752EDA-785A-4432-9DF8-ACF33511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E2DCD-2A95-491D-9011-F6573E72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0267F2D-85EC-4A03-98EE-F5F875C4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9029AE-3BC6-4558-9004-2D82AB79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E5D7-D18E-4604-9100-E8E27A789536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56844-2801-4734-8AF0-A971528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49B6C-C96A-4667-BAC2-F1A0175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B1BF-143C-41B4-8AB5-7BB06231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54E69D1-8C98-419D-B4E7-1CD9F043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30A0C-E5C0-4F78-AD84-B0DA013445E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F913-5777-4B36-99FC-B64BB0490F34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77E4A8-5CF4-4836-89C2-F514D90D1C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C5-E61D-4CA9-AB50-43BF23960D5D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AB3986-B6EB-4352-830C-97C5058C1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72D49-8B66-47D7-BBAC-240A5A9A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3ADCF6-294E-42DB-94FC-08BB712D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D9B74EE-ACFE-43B3-8CC2-126509D9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6819BD-EBFC-46AB-80E6-D21D07B7C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233-29ED-4A5E-A40D-F01D6C739FF5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751B83-7451-4855-A869-F44FCD5C1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1A6A6B-9405-4F92-A8E9-C97D8DF9A9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255180-F8EE-4591-9534-C7D3A1C5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EF02E5D-7D1C-4586-B77E-114EDEEA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148B1E-B9FA-47E1-9BAF-0B42349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EE4-6BB3-4812-84FB-770A0A0DEB36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46EDF-3A0D-420D-BE75-6D3214F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335F4-FA3D-4D94-BE6C-54A55431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E873-5953-4DE5-9058-AD76F5EF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38C5F5-4C72-4A19-A6BF-443B4E99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84770-CE38-4282-B65A-E3D353C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866-EB08-4882-AFC4-AE138E45561D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53A42-76B0-4858-92B5-726408FD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973D9-4F20-4906-986E-B06B4F9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81F3-14FF-4EBF-BDF4-D8BF71CD5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62F6D75-DA32-45A0-9B2F-94556B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C99D-0952-4EBA-8AE7-069C1D2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9EB-38D1-4156-B25F-4401AC2F29B5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4B937-2FBF-437C-98B6-2E893D4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3D90-D81F-4319-9833-14CCC74B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D490-09B8-4808-B364-0448472C1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032A7F-6AFE-4F27-BB9F-AE4F4F86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CDA67-253A-4E54-B048-57752B1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772F-676D-4324-822B-48D82FD8506D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DAB9B-9696-45B6-B640-00C4406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FF96B-6904-4331-8D9E-4277DF59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EB58-F5A5-41FD-AE5F-F3B45C486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37628A-BDC4-4186-9515-B42F19B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47A024-322E-4E64-94D8-FE9B871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FB7-9F22-41EE-B9BF-0D16AC44DCF2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2D4C86-F053-4606-92D3-B4EF3B7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E42A4A-3BA8-4C82-AD13-04791B7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3804-1821-4D3B-9E76-597C531A2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4E869-129A-43D2-A0A1-82ABB7E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B4A3-7384-4996-9373-819B5C3DBE3B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89571-A577-4EF2-926F-E68126F5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F7F6C1-9A86-40F1-853A-87FC4E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CC91-B869-4497-A6A6-62D45367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E080355-F838-4300-A284-B6F600DB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7DCB3-E90F-417E-9D23-1CAC7B7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5A9-2CED-47BC-9233-A9353B392E56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7BC2F-BF82-4EAC-A1E9-6B308361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85F2D0-5253-4DA6-BBC3-7DF1A2F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51FC-9529-4044-A318-B7FEE237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1225C2AC-9F76-4C49-B4F4-E471740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E9D53D-BF8E-4F5B-811A-CA18541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A7CD-A2DD-4585-8BAA-8B645F85BA4D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4C78D9-1D44-4255-9FDB-A4849292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44E86-B666-427B-8803-AD33912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EDBB-00E3-41BE-8529-B35E36D4F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AC85ACF-B8E9-439B-AC9E-F42F88D5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10370A-C19C-4E44-9D44-DF95F88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9C6-AF6B-47B7-83E2-4D0D3AA64780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65D1C-DD21-4CB7-A83F-AB915F7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24146CC-C5A6-434A-9849-BE8080D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9DFD-FBA0-4E64-A75D-BFDACD0A7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AE14C28-F981-4387-A47F-611B470C7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812EE3-AC96-4990-971B-1237F075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E32D-C405-40E9-B0A5-293A56145F35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D5F0D-CB20-4145-A5AE-46369D24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CB1D8B-7482-4959-A7AA-8128043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FCA5-A847-45F1-9FEA-D31A2F3D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BC14B-FA80-467C-B322-96317EF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FE5D39-BA2A-4B08-9B39-B8B5505C4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049C-E4EC-4F43-BADA-C1EE0DA7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576E93-3CA6-441D-9398-98C9091AD23A}" type="datetimeFigureOut">
              <a:rPr lang="en-US"/>
              <a:pPr>
                <a:defRPr/>
              </a:pPr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D39-66C8-4D69-B6DA-B24BD57C1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D0C-03A4-437C-A2E4-D89935B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FE50FD-BE0A-4409-8659-906D37AFDC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48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F4B-2D12-4BAF-9ECB-DA3A2ED6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1543" y="1567543"/>
            <a:ext cx="8526080" cy="467519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/>
              <a:t>NOT JUST FOR APOSTLES ANYMORE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9959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br>
              <a:rPr lang="en-US" sz="7200"/>
            </a:br>
            <a:r>
              <a:rPr lang="en-US" sz="7200"/>
              <a:t>THEY DID IT TO JESUS THEY WILL DO IT TO STEPHEN</a:t>
            </a:r>
          </a:p>
        </p:txBody>
      </p:sp>
    </p:spTree>
    <p:extLst>
      <p:ext uri="{BB962C8B-B14F-4D97-AF65-F5344CB8AC3E}">
        <p14:creationId xmlns:p14="http://schemas.microsoft.com/office/powerpoint/2010/main" val="423558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So they </a:t>
            </a:r>
            <a:r>
              <a:rPr lang="en-US" altLang="en-US" sz="6600" u="sng"/>
              <a:t>stirred up</a:t>
            </a:r>
            <a:r>
              <a:rPr lang="en-US" altLang="en-US" sz="6600"/>
              <a:t> the people and the elders and the teachers of the law. They seized Stephen and brought him before the Sanhedrin. </a:t>
            </a:r>
            <a:r>
              <a:rPr lang="en-US" altLang="en-US" sz="3600"/>
              <a:t>														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61956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br>
              <a:rPr lang="en-US" sz="7200"/>
            </a:br>
            <a:r>
              <a:rPr lang="en-US" sz="7200"/>
              <a:t>STIRRED UP PEOPLE ARE NOT OPERATING FROM THEIR CAREFULLY THINKING BRAIN</a:t>
            </a:r>
          </a:p>
        </p:txBody>
      </p:sp>
    </p:spTree>
    <p:extLst>
      <p:ext uri="{BB962C8B-B14F-4D97-AF65-F5344CB8AC3E}">
        <p14:creationId xmlns:p14="http://schemas.microsoft.com/office/powerpoint/2010/main" val="230763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They produced false witnesses, who testified, “This fellow never stops speaking against this holy place and against the law. </a:t>
            </a:r>
            <a:r>
              <a:rPr lang="en-US" altLang="en-US" sz="3600"/>
              <a:t>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7810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For we have heard him say that this Jesus of Nazareth will destroy this place and change the customs Moses handed down to us.” </a:t>
            </a:r>
            <a:r>
              <a:rPr lang="en-US" altLang="en-US" sz="3600"/>
              <a:t>													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475967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br>
              <a:rPr lang="en-US" sz="7200"/>
            </a:br>
            <a:r>
              <a:rPr lang="en-US" sz="7200"/>
              <a:t>WHEN YOU ARE WALKING IN THE TRUTH ONLY FALSE CAN BE BROUGHT AGAINST YOU</a:t>
            </a:r>
          </a:p>
        </p:txBody>
      </p:sp>
    </p:spTree>
    <p:extLst>
      <p:ext uri="{BB962C8B-B14F-4D97-AF65-F5344CB8AC3E}">
        <p14:creationId xmlns:p14="http://schemas.microsoft.com/office/powerpoint/2010/main" val="1321788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All who were sitting in the Sanhedrin looked intently at Stephen, and they saw that his face was like the face of an angel.</a:t>
            </a:r>
          </a:p>
          <a:p>
            <a:pPr eaLnBrk="1" hangingPunct="1"/>
            <a:r>
              <a:rPr lang="en-US" altLang="en-US" sz="3600"/>
              <a:t>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22555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br>
              <a:rPr lang="en-US" sz="7200"/>
            </a:br>
            <a:r>
              <a:rPr lang="en-US" sz="7200"/>
              <a:t>TRUTH AND INNOCENCE are the best facials!</a:t>
            </a:r>
          </a:p>
        </p:txBody>
      </p:sp>
    </p:spTree>
    <p:extLst>
      <p:ext uri="{BB962C8B-B14F-4D97-AF65-F5344CB8AC3E}">
        <p14:creationId xmlns:p14="http://schemas.microsoft.com/office/powerpoint/2010/main" val="326726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r>
              <a:rPr lang="en-US" sz="7200"/>
              <a:t>CONCLUSION:</a:t>
            </a:r>
            <a:br>
              <a:rPr lang="en-US" sz="7200"/>
            </a:br>
            <a:br>
              <a:rPr lang="en-US" sz="7200"/>
            </a:br>
            <a:br>
              <a:rPr lang="en-US" sz="7200"/>
            </a:br>
            <a:r>
              <a:rPr lang="en-US" sz="8000"/>
              <a:t>how can I become full of grace and power?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2980899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r>
              <a:rPr lang="en-US" sz="7200"/>
              <a:t>CONCLUSION:</a:t>
            </a:r>
            <a:br>
              <a:rPr lang="en-US" sz="7200"/>
            </a:br>
            <a:br>
              <a:rPr lang="en-US" sz="7200"/>
            </a:br>
            <a:r>
              <a:rPr lang="en-US" sz="7300"/>
              <a:t>how can I be more willing to face opposition from my own?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282081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" y="797510"/>
            <a:ext cx="1141253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Now Stephen, </a:t>
            </a:r>
            <a:r>
              <a:rPr lang="en-US" altLang="en-US" sz="6600" u="sng"/>
              <a:t>a man</a:t>
            </a:r>
            <a:r>
              <a:rPr lang="en-US" altLang="en-US" sz="6600"/>
              <a:t> </a:t>
            </a:r>
            <a:r>
              <a:rPr lang="en-US" altLang="en-US" sz="6600" u="sng"/>
              <a:t>full of God’s grace and power</a:t>
            </a:r>
            <a:r>
              <a:rPr lang="en-US" altLang="en-US" sz="6600"/>
              <a:t>, performed great wonders and signs among the people. </a:t>
            </a:r>
            <a:r>
              <a:rPr lang="en-US" altLang="en-US" sz="3600"/>
              <a:t>						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213071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br>
              <a:rPr lang="en-US" sz="7200"/>
            </a:br>
            <a:br>
              <a:rPr lang="en-US" sz="7200"/>
            </a:br>
            <a:br>
              <a:rPr lang="en-US" sz="7200"/>
            </a:br>
            <a:r>
              <a:rPr lang="en-US" sz="8000"/>
              <a:t>Stephen shatters the idea that only the inner-most hand-picked could be involved in miracles</a:t>
            </a: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164461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r>
              <a:rPr lang="en-US" sz="7200"/>
              <a:t>A human</a:t>
            </a:r>
            <a:br>
              <a:rPr lang="en-US" sz="7200"/>
            </a:br>
            <a:r>
              <a:rPr lang="en-US" sz="7200"/>
              <a:t>FULL</a:t>
            </a:r>
            <a:br>
              <a:rPr lang="en-US" sz="7200"/>
            </a:br>
            <a:r>
              <a:rPr lang="en-US" sz="7200"/>
              <a:t>of god’s grace &amp; power</a:t>
            </a:r>
            <a:br>
              <a:rPr lang="en-US" sz="7200"/>
            </a:br>
            <a:endParaRPr lang="en-US" sz="7200"/>
          </a:p>
        </p:txBody>
      </p:sp>
    </p:spTree>
    <p:extLst>
      <p:ext uri="{BB962C8B-B14F-4D97-AF65-F5344CB8AC3E}">
        <p14:creationId xmlns:p14="http://schemas.microsoft.com/office/powerpoint/2010/main" val="416786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/>
              <a:t>Opposition arose, however, from members of the </a:t>
            </a:r>
            <a:r>
              <a:rPr lang="en-US" altLang="en-US" sz="5400" u="sng"/>
              <a:t>Synagogue of the Freedmen</a:t>
            </a:r>
            <a:r>
              <a:rPr lang="en-US" altLang="en-US" sz="5400"/>
              <a:t> (as it was called)—Jews of Cyrene and Alexandria as well as the provinces of Cilicia and Asia—who began to </a:t>
            </a:r>
            <a:r>
              <a:rPr lang="en-US" altLang="en-US" sz="5400" u="sng"/>
              <a:t>argue</a:t>
            </a:r>
            <a:r>
              <a:rPr lang="en-US" altLang="en-US" sz="5400"/>
              <a:t> with Stephen. </a:t>
            </a:r>
            <a:r>
              <a:rPr lang="en-US" altLang="en-US" sz="3600"/>
              <a:t>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59056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br>
              <a:rPr lang="en-US" sz="7200"/>
            </a:br>
            <a:r>
              <a:rPr lang="en-US" sz="7200"/>
              <a:t>OPPOSITION FROM YOUR OWN</a:t>
            </a:r>
            <a:br>
              <a:rPr lang="en-US" sz="7200"/>
            </a:br>
            <a:br>
              <a:rPr lang="en-US" sz="7200"/>
            </a:br>
            <a:r>
              <a:rPr lang="en-US" sz="7200"/>
              <a:t>an argument</a:t>
            </a:r>
            <a:br>
              <a:rPr lang="en-US" sz="7200"/>
            </a:br>
            <a:r>
              <a:rPr lang="en-US" sz="7200"/>
              <a:t>vs</a:t>
            </a:r>
            <a:br>
              <a:rPr lang="en-US" sz="7200"/>
            </a:br>
            <a:r>
              <a:rPr lang="en-US" sz="7200"/>
              <a:t>an experience</a:t>
            </a:r>
          </a:p>
        </p:txBody>
      </p:sp>
    </p:spTree>
    <p:extLst>
      <p:ext uri="{BB962C8B-B14F-4D97-AF65-F5344CB8AC3E}">
        <p14:creationId xmlns:p14="http://schemas.microsoft.com/office/powerpoint/2010/main" val="391665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74" y="1140310"/>
            <a:ext cx="114125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But they could not stand up against the wisdom the Spirit gave him as he spoke. </a:t>
            </a:r>
            <a:r>
              <a:rPr lang="en-US" altLang="en-US" sz="3600"/>
              <a:t>							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1213804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7200"/>
            </a:br>
            <a:br>
              <a:rPr lang="en-US" sz="7200"/>
            </a:br>
            <a:r>
              <a:rPr lang="en-US" sz="7200"/>
              <a:t>THE </a:t>
            </a:r>
            <a:r>
              <a:rPr lang="en-US" sz="7200" u="sng"/>
              <a:t>WISDOM</a:t>
            </a:r>
            <a:r>
              <a:rPr lang="en-US" sz="7200"/>
              <a:t> WHICH COMES FROM GOD IS SUPERIOR IN EVERY WAY</a:t>
            </a:r>
          </a:p>
        </p:txBody>
      </p:sp>
    </p:spTree>
    <p:extLst>
      <p:ext uri="{BB962C8B-B14F-4D97-AF65-F5344CB8AC3E}">
        <p14:creationId xmlns:p14="http://schemas.microsoft.com/office/powerpoint/2010/main" val="214157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/>
              <a:t>Then they secretly persuaded some men to say, “We have heard Stephen speak blasphemous words against Moses and against God.” </a:t>
            </a:r>
            <a:r>
              <a:rPr lang="en-US" altLang="en-US" sz="3600"/>
              <a:t>																																											Acts 6:8-15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4116198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Celestial</vt:lpstr>
      <vt:lpstr>NOT JUST FOR APOSTLES ANYMORE</vt:lpstr>
      <vt:lpstr>PowerPoint Presentation</vt:lpstr>
      <vt:lpstr>    Stephen shatters the idea that only the inner-most hand-picked could be involved in miracles</vt:lpstr>
      <vt:lpstr> A human FULL of god’s grace &amp; power </vt:lpstr>
      <vt:lpstr>PowerPoint Presentation</vt:lpstr>
      <vt:lpstr>  OPPOSITION FROM YOUR OWN  an argument vs an experience</vt:lpstr>
      <vt:lpstr>PowerPoint Presentation</vt:lpstr>
      <vt:lpstr>  THE WISDOM WHICH COMES FROM GOD IS SUPERIOR IN EVERY WAY</vt:lpstr>
      <vt:lpstr>PowerPoint Presentation</vt:lpstr>
      <vt:lpstr>  THEY DID IT TO JESUS THEY WILL DO IT TO STEPHEN</vt:lpstr>
      <vt:lpstr>PowerPoint Presentation</vt:lpstr>
      <vt:lpstr>  STIRRED UP PEOPLE ARE NOT OPERATING FROM THEIR CAREFULLY THINKING BRAIN</vt:lpstr>
      <vt:lpstr>PowerPoint Presentation</vt:lpstr>
      <vt:lpstr>PowerPoint Presentation</vt:lpstr>
      <vt:lpstr>  WHEN YOU ARE WALKING IN THE TRUTH ONLY FALSE CAN BE BROUGHT AGAINST YOU</vt:lpstr>
      <vt:lpstr>PowerPoint Presentation</vt:lpstr>
      <vt:lpstr>  TRUTH AND INNOCENCE are the best facials!</vt:lpstr>
      <vt:lpstr> CONCLUSION:   how can I become full of grace and power?</vt:lpstr>
      <vt:lpstr> CONCLUSION:  how can I be more willing to face opposition from my own?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&amp; Fasting</dc:title>
  <dc:creator>Owner</dc:creator>
  <cp:revision>1</cp:revision>
  <cp:lastPrinted>2021-11-13T13:58:48Z</cp:lastPrinted>
  <dcterms:created xsi:type="dcterms:W3CDTF">2017-01-01T14:44:49Z</dcterms:created>
  <dcterms:modified xsi:type="dcterms:W3CDTF">2021-11-14T13:44:19Z</dcterms:modified>
</cp:coreProperties>
</file>