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3"/>
  </p:handoutMasterIdLst>
  <p:sldIdLst>
    <p:sldId id="411" r:id="rId2"/>
    <p:sldId id="543" r:id="rId3"/>
    <p:sldId id="475" r:id="rId4"/>
    <p:sldId id="538" r:id="rId5"/>
    <p:sldId id="539" r:id="rId6"/>
    <p:sldId id="540" r:id="rId7"/>
    <p:sldId id="542" r:id="rId8"/>
    <p:sldId id="541" r:id="rId9"/>
    <p:sldId id="487" r:id="rId10"/>
    <p:sldId id="544" r:id="rId11"/>
    <p:sldId id="537" r:id="rId12"/>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95B8A-CCE3-41EA-91B0-C519917BC41B}" v="9" dt="2021-10-24T14:09:34.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2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76E95B8A-CCE3-41EA-91B0-C519917BC41B}"/>
    <pc:docChg chg="undo custSel addSld delSld modSld sldOrd">
      <pc:chgData name="Douglas Martin" userId="2f233c73-e982-4686-a2f7-7fcacf256faf" providerId="ADAL" clId="{76E95B8A-CCE3-41EA-91B0-C519917BC41B}" dt="2021-10-24T14:11:42.303" v="384" actId="404"/>
      <pc:docMkLst>
        <pc:docMk/>
      </pc:docMkLst>
      <pc:sldChg chg="modSp mod">
        <pc:chgData name="Douglas Martin" userId="2f233c73-e982-4686-a2f7-7fcacf256faf" providerId="ADAL" clId="{76E95B8A-CCE3-41EA-91B0-C519917BC41B}" dt="2021-10-24T14:10:34.904" v="322" actId="1076"/>
        <pc:sldMkLst>
          <pc:docMk/>
          <pc:sldMk cId="3995971972" sldId="411"/>
        </pc:sldMkLst>
        <pc:spChg chg="mod">
          <ac:chgData name="Douglas Martin" userId="2f233c73-e982-4686-a2f7-7fcacf256faf" providerId="ADAL" clId="{76E95B8A-CCE3-41EA-91B0-C519917BC41B}" dt="2021-10-24T14:10:34.904" v="322" actId="1076"/>
          <ac:spMkLst>
            <pc:docMk/>
            <pc:sldMk cId="3995971972" sldId="411"/>
            <ac:spMk id="2" creationId="{9C915F4B-2D12-4BAF-9ECB-DA3A2ED62E9B}"/>
          </ac:spMkLst>
        </pc:spChg>
      </pc:sldChg>
      <pc:sldChg chg="del">
        <pc:chgData name="Douglas Martin" userId="2f233c73-e982-4686-a2f7-7fcacf256faf" providerId="ADAL" clId="{76E95B8A-CCE3-41EA-91B0-C519917BC41B}" dt="2021-10-24T13:51:50.402" v="0" actId="47"/>
        <pc:sldMkLst>
          <pc:docMk/>
          <pc:sldMk cId="3651238516" sldId="451"/>
        </pc:sldMkLst>
      </pc:sldChg>
      <pc:sldChg chg="modSp mod">
        <pc:chgData name="Douglas Martin" userId="2f233c73-e982-4686-a2f7-7fcacf256faf" providerId="ADAL" clId="{76E95B8A-CCE3-41EA-91B0-C519917BC41B}" dt="2021-10-24T13:59:18.124" v="99" actId="115"/>
        <pc:sldMkLst>
          <pc:docMk/>
          <pc:sldMk cId="2130710866" sldId="475"/>
        </pc:sldMkLst>
        <pc:spChg chg="mod">
          <ac:chgData name="Douglas Martin" userId="2f233c73-e982-4686-a2f7-7fcacf256faf" providerId="ADAL" clId="{76E95B8A-CCE3-41EA-91B0-C519917BC41B}" dt="2021-10-24T13:59:18.124" v="99" actId="115"/>
          <ac:spMkLst>
            <pc:docMk/>
            <pc:sldMk cId="2130710866" sldId="475"/>
            <ac:spMk id="20482" creationId="{C44D4744-D426-4999-AC26-69A9BF08A9C1}"/>
          </ac:spMkLst>
        </pc:spChg>
      </pc:sldChg>
      <pc:sldChg chg="modSp mod">
        <pc:chgData name="Douglas Martin" userId="2f233c73-e982-4686-a2f7-7fcacf256faf" providerId="ADAL" clId="{76E95B8A-CCE3-41EA-91B0-C519917BC41B}" dt="2021-10-24T14:05:58.815" v="301" actId="20577"/>
        <pc:sldMkLst>
          <pc:docMk/>
          <pc:sldMk cId="1644618620" sldId="487"/>
        </pc:sldMkLst>
        <pc:spChg chg="mod">
          <ac:chgData name="Douglas Martin" userId="2f233c73-e982-4686-a2f7-7fcacf256faf" providerId="ADAL" clId="{76E95B8A-CCE3-41EA-91B0-C519917BC41B}" dt="2021-10-24T14:05:58.815" v="301" actId="20577"/>
          <ac:spMkLst>
            <pc:docMk/>
            <pc:sldMk cId="1644618620" sldId="487"/>
            <ac:spMk id="2" creationId="{D5A01701-4ECE-47C5-95E9-4568F0866168}"/>
          </ac:spMkLst>
        </pc:spChg>
      </pc:sldChg>
      <pc:sldChg chg="del">
        <pc:chgData name="Douglas Martin" userId="2f233c73-e982-4686-a2f7-7fcacf256faf" providerId="ADAL" clId="{76E95B8A-CCE3-41EA-91B0-C519917BC41B}" dt="2021-10-24T13:51:50.419" v="2" actId="47"/>
        <pc:sldMkLst>
          <pc:docMk/>
          <pc:sldMk cId="372206118" sldId="501"/>
        </pc:sldMkLst>
      </pc:sldChg>
      <pc:sldChg chg="del">
        <pc:chgData name="Douglas Martin" userId="2f233c73-e982-4686-a2f7-7fcacf256faf" providerId="ADAL" clId="{76E95B8A-CCE3-41EA-91B0-C519917BC41B}" dt="2021-10-24T13:51:50.411" v="1" actId="47"/>
        <pc:sldMkLst>
          <pc:docMk/>
          <pc:sldMk cId="1975250757" sldId="518"/>
        </pc:sldMkLst>
      </pc:sldChg>
      <pc:sldChg chg="del">
        <pc:chgData name="Douglas Martin" userId="2f233c73-e982-4686-a2f7-7fcacf256faf" providerId="ADAL" clId="{76E95B8A-CCE3-41EA-91B0-C519917BC41B}" dt="2021-10-24T13:51:50.486" v="3" actId="47"/>
        <pc:sldMkLst>
          <pc:docMk/>
          <pc:sldMk cId="1921828293" sldId="519"/>
        </pc:sldMkLst>
      </pc:sldChg>
      <pc:sldChg chg="del">
        <pc:chgData name="Douglas Martin" userId="2f233c73-e982-4686-a2f7-7fcacf256faf" providerId="ADAL" clId="{76E95B8A-CCE3-41EA-91B0-C519917BC41B}" dt="2021-10-24T13:51:50.677" v="4" actId="47"/>
        <pc:sldMkLst>
          <pc:docMk/>
          <pc:sldMk cId="3000873164" sldId="528"/>
        </pc:sldMkLst>
      </pc:sldChg>
      <pc:sldChg chg="del">
        <pc:chgData name="Douglas Martin" userId="2f233c73-e982-4686-a2f7-7fcacf256faf" providerId="ADAL" clId="{76E95B8A-CCE3-41EA-91B0-C519917BC41B}" dt="2021-10-24T13:53:57.565" v="22" actId="47"/>
        <pc:sldMkLst>
          <pc:docMk/>
          <pc:sldMk cId="2793169469" sldId="536"/>
        </pc:sldMkLst>
      </pc:sldChg>
      <pc:sldChg chg="modSp mod">
        <pc:chgData name="Douglas Martin" userId="2f233c73-e982-4686-a2f7-7fcacf256faf" providerId="ADAL" clId="{76E95B8A-CCE3-41EA-91B0-C519917BC41B}" dt="2021-10-24T14:04:40.521" v="255" actId="1076"/>
        <pc:sldMkLst>
          <pc:docMk/>
          <pc:sldMk cId="349742711" sldId="537"/>
        </pc:sldMkLst>
        <pc:spChg chg="mod">
          <ac:chgData name="Douglas Martin" userId="2f233c73-e982-4686-a2f7-7fcacf256faf" providerId="ADAL" clId="{76E95B8A-CCE3-41EA-91B0-C519917BC41B}" dt="2021-10-24T14:04:40.521" v="255" actId="1076"/>
          <ac:spMkLst>
            <pc:docMk/>
            <pc:sldMk cId="349742711" sldId="537"/>
            <ac:spMk id="2" creationId="{D5A01701-4ECE-47C5-95E9-4568F0866168}"/>
          </ac:spMkLst>
        </pc:spChg>
      </pc:sldChg>
      <pc:sldChg chg="modSp add mod">
        <pc:chgData name="Douglas Martin" userId="2f233c73-e982-4686-a2f7-7fcacf256faf" providerId="ADAL" clId="{76E95B8A-CCE3-41EA-91B0-C519917BC41B}" dt="2021-10-24T13:59:50.363" v="102" actId="115"/>
        <pc:sldMkLst>
          <pc:docMk/>
          <pc:sldMk cId="2277088841" sldId="538"/>
        </pc:sldMkLst>
        <pc:spChg chg="mod">
          <ac:chgData name="Douglas Martin" userId="2f233c73-e982-4686-a2f7-7fcacf256faf" providerId="ADAL" clId="{76E95B8A-CCE3-41EA-91B0-C519917BC41B}" dt="2021-10-24T13:59:50.363" v="102" actId="115"/>
          <ac:spMkLst>
            <pc:docMk/>
            <pc:sldMk cId="2277088841" sldId="538"/>
            <ac:spMk id="20482" creationId="{C44D4744-D426-4999-AC26-69A9BF08A9C1}"/>
          </ac:spMkLst>
        </pc:spChg>
      </pc:sldChg>
      <pc:sldChg chg="del">
        <pc:chgData name="Douglas Martin" userId="2f233c73-e982-4686-a2f7-7fcacf256faf" providerId="ADAL" clId="{76E95B8A-CCE3-41EA-91B0-C519917BC41B}" dt="2021-10-24T13:51:51.334" v="5" actId="47"/>
        <pc:sldMkLst>
          <pc:docMk/>
          <pc:sldMk cId="665675296" sldId="539"/>
        </pc:sldMkLst>
      </pc:sldChg>
      <pc:sldChg chg="modSp add mod">
        <pc:chgData name="Douglas Martin" userId="2f233c73-e982-4686-a2f7-7fcacf256faf" providerId="ADAL" clId="{76E95B8A-CCE3-41EA-91B0-C519917BC41B}" dt="2021-10-24T14:00:38.141" v="107" actId="115"/>
        <pc:sldMkLst>
          <pc:docMk/>
          <pc:sldMk cId="2209733417" sldId="539"/>
        </pc:sldMkLst>
        <pc:spChg chg="mod">
          <ac:chgData name="Douglas Martin" userId="2f233c73-e982-4686-a2f7-7fcacf256faf" providerId="ADAL" clId="{76E95B8A-CCE3-41EA-91B0-C519917BC41B}" dt="2021-10-24T14:00:38.141" v="107" actId="115"/>
          <ac:spMkLst>
            <pc:docMk/>
            <pc:sldMk cId="2209733417" sldId="539"/>
            <ac:spMk id="20482" creationId="{C44D4744-D426-4999-AC26-69A9BF08A9C1}"/>
          </ac:spMkLst>
        </pc:spChg>
      </pc:sldChg>
      <pc:sldChg chg="modSp add mod">
        <pc:chgData name="Douglas Martin" userId="2f233c73-e982-4686-a2f7-7fcacf256faf" providerId="ADAL" clId="{76E95B8A-CCE3-41EA-91B0-C519917BC41B}" dt="2021-10-24T13:58:11.750" v="86" actId="6549"/>
        <pc:sldMkLst>
          <pc:docMk/>
          <pc:sldMk cId="899980611" sldId="540"/>
        </pc:sldMkLst>
        <pc:spChg chg="mod">
          <ac:chgData name="Douglas Martin" userId="2f233c73-e982-4686-a2f7-7fcacf256faf" providerId="ADAL" clId="{76E95B8A-CCE3-41EA-91B0-C519917BC41B}" dt="2021-10-24T13:58:11.750" v="86" actId="6549"/>
          <ac:spMkLst>
            <pc:docMk/>
            <pc:sldMk cId="899980611" sldId="540"/>
            <ac:spMk id="20482" creationId="{C44D4744-D426-4999-AC26-69A9BF08A9C1}"/>
          </ac:spMkLst>
        </pc:spChg>
      </pc:sldChg>
      <pc:sldChg chg="add del">
        <pc:chgData name="Douglas Martin" userId="2f233c73-e982-4686-a2f7-7fcacf256faf" providerId="ADAL" clId="{76E95B8A-CCE3-41EA-91B0-C519917BC41B}" dt="2021-10-24T13:57:12.774" v="60" actId="2890"/>
        <pc:sldMkLst>
          <pc:docMk/>
          <pc:sldMk cId="1004504197" sldId="540"/>
        </pc:sldMkLst>
      </pc:sldChg>
      <pc:sldChg chg="modSp add mod ord">
        <pc:chgData name="Douglas Martin" userId="2f233c73-e982-4686-a2f7-7fcacf256faf" providerId="ADAL" clId="{76E95B8A-CCE3-41EA-91B0-C519917BC41B}" dt="2021-10-24T13:59:05.002" v="98" actId="403"/>
        <pc:sldMkLst>
          <pc:docMk/>
          <pc:sldMk cId="1809508118" sldId="541"/>
        </pc:sldMkLst>
        <pc:spChg chg="mod">
          <ac:chgData name="Douglas Martin" userId="2f233c73-e982-4686-a2f7-7fcacf256faf" providerId="ADAL" clId="{76E95B8A-CCE3-41EA-91B0-C519917BC41B}" dt="2021-10-24T13:59:05.002" v="98" actId="403"/>
          <ac:spMkLst>
            <pc:docMk/>
            <pc:sldMk cId="1809508118" sldId="541"/>
            <ac:spMk id="20482" creationId="{C44D4744-D426-4999-AC26-69A9BF08A9C1}"/>
          </ac:spMkLst>
        </pc:spChg>
      </pc:sldChg>
      <pc:sldChg chg="modSp add mod">
        <pc:chgData name="Douglas Martin" userId="2f233c73-e982-4686-a2f7-7fcacf256faf" providerId="ADAL" clId="{76E95B8A-CCE3-41EA-91B0-C519917BC41B}" dt="2021-10-24T13:58:41.999" v="92" actId="403"/>
        <pc:sldMkLst>
          <pc:docMk/>
          <pc:sldMk cId="3361449482" sldId="542"/>
        </pc:sldMkLst>
        <pc:spChg chg="mod">
          <ac:chgData name="Douglas Martin" userId="2f233c73-e982-4686-a2f7-7fcacf256faf" providerId="ADAL" clId="{76E95B8A-CCE3-41EA-91B0-C519917BC41B}" dt="2021-10-24T13:58:41.999" v="92" actId="403"/>
          <ac:spMkLst>
            <pc:docMk/>
            <pc:sldMk cId="3361449482" sldId="542"/>
            <ac:spMk id="20482" creationId="{C44D4744-D426-4999-AC26-69A9BF08A9C1}"/>
          </ac:spMkLst>
        </pc:spChg>
      </pc:sldChg>
      <pc:sldChg chg="addSp delSp modSp new">
        <pc:chgData name="Douglas Martin" userId="2f233c73-e982-4686-a2f7-7fcacf256faf" providerId="ADAL" clId="{76E95B8A-CCE3-41EA-91B0-C519917BC41B}" dt="2021-10-24T14:09:34.226" v="310" actId="1076"/>
        <pc:sldMkLst>
          <pc:docMk/>
          <pc:sldMk cId="3598645304" sldId="543"/>
        </pc:sldMkLst>
        <pc:spChg chg="del">
          <ac:chgData name="Douglas Martin" userId="2f233c73-e982-4686-a2f7-7fcacf256faf" providerId="ADAL" clId="{76E95B8A-CCE3-41EA-91B0-C519917BC41B}" dt="2021-10-24T14:09:15.219" v="303" actId="931"/>
          <ac:spMkLst>
            <pc:docMk/>
            <pc:sldMk cId="3598645304" sldId="543"/>
            <ac:spMk id="3" creationId="{FD084D28-0310-4059-98CD-842942AC2C37}"/>
          </ac:spMkLst>
        </pc:spChg>
        <pc:picChg chg="add mod">
          <ac:chgData name="Douglas Martin" userId="2f233c73-e982-4686-a2f7-7fcacf256faf" providerId="ADAL" clId="{76E95B8A-CCE3-41EA-91B0-C519917BC41B}" dt="2021-10-24T14:09:34.226" v="310" actId="1076"/>
          <ac:picMkLst>
            <pc:docMk/>
            <pc:sldMk cId="3598645304" sldId="543"/>
            <ac:picMk id="5" creationId="{203CD03B-D801-494D-A135-7758A6181B14}"/>
          </ac:picMkLst>
        </pc:picChg>
      </pc:sldChg>
      <pc:sldChg chg="modSp add mod">
        <pc:chgData name="Douglas Martin" userId="2f233c73-e982-4686-a2f7-7fcacf256faf" providerId="ADAL" clId="{76E95B8A-CCE3-41EA-91B0-C519917BC41B}" dt="2021-10-24T14:11:42.303" v="384" actId="404"/>
        <pc:sldMkLst>
          <pc:docMk/>
          <pc:sldMk cId="2820811168" sldId="544"/>
        </pc:sldMkLst>
        <pc:spChg chg="mod">
          <ac:chgData name="Douglas Martin" userId="2f233c73-e982-4686-a2f7-7fcacf256faf" providerId="ADAL" clId="{76E95B8A-CCE3-41EA-91B0-C519917BC41B}" dt="2021-10-24T14:11:42.303" v="384" actId="404"/>
          <ac:spMkLst>
            <pc:docMk/>
            <pc:sldMk cId="2820811168" sldId="544"/>
            <ac:spMk id="2" creationId="{D5A01701-4ECE-47C5-95E9-4568F0866168}"/>
          </ac:spMkLst>
        </pc:spChg>
      </pc:sldChg>
      <pc:sldChg chg="del">
        <pc:chgData name="Douglas Martin" userId="2f233c73-e982-4686-a2f7-7fcacf256faf" providerId="ADAL" clId="{76E95B8A-CCE3-41EA-91B0-C519917BC41B}" dt="2021-10-24T13:51:52.081" v="6" actId="47"/>
        <pc:sldMkLst>
          <pc:docMk/>
          <pc:sldMk cId="106050769" sldId="545"/>
        </pc:sldMkLst>
      </pc:sldChg>
      <pc:sldChg chg="del">
        <pc:chgData name="Douglas Martin" userId="2f233c73-e982-4686-a2f7-7fcacf256faf" providerId="ADAL" clId="{76E95B8A-CCE3-41EA-91B0-C519917BC41B}" dt="2021-10-24T13:53:58.108" v="23" actId="47"/>
        <pc:sldMkLst>
          <pc:docMk/>
          <pc:sldMk cId="1308437604" sldId="546"/>
        </pc:sldMkLst>
      </pc:sldChg>
      <pc:sldChg chg="del">
        <pc:chgData name="Douglas Martin" userId="2f233c73-e982-4686-a2f7-7fcacf256faf" providerId="ADAL" clId="{76E95B8A-CCE3-41EA-91B0-C519917BC41B}" dt="2021-10-24T13:53:59.115" v="25" actId="47"/>
        <pc:sldMkLst>
          <pc:docMk/>
          <pc:sldMk cId="2052196142" sldId="547"/>
        </pc:sldMkLst>
      </pc:sldChg>
      <pc:sldChg chg="del">
        <pc:chgData name="Douglas Martin" userId="2f233c73-e982-4686-a2f7-7fcacf256faf" providerId="ADAL" clId="{76E95B8A-CCE3-41EA-91B0-C519917BC41B}" dt="2021-10-24T13:54:00.477" v="27" actId="47"/>
        <pc:sldMkLst>
          <pc:docMk/>
          <pc:sldMk cId="319251494" sldId="548"/>
        </pc:sldMkLst>
      </pc:sldChg>
      <pc:sldChg chg="del">
        <pc:chgData name="Douglas Martin" userId="2f233c73-e982-4686-a2f7-7fcacf256faf" providerId="ADAL" clId="{76E95B8A-CCE3-41EA-91B0-C519917BC41B}" dt="2021-10-24T13:53:58.607" v="24" actId="47"/>
        <pc:sldMkLst>
          <pc:docMk/>
          <pc:sldMk cId="3694462144" sldId="549"/>
        </pc:sldMkLst>
      </pc:sldChg>
      <pc:sldChg chg="del">
        <pc:chgData name="Douglas Martin" userId="2f233c73-e982-4686-a2f7-7fcacf256faf" providerId="ADAL" clId="{76E95B8A-CCE3-41EA-91B0-C519917BC41B}" dt="2021-10-24T13:53:59.797" v="26" actId="47"/>
        <pc:sldMkLst>
          <pc:docMk/>
          <pc:sldMk cId="1467368509" sldId="550"/>
        </pc:sldMkLst>
      </pc:sldChg>
      <pc:sldChg chg="del">
        <pc:chgData name="Douglas Martin" userId="2f233c73-e982-4686-a2f7-7fcacf256faf" providerId="ADAL" clId="{76E95B8A-CCE3-41EA-91B0-C519917BC41B}" dt="2021-10-24T13:54:00.969" v="28" actId="47"/>
        <pc:sldMkLst>
          <pc:docMk/>
          <pc:sldMk cId="1271904812" sldId="551"/>
        </pc:sldMkLst>
      </pc:sldChg>
      <pc:sldChg chg="del">
        <pc:chgData name="Douglas Martin" userId="2f233c73-e982-4686-a2f7-7fcacf256faf" providerId="ADAL" clId="{76E95B8A-CCE3-41EA-91B0-C519917BC41B}" dt="2021-10-24T13:54:01.401" v="29" actId="47"/>
        <pc:sldMkLst>
          <pc:docMk/>
          <pc:sldMk cId="361959073" sldId="55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D3DA8-221B-4678-9F98-3CE1D3941DF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9A1680-1CBB-4AB9-AB62-C7F8B7C590CB}"/>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93F576-6338-41BE-AC39-3797590A573E}" type="datetimeFigureOut">
              <a:rPr lang="en-US"/>
              <a:pPr>
                <a:defRPr/>
              </a:pPr>
              <a:t>10/24/2021</a:t>
            </a:fld>
            <a:endParaRPr lang="en-US"/>
          </a:p>
        </p:txBody>
      </p:sp>
      <p:sp>
        <p:nvSpPr>
          <p:cNvPr id="4" name="Footer Placeholder 3">
            <a:extLst>
              <a:ext uri="{FF2B5EF4-FFF2-40B4-BE49-F238E27FC236}">
                <a16:creationId xmlns:a16="http://schemas.microsoft.com/office/drawing/2014/main" id="{B9B08378-7220-48DB-B6E4-9D20937253F8}"/>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80FF5FC-E0A0-447E-8BB2-E5508A2F762C}"/>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B9570CA2-31BD-482E-A7F5-501FA95FC7E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a:extLst>
              <a:ext uri="{FF2B5EF4-FFF2-40B4-BE49-F238E27FC236}">
                <a16:creationId xmlns:a16="http://schemas.microsoft.com/office/drawing/2014/main" id="{A10B17FA-7A4F-4B75-9833-AD24BAF5CC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B7FE0928-A346-452E-B7A4-6DD76B682FBC}"/>
              </a:ext>
            </a:extLst>
          </p:cNvPr>
          <p:cNvSpPr>
            <a:spLocks noGrp="1"/>
          </p:cNvSpPr>
          <p:nvPr>
            <p:ph type="dt" sz="half" idx="10"/>
          </p:nvPr>
        </p:nvSpPr>
        <p:spPr>
          <a:xfrm>
            <a:off x="8932863" y="5870575"/>
            <a:ext cx="1600200" cy="377825"/>
          </a:xfrm>
        </p:spPr>
        <p:txBody>
          <a:bodyPr/>
          <a:lstStyle>
            <a:lvl1pPr>
              <a:defRPr/>
            </a:lvl1pPr>
          </a:lstStyle>
          <a:p>
            <a:pPr>
              <a:defRPr/>
            </a:pPr>
            <a:fld id="{82577C1F-A49C-4070-86D1-C1CFF2B4BA2C}" type="datetimeFigureOut">
              <a:rPr lang="en-US"/>
              <a:pPr>
                <a:defRPr/>
              </a:pPr>
              <a:t>10/16/2021</a:t>
            </a:fld>
            <a:endParaRPr lang="en-US"/>
          </a:p>
        </p:txBody>
      </p:sp>
      <p:sp>
        <p:nvSpPr>
          <p:cNvPr id="6" name="Footer Placeholder 4">
            <a:extLst>
              <a:ext uri="{FF2B5EF4-FFF2-40B4-BE49-F238E27FC236}">
                <a16:creationId xmlns:a16="http://schemas.microsoft.com/office/drawing/2014/main" id="{594E8285-B23D-49B9-AAFF-FB80C0F80E50}"/>
              </a:ext>
            </a:extLst>
          </p:cNvPr>
          <p:cNvSpPr>
            <a:spLocks noGrp="1"/>
          </p:cNvSpPr>
          <p:nvPr>
            <p:ph type="ftr" sz="quarter" idx="11"/>
          </p:nvPr>
        </p:nvSpPr>
        <p:spPr>
          <a:xfrm>
            <a:off x="3962400" y="5870575"/>
            <a:ext cx="4894263" cy="3778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8224-AD31-4E27-A903-762D7D9ED76A}"/>
              </a:ext>
            </a:extLst>
          </p:cNvPr>
          <p:cNvSpPr>
            <a:spLocks noGrp="1"/>
          </p:cNvSpPr>
          <p:nvPr>
            <p:ph type="sldNum" sz="quarter" idx="12"/>
          </p:nvPr>
        </p:nvSpPr>
        <p:spPr>
          <a:xfrm>
            <a:off x="10609263" y="5870575"/>
            <a:ext cx="550862" cy="377825"/>
          </a:xfrm>
        </p:spPr>
        <p:txBody>
          <a:bodyPr/>
          <a:lstStyle>
            <a:lvl1pPr>
              <a:defRPr/>
            </a:lvl1pPr>
          </a:lstStyle>
          <a:p>
            <a:fld id="{F7ED84A6-1EB8-4FBA-BA60-E7CBCF47453B}" type="slidenum">
              <a:rPr lang="en-US" altLang="en-US"/>
              <a:pPr/>
              <a:t>‹#›</a:t>
            </a:fld>
            <a:endParaRPr lang="en-US" altLang="en-US"/>
          </a:p>
        </p:txBody>
      </p:sp>
    </p:spTree>
    <p:extLst>
      <p:ext uri="{BB962C8B-B14F-4D97-AF65-F5344CB8AC3E}">
        <p14:creationId xmlns:p14="http://schemas.microsoft.com/office/powerpoint/2010/main" val="2037617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21A745E-8595-4241-A100-1B09C1EFAC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8F6E24F4-CBEC-46ED-AED7-BC10C13F6B70}"/>
              </a:ext>
            </a:extLst>
          </p:cNvPr>
          <p:cNvSpPr>
            <a:spLocks noGrp="1"/>
          </p:cNvSpPr>
          <p:nvPr>
            <p:ph type="dt" sz="half" idx="10"/>
          </p:nvPr>
        </p:nvSpPr>
        <p:spPr/>
        <p:txBody>
          <a:bodyPr/>
          <a:lstStyle>
            <a:lvl1pPr>
              <a:defRPr/>
            </a:lvl1pPr>
          </a:lstStyle>
          <a:p>
            <a:pPr>
              <a:defRPr/>
            </a:pPr>
            <a:fld id="{4E97A00D-7F95-4DB4-9F77-D14A14C0DDD7}" type="datetimeFigureOut">
              <a:rPr lang="en-US"/>
              <a:pPr>
                <a:defRPr/>
              </a:pPr>
              <a:t>10/16/2021</a:t>
            </a:fld>
            <a:endParaRPr lang="en-US"/>
          </a:p>
        </p:txBody>
      </p:sp>
      <p:sp>
        <p:nvSpPr>
          <p:cNvPr id="7" name="Footer Placeholder 5">
            <a:extLst>
              <a:ext uri="{FF2B5EF4-FFF2-40B4-BE49-F238E27FC236}">
                <a16:creationId xmlns:a16="http://schemas.microsoft.com/office/drawing/2014/main" id="{2E2F5E86-0552-41A3-A209-FB092C1ED32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FCE98C7-7179-4452-BC23-EEB5164331BC}"/>
              </a:ext>
            </a:extLst>
          </p:cNvPr>
          <p:cNvSpPr>
            <a:spLocks noGrp="1"/>
          </p:cNvSpPr>
          <p:nvPr>
            <p:ph type="sldNum" sz="quarter" idx="12"/>
          </p:nvPr>
        </p:nvSpPr>
        <p:spPr/>
        <p:txBody>
          <a:bodyPr/>
          <a:lstStyle>
            <a:lvl1pPr>
              <a:defRPr/>
            </a:lvl1pPr>
          </a:lstStyle>
          <a:p>
            <a:fld id="{4BBC562B-6A14-4A0B-B668-F98F4A5F1A4B}" type="slidenum">
              <a:rPr lang="en-US" altLang="en-US"/>
              <a:pPr/>
              <a:t>‹#›</a:t>
            </a:fld>
            <a:endParaRPr lang="en-US" altLang="en-US"/>
          </a:p>
        </p:txBody>
      </p:sp>
    </p:spTree>
    <p:extLst>
      <p:ext uri="{BB962C8B-B14F-4D97-AF65-F5344CB8AC3E}">
        <p14:creationId xmlns:p14="http://schemas.microsoft.com/office/powerpoint/2010/main" val="378626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79E72A0-1BDB-49EC-8414-28DCF79C55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92399C0-9B73-4219-A266-BB6326CBCB16}"/>
              </a:ext>
            </a:extLst>
          </p:cNvPr>
          <p:cNvSpPr>
            <a:spLocks noGrp="1"/>
          </p:cNvSpPr>
          <p:nvPr>
            <p:ph type="dt" sz="half" idx="10"/>
          </p:nvPr>
        </p:nvSpPr>
        <p:spPr/>
        <p:txBody>
          <a:bodyPr/>
          <a:lstStyle>
            <a:lvl1pPr>
              <a:defRPr/>
            </a:lvl1pPr>
          </a:lstStyle>
          <a:p>
            <a:pPr>
              <a:defRPr/>
            </a:pPr>
            <a:fld id="{6F49B869-4E54-4573-BF2D-709056A6750E}" type="datetimeFigureOut">
              <a:rPr lang="en-US"/>
              <a:pPr>
                <a:defRPr/>
              </a:pPr>
              <a:t>10/16/2021</a:t>
            </a:fld>
            <a:endParaRPr lang="en-US"/>
          </a:p>
        </p:txBody>
      </p:sp>
      <p:sp>
        <p:nvSpPr>
          <p:cNvPr id="6" name="Footer Placeholder 4">
            <a:extLst>
              <a:ext uri="{FF2B5EF4-FFF2-40B4-BE49-F238E27FC236}">
                <a16:creationId xmlns:a16="http://schemas.microsoft.com/office/drawing/2014/main" id="{D9690F88-DCC5-44CD-A1D8-E1D9B493F7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1A2DCB-03F1-4149-9C07-4048154B5261}"/>
              </a:ext>
            </a:extLst>
          </p:cNvPr>
          <p:cNvSpPr>
            <a:spLocks noGrp="1"/>
          </p:cNvSpPr>
          <p:nvPr>
            <p:ph type="sldNum" sz="quarter" idx="12"/>
          </p:nvPr>
        </p:nvSpPr>
        <p:spPr/>
        <p:txBody>
          <a:bodyPr/>
          <a:lstStyle>
            <a:lvl1pPr>
              <a:defRPr/>
            </a:lvl1pPr>
          </a:lstStyle>
          <a:p>
            <a:fld id="{9C97D0E5-9CCF-477B-9CA9-33B1C816937E}" type="slidenum">
              <a:rPr lang="en-US" altLang="en-US"/>
              <a:pPr/>
              <a:t>‹#›</a:t>
            </a:fld>
            <a:endParaRPr lang="en-US" altLang="en-US"/>
          </a:p>
        </p:txBody>
      </p:sp>
    </p:spTree>
    <p:extLst>
      <p:ext uri="{BB962C8B-B14F-4D97-AF65-F5344CB8AC3E}">
        <p14:creationId xmlns:p14="http://schemas.microsoft.com/office/powerpoint/2010/main" val="109845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3AB140A-AADD-4979-ABAC-3F64FFB61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1D2288-276B-4878-8631-7F8C6E9775B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7CF81B5C-4721-4CFC-BAC0-091D17C6E9F3}"/>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AAF1A6B3-1071-4ECF-AA11-394CFF49288E}"/>
              </a:ext>
            </a:extLst>
          </p:cNvPr>
          <p:cNvSpPr>
            <a:spLocks noGrp="1"/>
          </p:cNvSpPr>
          <p:nvPr>
            <p:ph type="dt" sz="half" idx="14"/>
          </p:nvPr>
        </p:nvSpPr>
        <p:spPr/>
        <p:txBody>
          <a:bodyPr/>
          <a:lstStyle>
            <a:lvl1pPr>
              <a:defRPr/>
            </a:lvl1pPr>
          </a:lstStyle>
          <a:p>
            <a:pPr>
              <a:defRPr/>
            </a:pPr>
            <a:fld id="{FD03B8BC-A97E-4286-846F-C8CABD9D7F91}" type="datetimeFigureOut">
              <a:rPr lang="en-US"/>
              <a:pPr>
                <a:defRPr/>
              </a:pPr>
              <a:t>10/16/2021</a:t>
            </a:fld>
            <a:endParaRPr lang="en-US"/>
          </a:p>
        </p:txBody>
      </p:sp>
      <p:sp>
        <p:nvSpPr>
          <p:cNvPr id="9" name="Footer Placeholder 4">
            <a:extLst>
              <a:ext uri="{FF2B5EF4-FFF2-40B4-BE49-F238E27FC236}">
                <a16:creationId xmlns:a16="http://schemas.microsoft.com/office/drawing/2014/main" id="{EBDF1BFA-F2C3-4D26-BF00-B341083B1AD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9752EDA-785A-4432-9DF8-ACF335113E2C}"/>
              </a:ext>
            </a:extLst>
          </p:cNvPr>
          <p:cNvSpPr>
            <a:spLocks noGrp="1"/>
          </p:cNvSpPr>
          <p:nvPr>
            <p:ph type="sldNum" sz="quarter" idx="16"/>
          </p:nvPr>
        </p:nvSpPr>
        <p:spPr/>
        <p:txBody>
          <a:bodyPr/>
          <a:lstStyle>
            <a:lvl1pPr>
              <a:defRPr/>
            </a:lvl1pPr>
          </a:lstStyle>
          <a:p>
            <a:fld id="{8E4E2DCD-2A95-491D-9011-F6573E7226CA}" type="slidenum">
              <a:rPr lang="en-US" altLang="en-US"/>
              <a:pPr/>
              <a:t>‹#›</a:t>
            </a:fld>
            <a:endParaRPr lang="en-US" altLang="en-US"/>
          </a:p>
        </p:txBody>
      </p:sp>
    </p:spTree>
    <p:extLst>
      <p:ext uri="{BB962C8B-B14F-4D97-AF65-F5344CB8AC3E}">
        <p14:creationId xmlns:p14="http://schemas.microsoft.com/office/powerpoint/2010/main" val="232957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00267F2D-85EC-4A03-98EE-F5F875C48B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D9029AE-3BC6-4558-9004-2D82AB799B18}"/>
              </a:ext>
            </a:extLst>
          </p:cNvPr>
          <p:cNvSpPr>
            <a:spLocks noGrp="1"/>
          </p:cNvSpPr>
          <p:nvPr>
            <p:ph type="dt" sz="half" idx="10"/>
          </p:nvPr>
        </p:nvSpPr>
        <p:spPr/>
        <p:txBody>
          <a:bodyPr/>
          <a:lstStyle>
            <a:lvl1pPr>
              <a:defRPr/>
            </a:lvl1pPr>
          </a:lstStyle>
          <a:p>
            <a:pPr>
              <a:defRPr/>
            </a:pPr>
            <a:fld id="{B2DCE5D7-D18E-4604-9100-E8E27A789536}" type="datetimeFigureOut">
              <a:rPr lang="en-US"/>
              <a:pPr>
                <a:defRPr/>
              </a:pPr>
              <a:t>10/16/2021</a:t>
            </a:fld>
            <a:endParaRPr lang="en-US"/>
          </a:p>
        </p:txBody>
      </p:sp>
      <p:sp>
        <p:nvSpPr>
          <p:cNvPr id="6" name="Footer Placeholder 4">
            <a:extLst>
              <a:ext uri="{FF2B5EF4-FFF2-40B4-BE49-F238E27FC236}">
                <a16:creationId xmlns:a16="http://schemas.microsoft.com/office/drawing/2014/main" id="{E3C56844-2801-4734-8AF0-A971528B93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749B6C-C96A-4667-BAC2-F1A01750DD5D}"/>
              </a:ext>
            </a:extLst>
          </p:cNvPr>
          <p:cNvSpPr>
            <a:spLocks noGrp="1"/>
          </p:cNvSpPr>
          <p:nvPr>
            <p:ph type="sldNum" sz="quarter" idx="12"/>
          </p:nvPr>
        </p:nvSpPr>
        <p:spPr/>
        <p:txBody>
          <a:bodyPr/>
          <a:lstStyle>
            <a:lvl1pPr>
              <a:defRPr/>
            </a:lvl1pPr>
          </a:lstStyle>
          <a:p>
            <a:fld id="{38AEB1BF-143C-41B4-8AB5-7BB062319E01}" type="slidenum">
              <a:rPr lang="en-US" altLang="en-US"/>
              <a:pPr/>
              <a:t>‹#›</a:t>
            </a:fld>
            <a:endParaRPr lang="en-US" altLang="en-US"/>
          </a:p>
        </p:txBody>
      </p:sp>
    </p:spTree>
    <p:extLst>
      <p:ext uri="{BB962C8B-B14F-4D97-AF65-F5344CB8AC3E}">
        <p14:creationId xmlns:p14="http://schemas.microsoft.com/office/powerpoint/2010/main" val="216566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F54E69D1-8C98-419D-B4E7-1CD9F043D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B30A0C-E5C0-4F78-AD84-B0DA013445E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19DAF913-5777-4B36-99FC-B64BB0490F34}"/>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D677E4A8-5CF4-4836-89C2-F514D90D1CF8}"/>
              </a:ext>
            </a:extLst>
          </p:cNvPr>
          <p:cNvSpPr>
            <a:spLocks noGrp="1"/>
          </p:cNvSpPr>
          <p:nvPr>
            <p:ph type="dt" sz="half" idx="14"/>
          </p:nvPr>
        </p:nvSpPr>
        <p:spPr/>
        <p:txBody>
          <a:bodyPr/>
          <a:lstStyle>
            <a:lvl1pPr>
              <a:defRPr/>
            </a:lvl1pPr>
          </a:lstStyle>
          <a:p>
            <a:pPr>
              <a:defRPr/>
            </a:pPr>
            <a:fld id="{D53567C5-E61D-4CA9-AB50-43BF23960D5D}" type="datetimeFigureOut">
              <a:rPr lang="en-US"/>
              <a:pPr>
                <a:defRPr/>
              </a:pPr>
              <a:t>10/16/2021</a:t>
            </a:fld>
            <a:endParaRPr lang="en-US"/>
          </a:p>
        </p:txBody>
      </p:sp>
      <p:sp>
        <p:nvSpPr>
          <p:cNvPr id="9" name="Footer Placeholder 4">
            <a:extLst>
              <a:ext uri="{FF2B5EF4-FFF2-40B4-BE49-F238E27FC236}">
                <a16:creationId xmlns:a16="http://schemas.microsoft.com/office/drawing/2014/main" id="{E0AB3986-B6EB-4352-830C-97C5058C1D4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5272D49-8B66-47D7-BBAC-240A5A9A12A8}"/>
              </a:ext>
            </a:extLst>
          </p:cNvPr>
          <p:cNvSpPr>
            <a:spLocks noGrp="1"/>
          </p:cNvSpPr>
          <p:nvPr>
            <p:ph type="sldNum" sz="quarter" idx="16"/>
          </p:nvPr>
        </p:nvSpPr>
        <p:spPr/>
        <p:txBody>
          <a:bodyPr/>
          <a:lstStyle>
            <a:lvl1pPr>
              <a:defRPr/>
            </a:lvl1pPr>
          </a:lstStyle>
          <a:p>
            <a:fld id="{0A3ADCF6-294E-42DB-94FC-08BB712D9C4F}" type="slidenum">
              <a:rPr lang="en-US" altLang="en-US"/>
              <a:pPr/>
              <a:t>‹#›</a:t>
            </a:fld>
            <a:endParaRPr lang="en-US" altLang="en-US"/>
          </a:p>
        </p:txBody>
      </p:sp>
    </p:spTree>
    <p:extLst>
      <p:ext uri="{BB962C8B-B14F-4D97-AF65-F5344CB8AC3E}">
        <p14:creationId xmlns:p14="http://schemas.microsoft.com/office/powerpoint/2010/main" val="265058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D9B74EE-ACFE-43B3-8CC2-126509D9DF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BC6819BD-EBFC-46AB-80E6-D21D07B7C894}"/>
              </a:ext>
            </a:extLst>
          </p:cNvPr>
          <p:cNvSpPr>
            <a:spLocks noGrp="1"/>
          </p:cNvSpPr>
          <p:nvPr>
            <p:ph type="dt" sz="half" idx="14"/>
          </p:nvPr>
        </p:nvSpPr>
        <p:spPr/>
        <p:txBody>
          <a:bodyPr/>
          <a:lstStyle>
            <a:lvl1pPr>
              <a:defRPr/>
            </a:lvl1pPr>
          </a:lstStyle>
          <a:p>
            <a:pPr>
              <a:defRPr/>
            </a:pPr>
            <a:fld id="{871CD233-29ED-4A5E-A40D-F01D6C739FF5}" type="datetimeFigureOut">
              <a:rPr lang="en-US"/>
              <a:pPr>
                <a:defRPr/>
              </a:pPr>
              <a:t>10/16/2021</a:t>
            </a:fld>
            <a:endParaRPr lang="en-US"/>
          </a:p>
        </p:txBody>
      </p:sp>
      <p:sp>
        <p:nvSpPr>
          <p:cNvPr id="7" name="Footer Placeholder 4">
            <a:extLst>
              <a:ext uri="{FF2B5EF4-FFF2-40B4-BE49-F238E27FC236}">
                <a16:creationId xmlns:a16="http://schemas.microsoft.com/office/drawing/2014/main" id="{2D751B83-7451-4855-A869-F44FCD5C139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61A6A6B-9405-4F92-A8E9-C97D8DF9A98E}"/>
              </a:ext>
            </a:extLst>
          </p:cNvPr>
          <p:cNvSpPr>
            <a:spLocks noGrp="1"/>
          </p:cNvSpPr>
          <p:nvPr>
            <p:ph type="sldNum" sz="quarter" idx="16"/>
          </p:nvPr>
        </p:nvSpPr>
        <p:spPr/>
        <p:txBody>
          <a:bodyPr/>
          <a:lstStyle>
            <a:lvl1pPr>
              <a:defRPr/>
            </a:lvl1pPr>
          </a:lstStyle>
          <a:p>
            <a:fld id="{02255180-F8EE-4591-9534-C7D3A1C56F1B}" type="slidenum">
              <a:rPr lang="en-US" altLang="en-US"/>
              <a:pPr/>
              <a:t>‹#›</a:t>
            </a:fld>
            <a:endParaRPr lang="en-US" altLang="en-US"/>
          </a:p>
        </p:txBody>
      </p:sp>
    </p:spTree>
    <p:extLst>
      <p:ext uri="{BB962C8B-B14F-4D97-AF65-F5344CB8AC3E}">
        <p14:creationId xmlns:p14="http://schemas.microsoft.com/office/powerpoint/2010/main" val="128661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2EF02E5D-7D1C-4586-B77E-114EDEEA38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5" name="Date Placeholder 3">
            <a:extLst>
              <a:ext uri="{FF2B5EF4-FFF2-40B4-BE49-F238E27FC236}">
                <a16:creationId xmlns:a16="http://schemas.microsoft.com/office/drawing/2014/main" id="{B7148B1E-B9FA-47E1-9BAF-0B42349B5F6E}"/>
              </a:ext>
            </a:extLst>
          </p:cNvPr>
          <p:cNvSpPr>
            <a:spLocks noGrp="1"/>
          </p:cNvSpPr>
          <p:nvPr>
            <p:ph type="dt" sz="half" idx="10"/>
          </p:nvPr>
        </p:nvSpPr>
        <p:spPr/>
        <p:txBody>
          <a:bodyPr/>
          <a:lstStyle>
            <a:lvl1pPr>
              <a:defRPr/>
            </a:lvl1pPr>
          </a:lstStyle>
          <a:p>
            <a:pPr>
              <a:defRPr/>
            </a:pPr>
            <a:fld id="{0D24FEE4-6BB3-4812-84FB-770A0A0DEB36}" type="datetimeFigureOut">
              <a:rPr lang="en-US"/>
              <a:pPr>
                <a:defRPr/>
              </a:pPr>
              <a:t>10/16/2021</a:t>
            </a:fld>
            <a:endParaRPr lang="en-US"/>
          </a:p>
        </p:txBody>
      </p:sp>
      <p:sp>
        <p:nvSpPr>
          <p:cNvPr id="6" name="Footer Placeholder 4">
            <a:extLst>
              <a:ext uri="{FF2B5EF4-FFF2-40B4-BE49-F238E27FC236}">
                <a16:creationId xmlns:a16="http://schemas.microsoft.com/office/drawing/2014/main" id="{48046EDF-3A0D-420D-BE75-6D3214FD26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D335F4-FA3D-4D94-BE6C-54A554312525}"/>
              </a:ext>
            </a:extLst>
          </p:cNvPr>
          <p:cNvSpPr>
            <a:spLocks noGrp="1"/>
          </p:cNvSpPr>
          <p:nvPr>
            <p:ph type="sldNum" sz="quarter" idx="12"/>
          </p:nvPr>
        </p:nvSpPr>
        <p:spPr/>
        <p:txBody>
          <a:bodyPr/>
          <a:lstStyle>
            <a:lvl1pPr>
              <a:defRPr/>
            </a:lvl1pPr>
          </a:lstStyle>
          <a:p>
            <a:fld id="{109BE873-5953-4DE5-9058-AD76F5EF844F}" type="slidenum">
              <a:rPr lang="en-US" altLang="en-US"/>
              <a:pPr/>
              <a:t>‹#›</a:t>
            </a:fld>
            <a:endParaRPr lang="en-US" altLang="en-US"/>
          </a:p>
        </p:txBody>
      </p:sp>
    </p:spTree>
    <p:extLst>
      <p:ext uri="{BB962C8B-B14F-4D97-AF65-F5344CB8AC3E}">
        <p14:creationId xmlns:p14="http://schemas.microsoft.com/office/powerpoint/2010/main" val="426465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BE38C5F5-4C72-4A19-A6BF-443B4E991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CB84770-CE38-4282-B65A-E3D353CA210B}"/>
              </a:ext>
            </a:extLst>
          </p:cNvPr>
          <p:cNvSpPr>
            <a:spLocks noGrp="1"/>
          </p:cNvSpPr>
          <p:nvPr>
            <p:ph type="dt" sz="half" idx="10"/>
          </p:nvPr>
        </p:nvSpPr>
        <p:spPr/>
        <p:txBody>
          <a:bodyPr/>
          <a:lstStyle>
            <a:lvl1pPr>
              <a:defRPr/>
            </a:lvl1pPr>
          </a:lstStyle>
          <a:p>
            <a:pPr>
              <a:defRPr/>
            </a:pPr>
            <a:fld id="{DF266866-EB08-4882-AFC4-AE138E45561D}" type="datetimeFigureOut">
              <a:rPr lang="en-US"/>
              <a:pPr>
                <a:defRPr/>
              </a:pPr>
              <a:t>10/16/2021</a:t>
            </a:fld>
            <a:endParaRPr lang="en-US"/>
          </a:p>
        </p:txBody>
      </p:sp>
      <p:sp>
        <p:nvSpPr>
          <p:cNvPr id="6" name="Footer Placeholder 4">
            <a:extLst>
              <a:ext uri="{FF2B5EF4-FFF2-40B4-BE49-F238E27FC236}">
                <a16:creationId xmlns:a16="http://schemas.microsoft.com/office/drawing/2014/main" id="{F1A53A42-76B0-4858-92B5-726408FD6D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E973D9-4F20-4906-986E-B06B4F951860}"/>
              </a:ext>
            </a:extLst>
          </p:cNvPr>
          <p:cNvSpPr>
            <a:spLocks noGrp="1"/>
          </p:cNvSpPr>
          <p:nvPr>
            <p:ph type="sldNum" sz="quarter" idx="12"/>
          </p:nvPr>
        </p:nvSpPr>
        <p:spPr/>
        <p:txBody>
          <a:bodyPr/>
          <a:lstStyle>
            <a:lvl1pPr>
              <a:defRPr/>
            </a:lvl1pPr>
          </a:lstStyle>
          <a:p>
            <a:fld id="{00C481F3-14FF-4EBF-BDF4-D8BF71CD524C}" type="slidenum">
              <a:rPr lang="en-US" altLang="en-US"/>
              <a:pPr/>
              <a:t>‹#›</a:t>
            </a:fld>
            <a:endParaRPr lang="en-US" altLang="en-US"/>
          </a:p>
        </p:txBody>
      </p:sp>
    </p:spTree>
    <p:extLst>
      <p:ext uri="{BB962C8B-B14F-4D97-AF65-F5344CB8AC3E}">
        <p14:creationId xmlns:p14="http://schemas.microsoft.com/office/powerpoint/2010/main" val="270095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62F6D75-DA32-45A0-9B2F-94556B048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03C99D-0952-4EBA-8AE7-069C1D228676}"/>
              </a:ext>
            </a:extLst>
          </p:cNvPr>
          <p:cNvSpPr>
            <a:spLocks noGrp="1"/>
          </p:cNvSpPr>
          <p:nvPr>
            <p:ph type="dt" sz="half" idx="10"/>
          </p:nvPr>
        </p:nvSpPr>
        <p:spPr/>
        <p:txBody>
          <a:bodyPr/>
          <a:lstStyle>
            <a:lvl1pPr>
              <a:defRPr/>
            </a:lvl1pPr>
          </a:lstStyle>
          <a:p>
            <a:pPr>
              <a:defRPr/>
            </a:pPr>
            <a:fld id="{DCD609EB-38D1-4156-B25F-4401AC2F29B5}" type="datetimeFigureOut">
              <a:rPr lang="en-US"/>
              <a:pPr>
                <a:defRPr/>
              </a:pPr>
              <a:t>10/16/2021</a:t>
            </a:fld>
            <a:endParaRPr lang="en-US"/>
          </a:p>
        </p:txBody>
      </p:sp>
      <p:sp>
        <p:nvSpPr>
          <p:cNvPr id="6" name="Footer Placeholder 4">
            <a:extLst>
              <a:ext uri="{FF2B5EF4-FFF2-40B4-BE49-F238E27FC236}">
                <a16:creationId xmlns:a16="http://schemas.microsoft.com/office/drawing/2014/main" id="{1A24B937-2FBF-437C-98B6-2E893D495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BE3D90-D81F-4319-9833-14CCC74BECB7}"/>
              </a:ext>
            </a:extLst>
          </p:cNvPr>
          <p:cNvSpPr>
            <a:spLocks noGrp="1"/>
          </p:cNvSpPr>
          <p:nvPr>
            <p:ph type="sldNum" sz="quarter" idx="12"/>
          </p:nvPr>
        </p:nvSpPr>
        <p:spPr/>
        <p:txBody>
          <a:bodyPr/>
          <a:lstStyle>
            <a:lvl1pPr>
              <a:defRPr/>
            </a:lvl1pPr>
          </a:lstStyle>
          <a:p>
            <a:fld id="{7FD7D490-09B8-4808-B364-0448472C1310}" type="slidenum">
              <a:rPr lang="en-US" altLang="en-US"/>
              <a:pPr/>
              <a:t>‹#›</a:t>
            </a:fld>
            <a:endParaRPr lang="en-US" altLang="en-US"/>
          </a:p>
        </p:txBody>
      </p:sp>
    </p:spTree>
    <p:extLst>
      <p:ext uri="{BB962C8B-B14F-4D97-AF65-F5344CB8AC3E}">
        <p14:creationId xmlns:p14="http://schemas.microsoft.com/office/powerpoint/2010/main" val="408629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54032A7F-6AFE-4F27-BB9F-AE4F4F862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542CDA67-253A-4E54-B048-57752B153C48}"/>
              </a:ext>
            </a:extLst>
          </p:cNvPr>
          <p:cNvSpPr>
            <a:spLocks noGrp="1"/>
          </p:cNvSpPr>
          <p:nvPr>
            <p:ph type="dt" sz="half" idx="10"/>
          </p:nvPr>
        </p:nvSpPr>
        <p:spPr/>
        <p:txBody>
          <a:bodyPr/>
          <a:lstStyle>
            <a:lvl1pPr>
              <a:defRPr/>
            </a:lvl1pPr>
          </a:lstStyle>
          <a:p>
            <a:pPr>
              <a:defRPr/>
            </a:pPr>
            <a:fld id="{4736772F-676D-4324-822B-48D82FD8506D}" type="datetimeFigureOut">
              <a:rPr lang="en-US"/>
              <a:pPr>
                <a:defRPr/>
              </a:pPr>
              <a:t>10/16/2021</a:t>
            </a:fld>
            <a:endParaRPr lang="en-US"/>
          </a:p>
        </p:txBody>
      </p:sp>
      <p:sp>
        <p:nvSpPr>
          <p:cNvPr id="6" name="Footer Placeholder 4">
            <a:extLst>
              <a:ext uri="{FF2B5EF4-FFF2-40B4-BE49-F238E27FC236}">
                <a16:creationId xmlns:a16="http://schemas.microsoft.com/office/drawing/2014/main" id="{D0FDAB9B-9696-45B6-B640-00C4406A03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1FF96B-6904-4331-8D9E-4277DF5934AC}"/>
              </a:ext>
            </a:extLst>
          </p:cNvPr>
          <p:cNvSpPr>
            <a:spLocks noGrp="1"/>
          </p:cNvSpPr>
          <p:nvPr>
            <p:ph type="sldNum" sz="quarter" idx="12"/>
          </p:nvPr>
        </p:nvSpPr>
        <p:spPr/>
        <p:txBody>
          <a:bodyPr/>
          <a:lstStyle>
            <a:lvl1pPr>
              <a:defRPr/>
            </a:lvl1pPr>
          </a:lstStyle>
          <a:p>
            <a:fld id="{E6F5EB58-F5A5-41FD-AE5F-F3B45C486D78}" type="slidenum">
              <a:rPr lang="en-US" altLang="en-US"/>
              <a:pPr/>
              <a:t>‹#›</a:t>
            </a:fld>
            <a:endParaRPr lang="en-US" altLang="en-US"/>
          </a:p>
        </p:txBody>
      </p:sp>
    </p:spTree>
    <p:extLst>
      <p:ext uri="{BB962C8B-B14F-4D97-AF65-F5344CB8AC3E}">
        <p14:creationId xmlns:p14="http://schemas.microsoft.com/office/powerpoint/2010/main" val="154881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6337628A-BDC4-4186-9515-B42F19B2DA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3047A024-322E-4E64-94D8-FE9B8713E24F}"/>
              </a:ext>
            </a:extLst>
          </p:cNvPr>
          <p:cNvSpPr>
            <a:spLocks noGrp="1"/>
          </p:cNvSpPr>
          <p:nvPr>
            <p:ph type="dt" sz="half" idx="10"/>
          </p:nvPr>
        </p:nvSpPr>
        <p:spPr/>
        <p:txBody>
          <a:bodyPr/>
          <a:lstStyle>
            <a:lvl1pPr>
              <a:defRPr/>
            </a:lvl1pPr>
          </a:lstStyle>
          <a:p>
            <a:pPr>
              <a:defRPr/>
            </a:pPr>
            <a:fld id="{4C7BDFB7-9F22-41EE-B9BF-0D16AC44DCF2}" type="datetimeFigureOut">
              <a:rPr lang="en-US"/>
              <a:pPr>
                <a:defRPr/>
              </a:pPr>
              <a:t>10/16/2021</a:t>
            </a:fld>
            <a:endParaRPr lang="en-US"/>
          </a:p>
        </p:txBody>
      </p:sp>
      <p:sp>
        <p:nvSpPr>
          <p:cNvPr id="7" name="Footer Placeholder 5">
            <a:extLst>
              <a:ext uri="{FF2B5EF4-FFF2-40B4-BE49-F238E27FC236}">
                <a16:creationId xmlns:a16="http://schemas.microsoft.com/office/drawing/2014/main" id="{482D4C86-F053-4606-92D3-B4EF3B7E7FE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2E42A4A-3BA8-4C82-AD13-04791B756449}"/>
              </a:ext>
            </a:extLst>
          </p:cNvPr>
          <p:cNvSpPr>
            <a:spLocks noGrp="1"/>
          </p:cNvSpPr>
          <p:nvPr>
            <p:ph type="sldNum" sz="quarter" idx="12"/>
          </p:nvPr>
        </p:nvSpPr>
        <p:spPr/>
        <p:txBody>
          <a:bodyPr/>
          <a:lstStyle>
            <a:lvl1pPr>
              <a:defRPr/>
            </a:lvl1pPr>
          </a:lstStyle>
          <a:p>
            <a:fld id="{215E3804-1821-4D3B-9E76-597C531A2F64}" type="slidenum">
              <a:rPr lang="en-US" altLang="en-US"/>
              <a:pPr/>
              <a:t>‹#›</a:t>
            </a:fld>
            <a:endParaRPr lang="en-US" altLang="en-US"/>
          </a:p>
        </p:txBody>
      </p:sp>
    </p:spTree>
    <p:extLst>
      <p:ext uri="{BB962C8B-B14F-4D97-AF65-F5344CB8AC3E}">
        <p14:creationId xmlns:p14="http://schemas.microsoft.com/office/powerpoint/2010/main" val="402403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D4E869-129A-43D2-A0A1-82ABB7E6120E}"/>
              </a:ext>
            </a:extLst>
          </p:cNvPr>
          <p:cNvSpPr>
            <a:spLocks noGrp="1"/>
          </p:cNvSpPr>
          <p:nvPr>
            <p:ph type="dt" sz="half" idx="10"/>
          </p:nvPr>
        </p:nvSpPr>
        <p:spPr/>
        <p:txBody>
          <a:bodyPr/>
          <a:lstStyle>
            <a:lvl1pPr>
              <a:defRPr/>
            </a:lvl1pPr>
          </a:lstStyle>
          <a:p>
            <a:pPr>
              <a:defRPr/>
            </a:pPr>
            <a:fld id="{B10CB4A3-7384-4996-9373-819B5C3DBE3B}" type="datetimeFigureOut">
              <a:rPr lang="en-US"/>
              <a:pPr>
                <a:defRPr/>
              </a:pPr>
              <a:t>10/16/2021</a:t>
            </a:fld>
            <a:endParaRPr lang="en-US"/>
          </a:p>
        </p:txBody>
      </p:sp>
      <p:sp>
        <p:nvSpPr>
          <p:cNvPr id="8" name="Footer Placeholder 4">
            <a:extLst>
              <a:ext uri="{FF2B5EF4-FFF2-40B4-BE49-F238E27FC236}">
                <a16:creationId xmlns:a16="http://schemas.microsoft.com/office/drawing/2014/main" id="{19E89571-A577-4EF2-926F-E68126F5773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F7F6C1-9A86-40F1-853A-87FC4EFC98D5}"/>
              </a:ext>
            </a:extLst>
          </p:cNvPr>
          <p:cNvSpPr>
            <a:spLocks noGrp="1"/>
          </p:cNvSpPr>
          <p:nvPr>
            <p:ph type="sldNum" sz="quarter" idx="12"/>
          </p:nvPr>
        </p:nvSpPr>
        <p:spPr/>
        <p:txBody>
          <a:bodyPr/>
          <a:lstStyle>
            <a:lvl1pPr>
              <a:defRPr/>
            </a:lvl1pPr>
          </a:lstStyle>
          <a:p>
            <a:fld id="{1FDCCC91-B869-4497-A6A6-62D4536788EF}" type="slidenum">
              <a:rPr lang="en-US" altLang="en-US"/>
              <a:pPr/>
              <a:t>‹#›</a:t>
            </a:fld>
            <a:endParaRPr lang="en-US" altLang="en-US"/>
          </a:p>
        </p:txBody>
      </p:sp>
    </p:spTree>
    <p:extLst>
      <p:ext uri="{BB962C8B-B14F-4D97-AF65-F5344CB8AC3E}">
        <p14:creationId xmlns:p14="http://schemas.microsoft.com/office/powerpoint/2010/main" val="372921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a:extLst>
              <a:ext uri="{FF2B5EF4-FFF2-40B4-BE49-F238E27FC236}">
                <a16:creationId xmlns:a16="http://schemas.microsoft.com/office/drawing/2014/main" id="{6E080355-F838-4300-A284-B6F600DBA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5B7DCB3-E90F-417E-9D23-1CAC7B7C83C3}"/>
              </a:ext>
            </a:extLst>
          </p:cNvPr>
          <p:cNvSpPr>
            <a:spLocks noGrp="1"/>
          </p:cNvSpPr>
          <p:nvPr>
            <p:ph type="dt" sz="half" idx="10"/>
          </p:nvPr>
        </p:nvSpPr>
        <p:spPr/>
        <p:txBody>
          <a:bodyPr/>
          <a:lstStyle>
            <a:lvl1pPr>
              <a:defRPr/>
            </a:lvl1pPr>
          </a:lstStyle>
          <a:p>
            <a:pPr>
              <a:defRPr/>
            </a:pPr>
            <a:fld id="{5DFFF5A9-2CED-47BC-9233-A9353B392E56}" type="datetimeFigureOut">
              <a:rPr lang="en-US"/>
              <a:pPr>
                <a:defRPr/>
              </a:pPr>
              <a:t>10/16/2021</a:t>
            </a:fld>
            <a:endParaRPr lang="en-US"/>
          </a:p>
        </p:txBody>
      </p:sp>
      <p:sp>
        <p:nvSpPr>
          <p:cNvPr id="5" name="Footer Placeholder 3">
            <a:extLst>
              <a:ext uri="{FF2B5EF4-FFF2-40B4-BE49-F238E27FC236}">
                <a16:creationId xmlns:a16="http://schemas.microsoft.com/office/drawing/2014/main" id="{5417BC2F-BF82-4EAC-A1E9-6B30836171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D85F2D0-5253-4DA6-BBC3-7DF1A2F9C76D}"/>
              </a:ext>
            </a:extLst>
          </p:cNvPr>
          <p:cNvSpPr>
            <a:spLocks noGrp="1"/>
          </p:cNvSpPr>
          <p:nvPr>
            <p:ph type="sldNum" sz="quarter" idx="12"/>
          </p:nvPr>
        </p:nvSpPr>
        <p:spPr/>
        <p:txBody>
          <a:bodyPr/>
          <a:lstStyle>
            <a:lvl1pPr>
              <a:defRPr/>
            </a:lvl1pPr>
          </a:lstStyle>
          <a:p>
            <a:fld id="{EDD051FC-9529-4044-A318-B7FEE237936D}" type="slidenum">
              <a:rPr lang="en-US" altLang="en-US"/>
              <a:pPr/>
              <a:t>‹#›</a:t>
            </a:fld>
            <a:endParaRPr lang="en-US" altLang="en-US"/>
          </a:p>
        </p:txBody>
      </p:sp>
    </p:spTree>
    <p:extLst>
      <p:ext uri="{BB962C8B-B14F-4D97-AF65-F5344CB8AC3E}">
        <p14:creationId xmlns:p14="http://schemas.microsoft.com/office/powerpoint/2010/main" val="5705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1225C2AC-9F76-4C49-B4F4-E471740A5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AE9D53D-BF8E-4F5B-811A-CA1854161670}"/>
              </a:ext>
            </a:extLst>
          </p:cNvPr>
          <p:cNvSpPr>
            <a:spLocks noGrp="1"/>
          </p:cNvSpPr>
          <p:nvPr>
            <p:ph type="dt" sz="half" idx="10"/>
          </p:nvPr>
        </p:nvSpPr>
        <p:spPr/>
        <p:txBody>
          <a:bodyPr/>
          <a:lstStyle>
            <a:lvl1pPr>
              <a:defRPr/>
            </a:lvl1pPr>
          </a:lstStyle>
          <a:p>
            <a:pPr>
              <a:defRPr/>
            </a:pPr>
            <a:fld id="{8770A7CD-A2DD-4585-8BAA-8B645F85BA4D}" type="datetimeFigureOut">
              <a:rPr lang="en-US"/>
              <a:pPr>
                <a:defRPr/>
              </a:pPr>
              <a:t>10/16/2021</a:t>
            </a:fld>
            <a:endParaRPr lang="en-US"/>
          </a:p>
        </p:txBody>
      </p:sp>
      <p:sp>
        <p:nvSpPr>
          <p:cNvPr id="4" name="Footer Placeholder 2">
            <a:extLst>
              <a:ext uri="{FF2B5EF4-FFF2-40B4-BE49-F238E27FC236}">
                <a16:creationId xmlns:a16="http://schemas.microsoft.com/office/drawing/2014/main" id="{634C78D9-1D44-4255-9FDB-A484929294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6544E86-B666-427B-8803-AD339122FFC5}"/>
              </a:ext>
            </a:extLst>
          </p:cNvPr>
          <p:cNvSpPr>
            <a:spLocks noGrp="1"/>
          </p:cNvSpPr>
          <p:nvPr>
            <p:ph type="sldNum" sz="quarter" idx="12"/>
          </p:nvPr>
        </p:nvSpPr>
        <p:spPr/>
        <p:txBody>
          <a:bodyPr/>
          <a:lstStyle>
            <a:lvl1pPr>
              <a:defRPr/>
            </a:lvl1pPr>
          </a:lstStyle>
          <a:p>
            <a:fld id="{5AA5EDBB-00E3-41BE-8529-B35E36D4F33B}" type="slidenum">
              <a:rPr lang="en-US" altLang="en-US"/>
              <a:pPr/>
              <a:t>‹#›</a:t>
            </a:fld>
            <a:endParaRPr lang="en-US" altLang="en-US"/>
          </a:p>
        </p:txBody>
      </p:sp>
    </p:spTree>
    <p:extLst>
      <p:ext uri="{BB962C8B-B14F-4D97-AF65-F5344CB8AC3E}">
        <p14:creationId xmlns:p14="http://schemas.microsoft.com/office/powerpoint/2010/main" val="425059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1AC85ACF-B8E9-439B-AC9E-F42F88D54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4010370A-C19C-4E44-9D44-DF95F88898B1}"/>
              </a:ext>
            </a:extLst>
          </p:cNvPr>
          <p:cNvSpPr>
            <a:spLocks noGrp="1"/>
          </p:cNvSpPr>
          <p:nvPr>
            <p:ph type="dt" sz="half" idx="10"/>
          </p:nvPr>
        </p:nvSpPr>
        <p:spPr/>
        <p:txBody>
          <a:bodyPr/>
          <a:lstStyle>
            <a:lvl1pPr>
              <a:defRPr/>
            </a:lvl1pPr>
          </a:lstStyle>
          <a:p>
            <a:pPr>
              <a:defRPr/>
            </a:pPr>
            <a:fld id="{57F7B9C6-AF6B-47B7-83E2-4D0D3AA64780}" type="datetimeFigureOut">
              <a:rPr lang="en-US"/>
              <a:pPr>
                <a:defRPr/>
              </a:pPr>
              <a:t>10/16/2021</a:t>
            </a:fld>
            <a:endParaRPr lang="en-US"/>
          </a:p>
        </p:txBody>
      </p:sp>
      <p:sp>
        <p:nvSpPr>
          <p:cNvPr id="7" name="Footer Placeholder 5">
            <a:extLst>
              <a:ext uri="{FF2B5EF4-FFF2-40B4-BE49-F238E27FC236}">
                <a16:creationId xmlns:a16="http://schemas.microsoft.com/office/drawing/2014/main" id="{68865D1C-DD21-4CB7-A83F-AB915F7C104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24146CC-C5A6-434A-9849-BE8080DD7A52}"/>
              </a:ext>
            </a:extLst>
          </p:cNvPr>
          <p:cNvSpPr>
            <a:spLocks noGrp="1"/>
          </p:cNvSpPr>
          <p:nvPr>
            <p:ph type="sldNum" sz="quarter" idx="12"/>
          </p:nvPr>
        </p:nvSpPr>
        <p:spPr/>
        <p:txBody>
          <a:bodyPr/>
          <a:lstStyle>
            <a:lvl1pPr>
              <a:defRPr/>
            </a:lvl1pPr>
          </a:lstStyle>
          <a:p>
            <a:fld id="{9CFE9DFD-FBA0-4E64-A75D-BFDACD0A7471}" type="slidenum">
              <a:rPr lang="en-US" altLang="en-US"/>
              <a:pPr/>
              <a:t>‹#›</a:t>
            </a:fld>
            <a:endParaRPr lang="en-US" altLang="en-US"/>
          </a:p>
        </p:txBody>
      </p:sp>
    </p:spTree>
    <p:extLst>
      <p:ext uri="{BB962C8B-B14F-4D97-AF65-F5344CB8AC3E}">
        <p14:creationId xmlns:p14="http://schemas.microsoft.com/office/powerpoint/2010/main" val="45300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AE14C28-F981-4387-A47F-611B470C78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2812EE3-AC96-4990-971B-1237F0757B77}"/>
              </a:ext>
            </a:extLst>
          </p:cNvPr>
          <p:cNvSpPr>
            <a:spLocks noGrp="1"/>
          </p:cNvSpPr>
          <p:nvPr>
            <p:ph type="dt" sz="half" idx="10"/>
          </p:nvPr>
        </p:nvSpPr>
        <p:spPr/>
        <p:txBody>
          <a:bodyPr/>
          <a:lstStyle>
            <a:lvl1pPr>
              <a:defRPr/>
            </a:lvl1pPr>
          </a:lstStyle>
          <a:p>
            <a:pPr>
              <a:defRPr/>
            </a:pPr>
            <a:fld id="{A7BFE32D-C405-40E9-B0A5-293A56145F35}" type="datetimeFigureOut">
              <a:rPr lang="en-US"/>
              <a:pPr>
                <a:defRPr/>
              </a:pPr>
              <a:t>10/16/2021</a:t>
            </a:fld>
            <a:endParaRPr lang="en-US"/>
          </a:p>
        </p:txBody>
      </p:sp>
      <p:sp>
        <p:nvSpPr>
          <p:cNvPr id="7" name="Footer Placeholder 5">
            <a:extLst>
              <a:ext uri="{FF2B5EF4-FFF2-40B4-BE49-F238E27FC236}">
                <a16:creationId xmlns:a16="http://schemas.microsoft.com/office/drawing/2014/main" id="{2CCD5F0D-CB20-4145-A5AE-46369D244A5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1CB1D8B-7482-4959-A7AA-812804311F1E}"/>
              </a:ext>
            </a:extLst>
          </p:cNvPr>
          <p:cNvSpPr>
            <a:spLocks noGrp="1"/>
          </p:cNvSpPr>
          <p:nvPr>
            <p:ph type="sldNum" sz="quarter" idx="12"/>
          </p:nvPr>
        </p:nvSpPr>
        <p:spPr/>
        <p:txBody>
          <a:bodyPr/>
          <a:lstStyle>
            <a:lvl1pPr>
              <a:defRPr/>
            </a:lvl1pPr>
          </a:lstStyle>
          <a:p>
            <a:fld id="{624DFCA5-A847-45F1-9FEA-D31A2F3D1D5F}" type="slidenum">
              <a:rPr lang="en-US" altLang="en-US"/>
              <a:pPr/>
              <a:t>‹#›</a:t>
            </a:fld>
            <a:endParaRPr lang="en-US" altLang="en-US"/>
          </a:p>
        </p:txBody>
      </p:sp>
    </p:spTree>
    <p:extLst>
      <p:ext uri="{BB962C8B-B14F-4D97-AF65-F5344CB8AC3E}">
        <p14:creationId xmlns:p14="http://schemas.microsoft.com/office/powerpoint/2010/main" val="386125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extLst>
              <a:ext uri="{BEBA8EAE-BF5A-486C-A8C5-ECC9F3942E4B}">
                <a14:imgProps xmlns:a14="http://schemas.microsoft.com/office/drawing/2010/main">
                  <a14:imgLayer r:embed="rId20">
                    <a14:imgEffect>
                      <a14:artisticCemen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BC14B-FA80-467C-B322-96317EF503DA}"/>
              </a:ext>
            </a:extLst>
          </p:cNvPr>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FCFE5D39-BA2A-4B08-9B39-B8B5505C45F6}"/>
              </a:ext>
            </a:extLst>
          </p:cNvPr>
          <p:cNvSpPr>
            <a:spLocks noGrp="1"/>
          </p:cNvSpPr>
          <p:nvPr>
            <p:ph type="body" idx="1"/>
          </p:nvPr>
        </p:nvSpPr>
        <p:spPr bwMode="auto">
          <a:xfrm>
            <a:off x="685800" y="2141538"/>
            <a:ext cx="101314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61049C-E4EC-4F43-BADA-C1EE0DA73011}"/>
              </a:ext>
            </a:extLst>
          </p:cNvPr>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C3576E93-3CA6-441D-9398-98C9091AD23A}" type="datetimeFigureOut">
              <a:rPr lang="en-US"/>
              <a:pPr>
                <a:defRPr/>
              </a:pPr>
              <a:t>10/16/2021</a:t>
            </a:fld>
            <a:endParaRPr lang="en-US"/>
          </a:p>
        </p:txBody>
      </p:sp>
      <p:sp>
        <p:nvSpPr>
          <p:cNvPr id="5" name="Footer Placeholder 4">
            <a:extLst>
              <a:ext uri="{FF2B5EF4-FFF2-40B4-BE49-F238E27FC236}">
                <a16:creationId xmlns:a16="http://schemas.microsoft.com/office/drawing/2014/main" id="{9C6E2D39-66C8-4D69-B6DA-B24BD57C1A0D}"/>
              </a:ext>
            </a:extLst>
          </p:cNvPr>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21A5DD0C-03A4-437C-A2E4-D89935B834F5}"/>
              </a:ext>
            </a:extLst>
          </p:cNvPr>
          <p:cNvSpPr>
            <a:spLocks noGrp="1"/>
          </p:cNvSpPr>
          <p:nvPr>
            <p:ph type="sldNum" sz="quarter" idx="4"/>
          </p:nvPr>
        </p:nvSpPr>
        <p:spPr>
          <a:xfrm>
            <a:off x="10266363" y="5870575"/>
            <a:ext cx="550862" cy="3778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B8FE50FD-BE0A-4409-8659-906D37AFDC7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48"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5F4B-2D12-4BAF-9ECB-DA3A2ED62E9B}"/>
              </a:ext>
            </a:extLst>
          </p:cNvPr>
          <p:cNvSpPr>
            <a:spLocks noGrp="1"/>
          </p:cNvSpPr>
          <p:nvPr>
            <p:ph type="ctrTitle"/>
          </p:nvPr>
        </p:nvSpPr>
        <p:spPr>
          <a:xfrm>
            <a:off x="3995803" y="2880986"/>
            <a:ext cx="7708906" cy="2229634"/>
          </a:xfrm>
        </p:spPr>
        <p:txBody>
          <a:bodyPr>
            <a:normAutofit/>
          </a:bodyPr>
          <a:lstStyle/>
          <a:p>
            <a:pPr eaLnBrk="1" fontAlgn="auto" hangingPunct="1">
              <a:spcAft>
                <a:spcPts val="0"/>
              </a:spcAft>
              <a:defRPr/>
            </a:pPr>
            <a:r>
              <a:rPr lang="en-US" sz="13800" dirty="0"/>
              <a:t>FIVE GIFTS</a:t>
            </a:r>
            <a:endParaRPr lang="en-US" sz="8800" dirty="0"/>
          </a:p>
        </p:txBody>
      </p:sp>
    </p:spTree>
    <p:extLst>
      <p:ext uri="{BB962C8B-B14F-4D97-AF65-F5344CB8AC3E}">
        <p14:creationId xmlns:p14="http://schemas.microsoft.com/office/powerpoint/2010/main" val="399597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fontScale="90000"/>
          </a:bodyPr>
          <a:lstStyle/>
          <a:p>
            <a:pPr algn="l" eaLnBrk="1" fontAlgn="auto" hangingPunct="1">
              <a:spcAft>
                <a:spcPts val="0"/>
              </a:spcAft>
              <a:defRPr/>
            </a:pPr>
            <a:br>
              <a:rPr lang="en-US" sz="7200" dirty="0"/>
            </a:br>
            <a:r>
              <a:rPr lang="en-US" sz="7200" dirty="0"/>
              <a:t>CONCLUSION:</a:t>
            </a:r>
            <a:br>
              <a:rPr lang="en-US" sz="7200" dirty="0"/>
            </a:br>
            <a:br>
              <a:rPr lang="en-US" sz="7200" dirty="0"/>
            </a:br>
            <a:br>
              <a:rPr lang="en-US" sz="7200" dirty="0"/>
            </a:br>
            <a:r>
              <a:rPr lang="en-US" sz="7300" dirty="0"/>
              <a:t>Lord, help me to respond to the gifts and get engaged in serving your body!</a:t>
            </a:r>
            <a:endParaRPr lang="en-US" sz="7200" dirty="0"/>
          </a:p>
        </p:txBody>
      </p:sp>
    </p:spTree>
    <p:extLst>
      <p:ext uri="{BB962C8B-B14F-4D97-AF65-F5344CB8AC3E}">
        <p14:creationId xmlns:p14="http://schemas.microsoft.com/office/powerpoint/2010/main" val="2820811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52400" y="375780"/>
            <a:ext cx="11887200" cy="5824603"/>
          </a:xfrm>
        </p:spPr>
        <p:txBody>
          <a:bodyPr>
            <a:normAutofit fontScale="90000"/>
          </a:bodyPr>
          <a:lstStyle/>
          <a:p>
            <a:pPr algn="l" eaLnBrk="1" fontAlgn="auto" hangingPunct="1">
              <a:spcAft>
                <a:spcPts val="0"/>
              </a:spcAft>
              <a:defRPr/>
            </a:pPr>
            <a:br>
              <a:rPr lang="en-US" sz="7200" dirty="0"/>
            </a:br>
            <a:br>
              <a:rPr lang="en-US" sz="7200" dirty="0"/>
            </a:br>
            <a:br>
              <a:rPr lang="en-US" sz="7200" dirty="0"/>
            </a:br>
            <a:br>
              <a:rPr lang="en-US" sz="7200" dirty="0"/>
            </a:br>
            <a:r>
              <a:rPr lang="en-US" sz="7300" dirty="0"/>
              <a:t>UNITY IN FAITH</a:t>
            </a:r>
            <a:br>
              <a:rPr lang="en-US" sz="7300" dirty="0"/>
            </a:br>
            <a:r>
              <a:rPr lang="en-US" sz="7300" dirty="0"/>
              <a:t>INTIMATE KNOWLEDGE OF JESUS</a:t>
            </a:r>
            <a:br>
              <a:rPr lang="en-US" sz="7300" dirty="0"/>
            </a:br>
            <a:r>
              <a:rPr lang="en-US" sz="7300" dirty="0"/>
              <a:t>ATTAINING TO FULL-MEASURE </a:t>
            </a:r>
            <a:endParaRPr lang="en-US" sz="7200" dirty="0"/>
          </a:p>
        </p:txBody>
      </p:sp>
    </p:spTree>
    <p:extLst>
      <p:ext uri="{BB962C8B-B14F-4D97-AF65-F5344CB8AC3E}">
        <p14:creationId xmlns:p14="http://schemas.microsoft.com/office/powerpoint/2010/main" val="34974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E4A-4129-41AF-96D9-E048D0042061}"/>
              </a:ext>
            </a:extLst>
          </p:cNvPr>
          <p:cNvSpPr>
            <a:spLocks noGrp="1"/>
          </p:cNvSpPr>
          <p:nvPr>
            <p:ph type="title"/>
          </p:nvPr>
        </p:nvSpPr>
        <p:spPr/>
        <p:txBody>
          <a:bodyPr/>
          <a:lstStyle/>
          <a:p>
            <a:endParaRPr lang="en-US"/>
          </a:p>
        </p:txBody>
      </p:sp>
      <p:pic>
        <p:nvPicPr>
          <p:cNvPr id="5" name="Content Placeholder 4" descr="A group of people in a boxing ring&#10;&#10;Description automatically generated with low confidence">
            <a:extLst>
              <a:ext uri="{FF2B5EF4-FFF2-40B4-BE49-F238E27FC236}">
                <a16:creationId xmlns:a16="http://schemas.microsoft.com/office/drawing/2014/main" id="{203CD03B-D801-494D-A135-7758A6181B14}"/>
              </a:ext>
            </a:extLst>
          </p:cNvPr>
          <p:cNvPicPr>
            <a:picLocks noGrp="1" noChangeAspect="1"/>
          </p:cNvPicPr>
          <p:nvPr>
            <p:ph idx="1"/>
          </p:nvPr>
        </p:nvPicPr>
        <p:blipFill>
          <a:blip r:embed="rId2"/>
          <a:stretch>
            <a:fillRect/>
          </a:stretch>
        </p:blipFill>
        <p:spPr>
          <a:xfrm>
            <a:off x="160539" y="105142"/>
            <a:ext cx="11870922" cy="6647716"/>
          </a:xfrm>
        </p:spPr>
      </p:pic>
    </p:spTree>
    <p:extLst>
      <p:ext uri="{BB962C8B-B14F-4D97-AF65-F5344CB8AC3E}">
        <p14:creationId xmlns:p14="http://schemas.microsoft.com/office/powerpoint/2010/main" val="359864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0" dirty="0"/>
              <a:t>So Christ </a:t>
            </a:r>
            <a:r>
              <a:rPr lang="en-US" altLang="en-US" sz="8000" u="sng" dirty="0"/>
              <a:t>himself</a:t>
            </a:r>
            <a:r>
              <a:rPr lang="en-US" altLang="en-US" sz="8000" dirty="0"/>
              <a:t> gave the apostles, the prophets, the evangelists, the pastors and teachers, </a:t>
            </a:r>
            <a:endParaRPr lang="en-US" altLang="en-US" sz="4800" dirty="0"/>
          </a:p>
          <a:p>
            <a:pPr eaLnBrk="1" hangingPunct="1"/>
            <a:r>
              <a:rPr lang="en-US" altLang="en-US" sz="3600" dirty="0"/>
              <a:t>																	Ephesians 4:6-16</a:t>
            </a:r>
            <a:endParaRPr lang="en-US" altLang="en-US" sz="5400" dirty="0"/>
          </a:p>
        </p:txBody>
      </p:sp>
    </p:spTree>
    <p:extLst>
      <p:ext uri="{BB962C8B-B14F-4D97-AF65-F5344CB8AC3E}">
        <p14:creationId xmlns:p14="http://schemas.microsoft.com/office/powerpoint/2010/main" val="213071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402257" y="400081"/>
            <a:ext cx="114125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12 to </a:t>
            </a:r>
            <a:r>
              <a:rPr lang="en-US" altLang="en-US" sz="7200" u="sng" dirty="0"/>
              <a:t>equip</a:t>
            </a:r>
            <a:r>
              <a:rPr lang="en-US" altLang="en-US" sz="7200" dirty="0"/>
              <a:t> his people for </a:t>
            </a:r>
            <a:r>
              <a:rPr lang="en-US" altLang="en-US" sz="7200" u="sng" dirty="0"/>
              <a:t>works</a:t>
            </a:r>
            <a:r>
              <a:rPr lang="en-US" altLang="en-US" sz="7200" dirty="0"/>
              <a:t> of service, so that the body of Christ may be </a:t>
            </a:r>
            <a:r>
              <a:rPr lang="en-US" altLang="en-US" sz="7200" u="sng" dirty="0"/>
              <a:t>built up</a:t>
            </a:r>
            <a:endParaRPr lang="en-US" altLang="en-US" sz="4400" u="sng" dirty="0"/>
          </a:p>
          <a:p>
            <a:pPr eaLnBrk="1" hangingPunct="1"/>
            <a:r>
              <a:rPr lang="en-US" altLang="en-US" sz="3600" dirty="0"/>
              <a:t>	</a:t>
            </a:r>
          </a:p>
          <a:p>
            <a:pPr eaLnBrk="1" hangingPunct="1"/>
            <a:endParaRPr lang="en-US" altLang="en-US" sz="3600" dirty="0"/>
          </a:p>
          <a:p>
            <a:pPr eaLnBrk="1" hangingPunct="1"/>
            <a:r>
              <a:rPr lang="en-US" altLang="en-US" sz="3600" dirty="0"/>
              <a:t>																Ephesians 4:6-16</a:t>
            </a:r>
            <a:endParaRPr lang="en-US" altLang="en-US" sz="5400" dirty="0"/>
          </a:p>
        </p:txBody>
      </p:sp>
    </p:spTree>
    <p:extLst>
      <p:ext uri="{BB962C8B-B14F-4D97-AF65-F5344CB8AC3E}">
        <p14:creationId xmlns:p14="http://schemas.microsoft.com/office/powerpoint/2010/main" val="227708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13 until we all reach </a:t>
            </a:r>
            <a:r>
              <a:rPr lang="en-US" altLang="en-US" sz="6000" u="sng" dirty="0"/>
              <a:t>unity in the faith</a:t>
            </a:r>
            <a:r>
              <a:rPr lang="en-US" altLang="en-US" sz="6000" dirty="0"/>
              <a:t> and in the </a:t>
            </a:r>
            <a:r>
              <a:rPr lang="en-US" altLang="en-US" sz="6000" u="sng" dirty="0"/>
              <a:t>knowledge of the Son of God</a:t>
            </a:r>
            <a:r>
              <a:rPr lang="en-US" altLang="en-US" sz="6000" dirty="0"/>
              <a:t> and become mature, attaining to the </a:t>
            </a:r>
            <a:r>
              <a:rPr lang="en-US" altLang="en-US" sz="6000" u="sng" dirty="0"/>
              <a:t>whole measure of the fullness of Christ</a:t>
            </a:r>
            <a:r>
              <a:rPr lang="en-US" altLang="en-US" sz="6000" dirty="0"/>
              <a:t>.</a:t>
            </a:r>
            <a:endParaRPr lang="en-US" altLang="en-US" sz="3600" dirty="0"/>
          </a:p>
          <a:p>
            <a:pPr eaLnBrk="1" hangingPunct="1"/>
            <a:r>
              <a:rPr lang="en-US" altLang="en-US" sz="3600" dirty="0"/>
              <a:t>														</a:t>
            </a:r>
          </a:p>
          <a:p>
            <a:pPr eaLnBrk="1" hangingPunct="1"/>
            <a:r>
              <a:rPr lang="en-US" altLang="en-US" sz="3600" dirty="0"/>
              <a:t>																	Ephesians 4:6-16</a:t>
            </a:r>
            <a:endParaRPr lang="en-US" altLang="en-US" sz="5400" dirty="0"/>
          </a:p>
        </p:txBody>
      </p:sp>
    </p:spTree>
    <p:extLst>
      <p:ext uri="{BB962C8B-B14F-4D97-AF65-F5344CB8AC3E}">
        <p14:creationId xmlns:p14="http://schemas.microsoft.com/office/powerpoint/2010/main" val="2209733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t>14 Then we will no longer be infants, tossed back and forth by the waves, and blown here and there by every wind of teaching and by the cunning and craftiness of people in their deceitful scheming. </a:t>
            </a:r>
            <a:endParaRPr lang="en-US" altLang="en-US" sz="3600" dirty="0"/>
          </a:p>
          <a:p>
            <a:pPr eaLnBrk="1" hangingPunct="1"/>
            <a:endParaRPr lang="en-US" altLang="en-US" sz="3600" dirty="0"/>
          </a:p>
          <a:p>
            <a:pPr eaLnBrk="1" hangingPunct="1"/>
            <a:r>
              <a:rPr lang="en-US" altLang="en-US" sz="3600" dirty="0"/>
              <a:t>																Ephesians 4:6-16</a:t>
            </a:r>
            <a:endParaRPr lang="en-US" altLang="en-US" sz="5400" dirty="0"/>
          </a:p>
        </p:txBody>
      </p:sp>
    </p:spTree>
    <p:extLst>
      <p:ext uri="{BB962C8B-B14F-4D97-AF65-F5344CB8AC3E}">
        <p14:creationId xmlns:p14="http://schemas.microsoft.com/office/powerpoint/2010/main" val="89998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15 Instead, speaking the truth in love, we will grow to become in every respect the mature body of him who is the head, that is, Christ. </a:t>
            </a:r>
            <a:r>
              <a:rPr lang="en-US" altLang="en-US" sz="4000" dirty="0"/>
              <a:t>	</a:t>
            </a:r>
            <a:endParaRPr lang="en-US" altLang="en-US" sz="3600" dirty="0"/>
          </a:p>
          <a:p>
            <a:pPr eaLnBrk="1" hangingPunct="1"/>
            <a:r>
              <a:rPr lang="en-US" altLang="en-US" sz="3600" dirty="0"/>
              <a:t>																	Ephesians 4:6-16</a:t>
            </a:r>
            <a:endParaRPr lang="en-US" altLang="en-US" sz="5400" dirty="0"/>
          </a:p>
        </p:txBody>
      </p:sp>
    </p:spTree>
    <p:extLst>
      <p:ext uri="{BB962C8B-B14F-4D97-AF65-F5344CB8AC3E}">
        <p14:creationId xmlns:p14="http://schemas.microsoft.com/office/powerpoint/2010/main" val="336144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16 From him the whole body, joined and held together by every supporting ligament, grows and builds itself up in love, as each part does its work.</a:t>
            </a:r>
            <a:r>
              <a:rPr lang="en-US" altLang="en-US" sz="4000" dirty="0"/>
              <a:t>	</a:t>
            </a:r>
          </a:p>
          <a:p>
            <a:pPr eaLnBrk="1" hangingPunct="1"/>
            <a:endParaRPr lang="en-US" altLang="en-US" sz="3600" dirty="0"/>
          </a:p>
          <a:p>
            <a:pPr eaLnBrk="1" hangingPunct="1"/>
            <a:r>
              <a:rPr lang="en-US" altLang="en-US" sz="3600" dirty="0"/>
              <a:t>																Ephesians 4:6-16</a:t>
            </a:r>
            <a:endParaRPr lang="en-US" altLang="en-US" sz="5400" dirty="0"/>
          </a:p>
        </p:txBody>
      </p:sp>
    </p:spTree>
    <p:extLst>
      <p:ext uri="{BB962C8B-B14F-4D97-AF65-F5344CB8AC3E}">
        <p14:creationId xmlns:p14="http://schemas.microsoft.com/office/powerpoint/2010/main" val="1809508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fontScale="90000"/>
          </a:bodyPr>
          <a:lstStyle/>
          <a:p>
            <a:pPr algn="l" eaLnBrk="1" fontAlgn="auto" hangingPunct="1">
              <a:spcAft>
                <a:spcPts val="0"/>
              </a:spcAft>
              <a:defRPr/>
            </a:pPr>
            <a:br>
              <a:rPr lang="en-US" sz="7200" dirty="0"/>
            </a:br>
            <a:r>
              <a:rPr lang="en-US" sz="7200" dirty="0"/>
              <a:t>CONCLUSION:</a:t>
            </a:r>
            <a:br>
              <a:rPr lang="en-US" sz="7200" dirty="0"/>
            </a:br>
            <a:br>
              <a:rPr lang="en-US" sz="7200" dirty="0"/>
            </a:br>
            <a:br>
              <a:rPr lang="en-US" sz="7200" dirty="0"/>
            </a:br>
            <a:r>
              <a:rPr lang="en-US" sz="8000" dirty="0"/>
              <a:t>Lord, help me to accept all five as gifts!</a:t>
            </a:r>
            <a:endParaRPr lang="en-US" sz="7200" dirty="0"/>
          </a:p>
        </p:txBody>
      </p:sp>
    </p:spTree>
    <p:extLst>
      <p:ext uri="{BB962C8B-B14F-4D97-AF65-F5344CB8AC3E}">
        <p14:creationId xmlns:p14="http://schemas.microsoft.com/office/powerpoint/2010/main" val="1644618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21404</TotalTime>
  <Words>360</Words>
  <Application>Microsoft Office PowerPoint</Application>
  <PresentationFormat>Widescreen</PresentationFormat>
  <Paragraphs>21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Celestial</vt:lpstr>
      <vt:lpstr>FIVE GIFTS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CONCLUSION:   Lord, help me to accept all five as gifts!</vt:lpstr>
      <vt:lpstr> CONCLUSION:   Lord, help me to respond to the gifts and get engaged in serving your body!</vt:lpstr>
      <vt:lpstr>    UNITY IN FAITH INTIMATE KNOWLEDGE OF JESUS ATTAINING TO FULL-MEASURE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&amp; Fasting</dc:title>
  <dc:creator>Owner</dc:creator>
  <cp:lastModifiedBy>Douglas Martin</cp:lastModifiedBy>
  <cp:revision>8</cp:revision>
  <cp:lastPrinted>2021-10-03T14:16:34Z</cp:lastPrinted>
  <dcterms:created xsi:type="dcterms:W3CDTF">2017-01-01T14:44:49Z</dcterms:created>
  <dcterms:modified xsi:type="dcterms:W3CDTF">2021-10-24T14:11:50Z</dcterms:modified>
</cp:coreProperties>
</file>