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2"/>
  </p:handoutMasterIdLst>
  <p:sldIdLst>
    <p:sldId id="411" r:id="rId2"/>
    <p:sldId id="451" r:id="rId3"/>
    <p:sldId id="518" r:id="rId4"/>
    <p:sldId id="501" r:id="rId5"/>
    <p:sldId id="519" r:id="rId6"/>
    <p:sldId id="528" r:id="rId7"/>
    <p:sldId id="539" r:id="rId8"/>
    <p:sldId id="545" r:id="rId9"/>
    <p:sldId id="475" r:id="rId10"/>
    <p:sldId id="536" r:id="rId11"/>
    <p:sldId id="553" r:id="rId12"/>
    <p:sldId id="546" r:id="rId13"/>
    <p:sldId id="549" r:id="rId14"/>
    <p:sldId id="547" r:id="rId15"/>
    <p:sldId id="550" r:id="rId16"/>
    <p:sldId id="548" r:id="rId17"/>
    <p:sldId id="551" r:id="rId18"/>
    <p:sldId id="552" r:id="rId19"/>
    <p:sldId id="487" r:id="rId20"/>
    <p:sldId id="537" r:id="rId21"/>
  </p:sldIdLst>
  <p:sldSz cx="12192000" cy="68580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3D4946-1711-450D-B6F9-104FAA26A012}" v="2" dt="2021-10-17T12:38:54.8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3" d="100"/>
          <a:sy n="53" d="100"/>
        </p:scale>
        <p:origin x="672"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Martin" userId="2f233c73-e982-4686-a2f7-7fcacf256faf" providerId="ADAL" clId="{FF3D4946-1711-450D-B6F9-104FAA26A012}"/>
    <pc:docChg chg="addSld modSld">
      <pc:chgData name="Douglas Martin" userId="2f233c73-e982-4686-a2f7-7fcacf256faf" providerId="ADAL" clId="{FF3D4946-1711-450D-B6F9-104FAA26A012}" dt="2021-10-17T12:39:29.829" v="164" actId="404"/>
      <pc:docMkLst>
        <pc:docMk/>
      </pc:docMkLst>
      <pc:sldChg chg="modSp mod">
        <pc:chgData name="Douglas Martin" userId="2f233c73-e982-4686-a2f7-7fcacf256faf" providerId="ADAL" clId="{FF3D4946-1711-450D-B6F9-104FAA26A012}" dt="2021-10-16T13:50:40.573" v="29" actId="20577"/>
        <pc:sldMkLst>
          <pc:docMk/>
          <pc:sldMk cId="3995971972" sldId="411"/>
        </pc:sldMkLst>
        <pc:spChg chg="mod">
          <ac:chgData name="Douglas Martin" userId="2f233c73-e982-4686-a2f7-7fcacf256faf" providerId="ADAL" clId="{FF3D4946-1711-450D-B6F9-104FAA26A012}" dt="2021-10-16T13:50:40.573" v="29" actId="20577"/>
          <ac:spMkLst>
            <pc:docMk/>
            <pc:sldMk cId="3995971972" sldId="411"/>
            <ac:spMk id="2" creationId="{9C915F4B-2D12-4BAF-9ECB-DA3A2ED62E9B}"/>
          </ac:spMkLst>
        </pc:spChg>
      </pc:sldChg>
      <pc:sldChg chg="modSp mod">
        <pc:chgData name="Douglas Martin" userId="2f233c73-e982-4686-a2f7-7fcacf256faf" providerId="ADAL" clId="{FF3D4946-1711-450D-B6F9-104FAA26A012}" dt="2021-10-17T12:34:44.478" v="82" actId="115"/>
        <pc:sldMkLst>
          <pc:docMk/>
          <pc:sldMk cId="2130710866" sldId="475"/>
        </pc:sldMkLst>
        <pc:spChg chg="mod">
          <ac:chgData name="Douglas Martin" userId="2f233c73-e982-4686-a2f7-7fcacf256faf" providerId="ADAL" clId="{FF3D4946-1711-450D-B6F9-104FAA26A012}" dt="2021-10-17T12:34:44.478" v="82" actId="115"/>
          <ac:spMkLst>
            <pc:docMk/>
            <pc:sldMk cId="2130710866" sldId="475"/>
            <ac:spMk id="20482" creationId="{C44D4744-D426-4999-AC26-69A9BF08A9C1}"/>
          </ac:spMkLst>
        </pc:spChg>
      </pc:sldChg>
      <pc:sldChg chg="modSp mod">
        <pc:chgData name="Douglas Martin" userId="2f233c73-e982-4686-a2f7-7fcacf256faf" providerId="ADAL" clId="{FF3D4946-1711-450D-B6F9-104FAA26A012}" dt="2021-10-17T12:39:29.829" v="164" actId="404"/>
        <pc:sldMkLst>
          <pc:docMk/>
          <pc:sldMk cId="1644618620" sldId="487"/>
        </pc:sldMkLst>
        <pc:spChg chg="mod">
          <ac:chgData name="Douglas Martin" userId="2f233c73-e982-4686-a2f7-7fcacf256faf" providerId="ADAL" clId="{FF3D4946-1711-450D-B6F9-104FAA26A012}" dt="2021-10-17T12:39:29.829" v="164" actId="404"/>
          <ac:spMkLst>
            <pc:docMk/>
            <pc:sldMk cId="1644618620" sldId="487"/>
            <ac:spMk id="2" creationId="{D5A01701-4ECE-47C5-95E9-4568F0866168}"/>
          </ac:spMkLst>
        </pc:spChg>
      </pc:sldChg>
      <pc:sldChg chg="modSp mod">
        <pc:chgData name="Douglas Martin" userId="2f233c73-e982-4686-a2f7-7fcacf256faf" providerId="ADAL" clId="{FF3D4946-1711-450D-B6F9-104FAA26A012}" dt="2021-10-16T13:52:04.377" v="77" actId="20577"/>
        <pc:sldMkLst>
          <pc:docMk/>
          <pc:sldMk cId="2793169469" sldId="536"/>
        </pc:sldMkLst>
        <pc:spChg chg="mod">
          <ac:chgData name="Douglas Martin" userId="2f233c73-e982-4686-a2f7-7fcacf256faf" providerId="ADAL" clId="{FF3D4946-1711-450D-B6F9-104FAA26A012}" dt="2021-10-16T13:52:04.377" v="77" actId="20577"/>
          <ac:spMkLst>
            <pc:docMk/>
            <pc:sldMk cId="2793169469" sldId="536"/>
            <ac:spMk id="20482" creationId="{C44D4744-D426-4999-AC26-69A9BF08A9C1}"/>
          </ac:spMkLst>
        </pc:spChg>
      </pc:sldChg>
      <pc:sldChg chg="modSp mod">
        <pc:chgData name="Douglas Martin" userId="2f233c73-e982-4686-a2f7-7fcacf256faf" providerId="ADAL" clId="{FF3D4946-1711-450D-B6F9-104FAA26A012}" dt="2021-10-16T13:52:13.789" v="80" actId="6549"/>
        <pc:sldMkLst>
          <pc:docMk/>
          <pc:sldMk cId="1308437604" sldId="546"/>
        </pc:sldMkLst>
        <pc:spChg chg="mod">
          <ac:chgData name="Douglas Martin" userId="2f233c73-e982-4686-a2f7-7fcacf256faf" providerId="ADAL" clId="{FF3D4946-1711-450D-B6F9-104FAA26A012}" dt="2021-10-16T13:52:13.789" v="80" actId="6549"/>
          <ac:spMkLst>
            <pc:docMk/>
            <pc:sldMk cId="1308437604" sldId="546"/>
            <ac:spMk id="20482" creationId="{C44D4744-D426-4999-AC26-69A9BF08A9C1}"/>
          </ac:spMkLst>
        </pc:spChg>
      </pc:sldChg>
      <pc:sldChg chg="modSp">
        <pc:chgData name="Douglas Martin" userId="2f233c73-e982-4686-a2f7-7fcacf256faf" providerId="ADAL" clId="{FF3D4946-1711-450D-B6F9-104FAA26A012}" dt="2021-10-17T12:38:54.879" v="159" actId="1076"/>
        <pc:sldMkLst>
          <pc:docMk/>
          <pc:sldMk cId="319251494" sldId="548"/>
        </pc:sldMkLst>
        <pc:spChg chg="mod">
          <ac:chgData name="Douglas Martin" userId="2f233c73-e982-4686-a2f7-7fcacf256faf" providerId="ADAL" clId="{FF3D4946-1711-450D-B6F9-104FAA26A012}" dt="2021-10-17T12:38:54.879" v="159" actId="1076"/>
          <ac:spMkLst>
            <pc:docMk/>
            <pc:sldMk cId="319251494" sldId="548"/>
            <ac:spMk id="20482" creationId="{C44D4744-D426-4999-AC26-69A9BF08A9C1}"/>
          </ac:spMkLst>
        </pc:spChg>
      </pc:sldChg>
      <pc:sldChg chg="modSp mod">
        <pc:chgData name="Douglas Martin" userId="2f233c73-e982-4686-a2f7-7fcacf256faf" providerId="ADAL" clId="{FF3D4946-1711-450D-B6F9-104FAA26A012}" dt="2021-10-17T12:37:45.659" v="129" actId="20577"/>
        <pc:sldMkLst>
          <pc:docMk/>
          <pc:sldMk cId="3694462144" sldId="549"/>
        </pc:sldMkLst>
        <pc:spChg chg="mod">
          <ac:chgData name="Douglas Martin" userId="2f233c73-e982-4686-a2f7-7fcacf256faf" providerId="ADAL" clId="{FF3D4946-1711-450D-B6F9-104FAA26A012}" dt="2021-10-17T12:37:45.659" v="129" actId="20577"/>
          <ac:spMkLst>
            <pc:docMk/>
            <pc:sldMk cId="3694462144" sldId="549"/>
            <ac:spMk id="20482" creationId="{C44D4744-D426-4999-AC26-69A9BF08A9C1}"/>
          </ac:spMkLst>
        </pc:spChg>
      </pc:sldChg>
      <pc:sldChg chg="modSp mod">
        <pc:chgData name="Douglas Martin" userId="2f233c73-e982-4686-a2f7-7fcacf256faf" providerId="ADAL" clId="{FF3D4946-1711-450D-B6F9-104FAA26A012}" dt="2021-10-17T12:38:38.288" v="158" actId="1076"/>
        <pc:sldMkLst>
          <pc:docMk/>
          <pc:sldMk cId="1467368509" sldId="550"/>
        </pc:sldMkLst>
        <pc:spChg chg="mod">
          <ac:chgData name="Douglas Martin" userId="2f233c73-e982-4686-a2f7-7fcacf256faf" providerId="ADAL" clId="{FF3D4946-1711-450D-B6F9-104FAA26A012}" dt="2021-10-17T12:38:38.288" v="158" actId="1076"/>
          <ac:spMkLst>
            <pc:docMk/>
            <pc:sldMk cId="1467368509" sldId="550"/>
            <ac:spMk id="20482" creationId="{C44D4744-D426-4999-AC26-69A9BF08A9C1}"/>
          </ac:spMkLst>
        </pc:spChg>
      </pc:sldChg>
      <pc:sldChg chg="modSp add mod">
        <pc:chgData name="Douglas Martin" userId="2f233c73-e982-4686-a2f7-7fcacf256faf" providerId="ADAL" clId="{FF3D4946-1711-450D-B6F9-104FAA26A012}" dt="2021-10-17T12:37:22.561" v="122" actId="20577"/>
        <pc:sldMkLst>
          <pc:docMk/>
          <pc:sldMk cId="682482548" sldId="553"/>
        </pc:sldMkLst>
        <pc:spChg chg="mod">
          <ac:chgData name="Douglas Martin" userId="2f233c73-e982-4686-a2f7-7fcacf256faf" providerId="ADAL" clId="{FF3D4946-1711-450D-B6F9-104FAA26A012}" dt="2021-10-17T12:37:22.561" v="122" actId="20577"/>
          <ac:spMkLst>
            <pc:docMk/>
            <pc:sldMk cId="682482548" sldId="553"/>
            <ac:spMk id="20482" creationId="{C44D4744-D426-4999-AC26-69A9BF08A9C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AD3DA8-221B-4678-9F98-3CE1D3941DF6}"/>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59A1680-1CBB-4AB9-AB62-C7F8B7C590CB}"/>
              </a:ext>
            </a:extLst>
          </p:cNvPr>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2493F576-6338-41BE-AC39-3797590A573E}" type="datetimeFigureOut">
              <a:rPr lang="en-US"/>
              <a:pPr>
                <a:defRPr/>
              </a:pPr>
              <a:t>10/17/2021</a:t>
            </a:fld>
            <a:endParaRPr lang="en-US"/>
          </a:p>
        </p:txBody>
      </p:sp>
      <p:sp>
        <p:nvSpPr>
          <p:cNvPr id="4" name="Footer Placeholder 3">
            <a:extLst>
              <a:ext uri="{FF2B5EF4-FFF2-40B4-BE49-F238E27FC236}">
                <a16:creationId xmlns:a16="http://schemas.microsoft.com/office/drawing/2014/main" id="{B9B08378-7220-48DB-B6E4-9D20937253F8}"/>
              </a:ext>
            </a:extLst>
          </p:cNvPr>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680FF5FC-E0A0-447E-8BB2-E5508A2F762C}"/>
              </a:ext>
            </a:extLst>
          </p:cNvPr>
          <p:cNvSpPr>
            <a:spLocks noGrp="1"/>
          </p:cNvSpPr>
          <p:nvPr>
            <p:ph type="sldNum" sz="quarter" idx="3"/>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B9570CA2-31BD-482E-A7F5-501FA95FC7EE}"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elestia-R1---OverlayTitleHD.png">
            <a:extLst>
              <a:ext uri="{FF2B5EF4-FFF2-40B4-BE49-F238E27FC236}">
                <a16:creationId xmlns:a16="http://schemas.microsoft.com/office/drawing/2014/main" id="{A10B17FA-7A4F-4B75-9833-AD24BAF5CC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962399" y="1964267"/>
            <a:ext cx="7197726" cy="2421464"/>
          </a:xfrm>
        </p:spPr>
        <p:txBody>
          <a:bodyPr anchor="b"/>
          <a:lstStyle>
            <a:lvl1pPr algn="r">
              <a:defRPr sz="4800">
                <a:effectLst/>
              </a:defRPr>
            </a:lvl1pPr>
          </a:lstStyle>
          <a:p>
            <a:r>
              <a:rPr lang="en-US"/>
              <a:t>Click to edit Master title style</a:t>
            </a:r>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a:extLst>
              <a:ext uri="{FF2B5EF4-FFF2-40B4-BE49-F238E27FC236}">
                <a16:creationId xmlns:a16="http://schemas.microsoft.com/office/drawing/2014/main" id="{B7FE0928-A346-452E-B7A4-6DD76B682FBC}"/>
              </a:ext>
            </a:extLst>
          </p:cNvPr>
          <p:cNvSpPr>
            <a:spLocks noGrp="1"/>
          </p:cNvSpPr>
          <p:nvPr>
            <p:ph type="dt" sz="half" idx="10"/>
          </p:nvPr>
        </p:nvSpPr>
        <p:spPr>
          <a:xfrm>
            <a:off x="8932863" y="5870575"/>
            <a:ext cx="1600200" cy="377825"/>
          </a:xfrm>
        </p:spPr>
        <p:txBody>
          <a:bodyPr/>
          <a:lstStyle>
            <a:lvl1pPr>
              <a:defRPr/>
            </a:lvl1pPr>
          </a:lstStyle>
          <a:p>
            <a:pPr>
              <a:defRPr/>
            </a:pPr>
            <a:fld id="{82577C1F-A49C-4070-86D1-C1CFF2B4BA2C}" type="datetimeFigureOut">
              <a:rPr lang="en-US"/>
              <a:pPr>
                <a:defRPr/>
              </a:pPr>
              <a:t>10/17/2021</a:t>
            </a:fld>
            <a:endParaRPr lang="en-US"/>
          </a:p>
        </p:txBody>
      </p:sp>
      <p:sp>
        <p:nvSpPr>
          <p:cNvPr id="6" name="Footer Placeholder 4">
            <a:extLst>
              <a:ext uri="{FF2B5EF4-FFF2-40B4-BE49-F238E27FC236}">
                <a16:creationId xmlns:a16="http://schemas.microsoft.com/office/drawing/2014/main" id="{594E8285-B23D-49B9-AAFF-FB80C0F80E50}"/>
              </a:ext>
            </a:extLst>
          </p:cNvPr>
          <p:cNvSpPr>
            <a:spLocks noGrp="1"/>
          </p:cNvSpPr>
          <p:nvPr>
            <p:ph type="ftr" sz="quarter" idx="11"/>
          </p:nvPr>
        </p:nvSpPr>
        <p:spPr>
          <a:xfrm>
            <a:off x="3962400" y="5870575"/>
            <a:ext cx="4894263" cy="377825"/>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C4C8224-AD31-4E27-A903-762D7D9ED76A}"/>
              </a:ext>
            </a:extLst>
          </p:cNvPr>
          <p:cNvSpPr>
            <a:spLocks noGrp="1"/>
          </p:cNvSpPr>
          <p:nvPr>
            <p:ph type="sldNum" sz="quarter" idx="12"/>
          </p:nvPr>
        </p:nvSpPr>
        <p:spPr>
          <a:xfrm>
            <a:off x="10609263" y="5870575"/>
            <a:ext cx="550862" cy="377825"/>
          </a:xfrm>
        </p:spPr>
        <p:txBody>
          <a:bodyPr/>
          <a:lstStyle>
            <a:lvl1pPr>
              <a:defRPr/>
            </a:lvl1pPr>
          </a:lstStyle>
          <a:p>
            <a:fld id="{F7ED84A6-1EB8-4FBA-BA60-E7CBCF47453B}" type="slidenum">
              <a:rPr lang="en-US" altLang="en-US"/>
              <a:pPr/>
              <a:t>‹#›</a:t>
            </a:fld>
            <a:endParaRPr lang="en-US" altLang="en-US"/>
          </a:p>
        </p:txBody>
      </p:sp>
    </p:spTree>
    <p:extLst>
      <p:ext uri="{BB962C8B-B14F-4D97-AF65-F5344CB8AC3E}">
        <p14:creationId xmlns:p14="http://schemas.microsoft.com/office/powerpoint/2010/main" val="20376178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D21A745E-8595-4241-A100-1B09C1EFAC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4732865"/>
            <a:ext cx="10131427" cy="566738"/>
          </a:xfrm>
        </p:spPr>
        <p:txBody>
          <a:bodyPr anchor="b"/>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8F6E24F4-CBEC-46ED-AED7-BC10C13F6B70}"/>
              </a:ext>
            </a:extLst>
          </p:cNvPr>
          <p:cNvSpPr>
            <a:spLocks noGrp="1"/>
          </p:cNvSpPr>
          <p:nvPr>
            <p:ph type="dt" sz="half" idx="10"/>
          </p:nvPr>
        </p:nvSpPr>
        <p:spPr/>
        <p:txBody>
          <a:bodyPr/>
          <a:lstStyle>
            <a:lvl1pPr>
              <a:defRPr/>
            </a:lvl1pPr>
          </a:lstStyle>
          <a:p>
            <a:pPr>
              <a:defRPr/>
            </a:pPr>
            <a:fld id="{4E97A00D-7F95-4DB4-9F77-D14A14C0DDD7}" type="datetimeFigureOut">
              <a:rPr lang="en-US"/>
              <a:pPr>
                <a:defRPr/>
              </a:pPr>
              <a:t>10/17/2021</a:t>
            </a:fld>
            <a:endParaRPr lang="en-US"/>
          </a:p>
        </p:txBody>
      </p:sp>
      <p:sp>
        <p:nvSpPr>
          <p:cNvPr id="7" name="Footer Placeholder 5">
            <a:extLst>
              <a:ext uri="{FF2B5EF4-FFF2-40B4-BE49-F238E27FC236}">
                <a16:creationId xmlns:a16="http://schemas.microsoft.com/office/drawing/2014/main" id="{2E2F5E86-0552-41A3-A209-FB092C1ED32E}"/>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4FCE98C7-7179-4452-BC23-EEB5164331BC}"/>
              </a:ext>
            </a:extLst>
          </p:cNvPr>
          <p:cNvSpPr>
            <a:spLocks noGrp="1"/>
          </p:cNvSpPr>
          <p:nvPr>
            <p:ph type="sldNum" sz="quarter" idx="12"/>
          </p:nvPr>
        </p:nvSpPr>
        <p:spPr/>
        <p:txBody>
          <a:bodyPr/>
          <a:lstStyle>
            <a:lvl1pPr>
              <a:defRPr/>
            </a:lvl1pPr>
          </a:lstStyle>
          <a:p>
            <a:fld id="{4BBC562B-6A14-4A0B-B668-F98F4A5F1A4B}" type="slidenum">
              <a:rPr lang="en-US" altLang="en-US"/>
              <a:pPr/>
              <a:t>‹#›</a:t>
            </a:fld>
            <a:endParaRPr lang="en-US" altLang="en-US"/>
          </a:p>
        </p:txBody>
      </p:sp>
    </p:spTree>
    <p:extLst>
      <p:ext uri="{BB962C8B-B14F-4D97-AF65-F5344CB8AC3E}">
        <p14:creationId xmlns:p14="http://schemas.microsoft.com/office/powerpoint/2010/main" val="3786268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379E72A0-1BDB-49EC-8414-28DCF79C55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1" y="609601"/>
            <a:ext cx="10131427" cy="3124199"/>
          </a:xfrm>
        </p:spPr>
        <p:txBody>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5800" y="4343400"/>
            <a:ext cx="10131428" cy="14478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892399C0-9B73-4219-A266-BB6326CBCB16}"/>
              </a:ext>
            </a:extLst>
          </p:cNvPr>
          <p:cNvSpPr>
            <a:spLocks noGrp="1"/>
          </p:cNvSpPr>
          <p:nvPr>
            <p:ph type="dt" sz="half" idx="10"/>
          </p:nvPr>
        </p:nvSpPr>
        <p:spPr/>
        <p:txBody>
          <a:bodyPr/>
          <a:lstStyle>
            <a:lvl1pPr>
              <a:defRPr/>
            </a:lvl1pPr>
          </a:lstStyle>
          <a:p>
            <a:pPr>
              <a:defRPr/>
            </a:pPr>
            <a:fld id="{6F49B869-4E54-4573-BF2D-709056A6750E}" type="datetimeFigureOut">
              <a:rPr lang="en-US"/>
              <a:pPr>
                <a:defRPr/>
              </a:pPr>
              <a:t>10/17/2021</a:t>
            </a:fld>
            <a:endParaRPr lang="en-US"/>
          </a:p>
        </p:txBody>
      </p:sp>
      <p:sp>
        <p:nvSpPr>
          <p:cNvPr id="6" name="Footer Placeholder 4">
            <a:extLst>
              <a:ext uri="{FF2B5EF4-FFF2-40B4-BE49-F238E27FC236}">
                <a16:creationId xmlns:a16="http://schemas.microsoft.com/office/drawing/2014/main" id="{D9690F88-DCC5-44CD-A1D8-E1D9B493F72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31A2DCB-03F1-4149-9C07-4048154B5261}"/>
              </a:ext>
            </a:extLst>
          </p:cNvPr>
          <p:cNvSpPr>
            <a:spLocks noGrp="1"/>
          </p:cNvSpPr>
          <p:nvPr>
            <p:ph type="sldNum" sz="quarter" idx="12"/>
          </p:nvPr>
        </p:nvSpPr>
        <p:spPr/>
        <p:txBody>
          <a:bodyPr/>
          <a:lstStyle>
            <a:lvl1pPr>
              <a:defRPr/>
            </a:lvl1pPr>
          </a:lstStyle>
          <a:p>
            <a:fld id="{9C97D0E5-9CCF-477B-9CA9-33B1C816937E}" type="slidenum">
              <a:rPr lang="en-US" altLang="en-US"/>
              <a:pPr/>
              <a:t>‹#›</a:t>
            </a:fld>
            <a:endParaRPr lang="en-US" altLang="en-US"/>
          </a:p>
        </p:txBody>
      </p:sp>
    </p:spTree>
    <p:extLst>
      <p:ext uri="{BB962C8B-B14F-4D97-AF65-F5344CB8AC3E}">
        <p14:creationId xmlns:p14="http://schemas.microsoft.com/office/powerpoint/2010/main" val="1098455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83AB140A-AADD-4979-ABAC-3F64FFB61F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31D2288-276B-4878-8631-7F8C6E9775B0}"/>
              </a:ext>
            </a:extLst>
          </p:cNvPr>
          <p:cNvSpPr txBox="1"/>
          <p:nvPr/>
        </p:nvSpPr>
        <p:spPr>
          <a:xfrm>
            <a:off x="10237788" y="27432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a:effectLst/>
                <a:latin typeface="+mn-lt"/>
              </a:rPr>
              <a:t>”</a:t>
            </a:r>
          </a:p>
        </p:txBody>
      </p:sp>
      <p:sp>
        <p:nvSpPr>
          <p:cNvPr id="7" name="TextBox 6">
            <a:extLst>
              <a:ext uri="{FF2B5EF4-FFF2-40B4-BE49-F238E27FC236}">
                <a16:creationId xmlns:a16="http://schemas.microsoft.com/office/drawing/2014/main" id="{7CF81B5C-4721-4CFC-BAC0-091D17C6E9F3}"/>
              </a:ext>
            </a:extLst>
          </p:cNvPr>
          <p:cNvSpPr txBox="1"/>
          <p:nvPr/>
        </p:nvSpPr>
        <p:spPr>
          <a:xfrm>
            <a:off x="488950" y="82391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a:effectLst/>
                <a:latin typeface="+mn-lt"/>
              </a:rPr>
              <a:t>“</a:t>
            </a:r>
          </a:p>
        </p:txBody>
      </p:sp>
      <p:sp>
        <p:nvSpPr>
          <p:cNvPr id="2" name="Title 1"/>
          <p:cNvSpPr>
            <a:spLocks noGrp="1"/>
          </p:cNvSpPr>
          <p:nvPr>
            <p:ph type="title"/>
          </p:nvPr>
        </p:nvSpPr>
        <p:spPr>
          <a:xfrm>
            <a:off x="992267" y="609601"/>
            <a:ext cx="9550399" cy="2743199"/>
          </a:xfrm>
        </p:spPr>
        <p:txBody>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097875" y="3352800"/>
            <a:ext cx="9339184" cy="381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Date Placeholder 3">
            <a:extLst>
              <a:ext uri="{FF2B5EF4-FFF2-40B4-BE49-F238E27FC236}">
                <a16:creationId xmlns:a16="http://schemas.microsoft.com/office/drawing/2014/main" id="{AAF1A6B3-1071-4ECF-AA11-394CFF49288E}"/>
              </a:ext>
            </a:extLst>
          </p:cNvPr>
          <p:cNvSpPr>
            <a:spLocks noGrp="1"/>
          </p:cNvSpPr>
          <p:nvPr>
            <p:ph type="dt" sz="half" idx="14"/>
          </p:nvPr>
        </p:nvSpPr>
        <p:spPr/>
        <p:txBody>
          <a:bodyPr/>
          <a:lstStyle>
            <a:lvl1pPr>
              <a:defRPr/>
            </a:lvl1pPr>
          </a:lstStyle>
          <a:p>
            <a:pPr>
              <a:defRPr/>
            </a:pPr>
            <a:fld id="{FD03B8BC-A97E-4286-846F-C8CABD9D7F91}" type="datetimeFigureOut">
              <a:rPr lang="en-US"/>
              <a:pPr>
                <a:defRPr/>
              </a:pPr>
              <a:t>10/17/2021</a:t>
            </a:fld>
            <a:endParaRPr lang="en-US"/>
          </a:p>
        </p:txBody>
      </p:sp>
      <p:sp>
        <p:nvSpPr>
          <p:cNvPr id="9" name="Footer Placeholder 4">
            <a:extLst>
              <a:ext uri="{FF2B5EF4-FFF2-40B4-BE49-F238E27FC236}">
                <a16:creationId xmlns:a16="http://schemas.microsoft.com/office/drawing/2014/main" id="{EBDF1BFA-F2C3-4D26-BF00-B341083B1ADE}"/>
              </a:ext>
            </a:extLst>
          </p:cNvPr>
          <p:cNvSpPr>
            <a:spLocks noGrp="1"/>
          </p:cNvSpPr>
          <p:nvPr>
            <p:ph type="ftr" sz="quarter" idx="15"/>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19752EDA-785A-4432-9DF8-ACF335113E2C}"/>
              </a:ext>
            </a:extLst>
          </p:cNvPr>
          <p:cNvSpPr>
            <a:spLocks noGrp="1"/>
          </p:cNvSpPr>
          <p:nvPr>
            <p:ph type="sldNum" sz="quarter" idx="16"/>
          </p:nvPr>
        </p:nvSpPr>
        <p:spPr/>
        <p:txBody>
          <a:bodyPr/>
          <a:lstStyle>
            <a:lvl1pPr>
              <a:defRPr/>
            </a:lvl1pPr>
          </a:lstStyle>
          <a:p>
            <a:fld id="{8E4E2DCD-2A95-491D-9011-F6573E7226CA}" type="slidenum">
              <a:rPr lang="en-US" altLang="en-US"/>
              <a:pPr/>
              <a:t>‹#›</a:t>
            </a:fld>
            <a:endParaRPr lang="en-US" altLang="en-US"/>
          </a:p>
        </p:txBody>
      </p:sp>
    </p:spTree>
    <p:extLst>
      <p:ext uri="{BB962C8B-B14F-4D97-AF65-F5344CB8AC3E}">
        <p14:creationId xmlns:p14="http://schemas.microsoft.com/office/powerpoint/2010/main" val="2329573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00267F2D-85EC-4A03-98EE-F5F875C48B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2" y="3308581"/>
            <a:ext cx="10131425" cy="1468800"/>
          </a:xfrm>
        </p:spPr>
        <p:txBody>
          <a:bodyPr anchor="b"/>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1D9029AE-3BC6-4558-9004-2D82AB799B18}"/>
              </a:ext>
            </a:extLst>
          </p:cNvPr>
          <p:cNvSpPr>
            <a:spLocks noGrp="1"/>
          </p:cNvSpPr>
          <p:nvPr>
            <p:ph type="dt" sz="half" idx="10"/>
          </p:nvPr>
        </p:nvSpPr>
        <p:spPr/>
        <p:txBody>
          <a:bodyPr/>
          <a:lstStyle>
            <a:lvl1pPr>
              <a:defRPr/>
            </a:lvl1pPr>
          </a:lstStyle>
          <a:p>
            <a:pPr>
              <a:defRPr/>
            </a:pPr>
            <a:fld id="{B2DCE5D7-D18E-4604-9100-E8E27A789536}" type="datetimeFigureOut">
              <a:rPr lang="en-US"/>
              <a:pPr>
                <a:defRPr/>
              </a:pPr>
              <a:t>10/17/2021</a:t>
            </a:fld>
            <a:endParaRPr lang="en-US"/>
          </a:p>
        </p:txBody>
      </p:sp>
      <p:sp>
        <p:nvSpPr>
          <p:cNvPr id="6" name="Footer Placeholder 4">
            <a:extLst>
              <a:ext uri="{FF2B5EF4-FFF2-40B4-BE49-F238E27FC236}">
                <a16:creationId xmlns:a16="http://schemas.microsoft.com/office/drawing/2014/main" id="{E3C56844-2801-4734-8AF0-A971528B93A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6749B6C-C96A-4667-BAC2-F1A01750DD5D}"/>
              </a:ext>
            </a:extLst>
          </p:cNvPr>
          <p:cNvSpPr>
            <a:spLocks noGrp="1"/>
          </p:cNvSpPr>
          <p:nvPr>
            <p:ph type="sldNum" sz="quarter" idx="12"/>
          </p:nvPr>
        </p:nvSpPr>
        <p:spPr/>
        <p:txBody>
          <a:bodyPr/>
          <a:lstStyle>
            <a:lvl1pPr>
              <a:defRPr/>
            </a:lvl1pPr>
          </a:lstStyle>
          <a:p>
            <a:fld id="{38AEB1BF-143C-41B4-8AB5-7BB062319E01}" type="slidenum">
              <a:rPr lang="en-US" altLang="en-US"/>
              <a:pPr/>
              <a:t>‹#›</a:t>
            </a:fld>
            <a:endParaRPr lang="en-US" altLang="en-US"/>
          </a:p>
        </p:txBody>
      </p:sp>
    </p:spTree>
    <p:extLst>
      <p:ext uri="{BB962C8B-B14F-4D97-AF65-F5344CB8AC3E}">
        <p14:creationId xmlns:p14="http://schemas.microsoft.com/office/powerpoint/2010/main" val="2165666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F54E69D1-8C98-419D-B4E7-1CD9F043D5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6B30A0C-E5C0-4F78-AD84-B0DA013445E0}"/>
              </a:ext>
            </a:extLst>
          </p:cNvPr>
          <p:cNvSpPr txBox="1"/>
          <p:nvPr/>
        </p:nvSpPr>
        <p:spPr>
          <a:xfrm>
            <a:off x="10237788" y="27432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a:effectLst/>
                <a:latin typeface="+mn-lt"/>
              </a:rPr>
              <a:t>”</a:t>
            </a:r>
          </a:p>
        </p:txBody>
      </p:sp>
      <p:sp>
        <p:nvSpPr>
          <p:cNvPr id="7" name="TextBox 6">
            <a:extLst>
              <a:ext uri="{FF2B5EF4-FFF2-40B4-BE49-F238E27FC236}">
                <a16:creationId xmlns:a16="http://schemas.microsoft.com/office/drawing/2014/main" id="{19DAF913-5777-4B36-99FC-B64BB0490F34}"/>
              </a:ext>
            </a:extLst>
          </p:cNvPr>
          <p:cNvSpPr txBox="1"/>
          <p:nvPr/>
        </p:nvSpPr>
        <p:spPr>
          <a:xfrm>
            <a:off x="488950" y="82391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a:effectLst/>
                <a:latin typeface="+mn-lt"/>
              </a:rPr>
              <a:t>“</a:t>
            </a:r>
          </a:p>
        </p:txBody>
      </p:sp>
      <p:sp>
        <p:nvSpPr>
          <p:cNvPr id="16" name="Title 1"/>
          <p:cNvSpPr>
            <a:spLocks noGrp="1"/>
          </p:cNvSpPr>
          <p:nvPr>
            <p:ph type="title"/>
          </p:nvPr>
        </p:nvSpPr>
        <p:spPr>
          <a:xfrm>
            <a:off x="992267" y="609601"/>
            <a:ext cx="9550399" cy="2743199"/>
          </a:xfrm>
        </p:spPr>
        <p:txBody>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5800" y="3886200"/>
            <a:ext cx="10135436" cy="889000"/>
          </a:xfrm>
        </p:spPr>
        <p:txBody>
          <a:bodyPr rtlCol="0" anchor="b">
            <a:normAutofit/>
          </a:bodyPr>
          <a:lstStyle>
            <a:lvl1pPr>
              <a:buNone/>
              <a:defRPr lang="en-US" sz="2400" b="0" cap="none" dirty="0">
                <a:ln w="3175" cmpd="sng">
                  <a:noFill/>
                </a:ln>
                <a:solidFill>
                  <a:schemeClr val="tx1"/>
                </a:solidFill>
                <a:effectLst/>
              </a:defRPr>
            </a:lvl1pPr>
          </a:lstStyle>
          <a:p>
            <a:pPr lvl="0"/>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Date Placeholder 3">
            <a:extLst>
              <a:ext uri="{FF2B5EF4-FFF2-40B4-BE49-F238E27FC236}">
                <a16:creationId xmlns:a16="http://schemas.microsoft.com/office/drawing/2014/main" id="{D677E4A8-5CF4-4836-89C2-F514D90D1CF8}"/>
              </a:ext>
            </a:extLst>
          </p:cNvPr>
          <p:cNvSpPr>
            <a:spLocks noGrp="1"/>
          </p:cNvSpPr>
          <p:nvPr>
            <p:ph type="dt" sz="half" idx="14"/>
          </p:nvPr>
        </p:nvSpPr>
        <p:spPr/>
        <p:txBody>
          <a:bodyPr/>
          <a:lstStyle>
            <a:lvl1pPr>
              <a:defRPr/>
            </a:lvl1pPr>
          </a:lstStyle>
          <a:p>
            <a:pPr>
              <a:defRPr/>
            </a:pPr>
            <a:fld id="{D53567C5-E61D-4CA9-AB50-43BF23960D5D}" type="datetimeFigureOut">
              <a:rPr lang="en-US"/>
              <a:pPr>
                <a:defRPr/>
              </a:pPr>
              <a:t>10/17/2021</a:t>
            </a:fld>
            <a:endParaRPr lang="en-US"/>
          </a:p>
        </p:txBody>
      </p:sp>
      <p:sp>
        <p:nvSpPr>
          <p:cNvPr id="9" name="Footer Placeholder 4">
            <a:extLst>
              <a:ext uri="{FF2B5EF4-FFF2-40B4-BE49-F238E27FC236}">
                <a16:creationId xmlns:a16="http://schemas.microsoft.com/office/drawing/2014/main" id="{E0AB3986-B6EB-4352-830C-97C5058C1D4E}"/>
              </a:ext>
            </a:extLst>
          </p:cNvPr>
          <p:cNvSpPr>
            <a:spLocks noGrp="1"/>
          </p:cNvSpPr>
          <p:nvPr>
            <p:ph type="ftr" sz="quarter" idx="15"/>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15272D49-8B66-47D7-BBAC-240A5A9A12A8}"/>
              </a:ext>
            </a:extLst>
          </p:cNvPr>
          <p:cNvSpPr>
            <a:spLocks noGrp="1"/>
          </p:cNvSpPr>
          <p:nvPr>
            <p:ph type="sldNum" sz="quarter" idx="16"/>
          </p:nvPr>
        </p:nvSpPr>
        <p:spPr/>
        <p:txBody>
          <a:bodyPr/>
          <a:lstStyle>
            <a:lvl1pPr>
              <a:defRPr/>
            </a:lvl1pPr>
          </a:lstStyle>
          <a:p>
            <a:fld id="{0A3ADCF6-294E-42DB-94FC-08BB712D9C4F}" type="slidenum">
              <a:rPr lang="en-US" altLang="en-US"/>
              <a:pPr/>
              <a:t>‹#›</a:t>
            </a:fld>
            <a:endParaRPr lang="en-US" altLang="en-US"/>
          </a:p>
        </p:txBody>
      </p:sp>
    </p:spTree>
    <p:extLst>
      <p:ext uri="{BB962C8B-B14F-4D97-AF65-F5344CB8AC3E}">
        <p14:creationId xmlns:p14="http://schemas.microsoft.com/office/powerpoint/2010/main" val="2650588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8D9B74EE-ACFE-43B3-8CC2-126509D9DF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1" y="609601"/>
            <a:ext cx="10131427" cy="2743199"/>
          </a:xfrm>
        </p:spPr>
        <p:txBody>
          <a:bodyPr/>
          <a:lstStyle>
            <a:lvl1pPr>
              <a:defRPr lang="en-US" b="0" dirty="0"/>
            </a:lvl1pPr>
          </a:lstStyle>
          <a:p>
            <a:pPr lvl="0"/>
            <a:r>
              <a:rPr lang="en-US"/>
              <a:t>Click to edit Master title style</a:t>
            </a:r>
          </a:p>
        </p:txBody>
      </p:sp>
      <p:sp>
        <p:nvSpPr>
          <p:cNvPr id="10" name="Text Placeholder 9"/>
          <p:cNvSpPr>
            <a:spLocks noGrp="1"/>
          </p:cNvSpPr>
          <p:nvPr>
            <p:ph type="body" sz="quarter" idx="13"/>
          </p:nvPr>
        </p:nvSpPr>
        <p:spPr>
          <a:xfrm>
            <a:off x="685801" y="3505200"/>
            <a:ext cx="10131428" cy="838200"/>
          </a:xfrm>
        </p:spPr>
        <p:txBody>
          <a:bodyPr rtlCol="0" anchor="b">
            <a:normAutofit/>
          </a:bodyPr>
          <a:lstStyle>
            <a:lvl1pPr>
              <a:buNone/>
              <a:defRPr lang="en-US" sz="2800" b="0" cap="none" dirty="0">
                <a:ln w="3175" cmpd="sng">
                  <a:noFill/>
                </a:ln>
                <a:solidFill>
                  <a:schemeClr val="tx1"/>
                </a:solidFill>
                <a:effectLst/>
              </a:defRPr>
            </a:lvl1pPr>
          </a:lstStyle>
          <a:p>
            <a:pPr lvl="0"/>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Date Placeholder 3">
            <a:extLst>
              <a:ext uri="{FF2B5EF4-FFF2-40B4-BE49-F238E27FC236}">
                <a16:creationId xmlns:a16="http://schemas.microsoft.com/office/drawing/2014/main" id="{BC6819BD-EBFC-46AB-80E6-D21D07B7C894}"/>
              </a:ext>
            </a:extLst>
          </p:cNvPr>
          <p:cNvSpPr>
            <a:spLocks noGrp="1"/>
          </p:cNvSpPr>
          <p:nvPr>
            <p:ph type="dt" sz="half" idx="14"/>
          </p:nvPr>
        </p:nvSpPr>
        <p:spPr/>
        <p:txBody>
          <a:bodyPr/>
          <a:lstStyle>
            <a:lvl1pPr>
              <a:defRPr/>
            </a:lvl1pPr>
          </a:lstStyle>
          <a:p>
            <a:pPr>
              <a:defRPr/>
            </a:pPr>
            <a:fld id="{871CD233-29ED-4A5E-A40D-F01D6C739FF5}" type="datetimeFigureOut">
              <a:rPr lang="en-US"/>
              <a:pPr>
                <a:defRPr/>
              </a:pPr>
              <a:t>10/17/2021</a:t>
            </a:fld>
            <a:endParaRPr lang="en-US"/>
          </a:p>
        </p:txBody>
      </p:sp>
      <p:sp>
        <p:nvSpPr>
          <p:cNvPr id="7" name="Footer Placeholder 4">
            <a:extLst>
              <a:ext uri="{FF2B5EF4-FFF2-40B4-BE49-F238E27FC236}">
                <a16:creationId xmlns:a16="http://schemas.microsoft.com/office/drawing/2014/main" id="{2D751B83-7451-4855-A869-F44FCD5C1394}"/>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A61A6A6B-9405-4F92-A8E9-C97D8DF9A98E}"/>
              </a:ext>
            </a:extLst>
          </p:cNvPr>
          <p:cNvSpPr>
            <a:spLocks noGrp="1"/>
          </p:cNvSpPr>
          <p:nvPr>
            <p:ph type="sldNum" sz="quarter" idx="16"/>
          </p:nvPr>
        </p:nvSpPr>
        <p:spPr/>
        <p:txBody>
          <a:bodyPr/>
          <a:lstStyle>
            <a:lvl1pPr>
              <a:defRPr/>
            </a:lvl1pPr>
          </a:lstStyle>
          <a:p>
            <a:fld id="{02255180-F8EE-4591-9534-C7D3A1C56F1B}" type="slidenum">
              <a:rPr lang="en-US" altLang="en-US"/>
              <a:pPr/>
              <a:t>‹#›</a:t>
            </a:fld>
            <a:endParaRPr lang="en-US" altLang="en-US"/>
          </a:p>
        </p:txBody>
      </p:sp>
    </p:spTree>
    <p:extLst>
      <p:ext uri="{BB962C8B-B14F-4D97-AF65-F5344CB8AC3E}">
        <p14:creationId xmlns:p14="http://schemas.microsoft.com/office/powerpoint/2010/main" val="1286615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2EF02E5D-7D1C-4586-B77E-114EDEEA38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685801" y="609600"/>
            <a:ext cx="10131425" cy="1456267"/>
          </a:xfrm>
        </p:spPr>
        <p:txBody>
          <a:bodyPr/>
          <a:lstStyle/>
          <a:p>
            <a:r>
              <a:rPr lang="en-US"/>
              <a:t>Click to edit Master title style</a:t>
            </a:r>
          </a:p>
        </p:txBody>
      </p:sp>
      <p:sp>
        <p:nvSpPr>
          <p:cNvPr id="5" name="Date Placeholder 3">
            <a:extLst>
              <a:ext uri="{FF2B5EF4-FFF2-40B4-BE49-F238E27FC236}">
                <a16:creationId xmlns:a16="http://schemas.microsoft.com/office/drawing/2014/main" id="{B7148B1E-B9FA-47E1-9BAF-0B42349B5F6E}"/>
              </a:ext>
            </a:extLst>
          </p:cNvPr>
          <p:cNvSpPr>
            <a:spLocks noGrp="1"/>
          </p:cNvSpPr>
          <p:nvPr>
            <p:ph type="dt" sz="half" idx="10"/>
          </p:nvPr>
        </p:nvSpPr>
        <p:spPr/>
        <p:txBody>
          <a:bodyPr/>
          <a:lstStyle>
            <a:lvl1pPr>
              <a:defRPr/>
            </a:lvl1pPr>
          </a:lstStyle>
          <a:p>
            <a:pPr>
              <a:defRPr/>
            </a:pPr>
            <a:fld id="{0D24FEE4-6BB3-4812-84FB-770A0A0DEB36}" type="datetimeFigureOut">
              <a:rPr lang="en-US"/>
              <a:pPr>
                <a:defRPr/>
              </a:pPr>
              <a:t>10/17/2021</a:t>
            </a:fld>
            <a:endParaRPr lang="en-US"/>
          </a:p>
        </p:txBody>
      </p:sp>
      <p:sp>
        <p:nvSpPr>
          <p:cNvPr id="6" name="Footer Placeholder 4">
            <a:extLst>
              <a:ext uri="{FF2B5EF4-FFF2-40B4-BE49-F238E27FC236}">
                <a16:creationId xmlns:a16="http://schemas.microsoft.com/office/drawing/2014/main" id="{48046EDF-3A0D-420D-BE75-6D3214FD26F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4D335F4-FA3D-4D94-BE6C-54A554312525}"/>
              </a:ext>
            </a:extLst>
          </p:cNvPr>
          <p:cNvSpPr>
            <a:spLocks noGrp="1"/>
          </p:cNvSpPr>
          <p:nvPr>
            <p:ph type="sldNum" sz="quarter" idx="12"/>
          </p:nvPr>
        </p:nvSpPr>
        <p:spPr/>
        <p:txBody>
          <a:bodyPr/>
          <a:lstStyle>
            <a:lvl1pPr>
              <a:defRPr/>
            </a:lvl1pPr>
          </a:lstStyle>
          <a:p>
            <a:fld id="{109BE873-5953-4DE5-9058-AD76F5EF844F}" type="slidenum">
              <a:rPr lang="en-US" altLang="en-US"/>
              <a:pPr/>
              <a:t>‹#›</a:t>
            </a:fld>
            <a:endParaRPr lang="en-US" altLang="en-US"/>
          </a:p>
        </p:txBody>
      </p:sp>
    </p:spTree>
    <p:extLst>
      <p:ext uri="{BB962C8B-B14F-4D97-AF65-F5344CB8AC3E}">
        <p14:creationId xmlns:p14="http://schemas.microsoft.com/office/powerpoint/2010/main" val="4264657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BE38C5F5-4C72-4A19-A6BF-443B4E991C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CB84770-CE38-4282-B65A-E3D353CA210B}"/>
              </a:ext>
            </a:extLst>
          </p:cNvPr>
          <p:cNvSpPr>
            <a:spLocks noGrp="1"/>
          </p:cNvSpPr>
          <p:nvPr>
            <p:ph type="dt" sz="half" idx="10"/>
          </p:nvPr>
        </p:nvSpPr>
        <p:spPr/>
        <p:txBody>
          <a:bodyPr/>
          <a:lstStyle>
            <a:lvl1pPr>
              <a:defRPr/>
            </a:lvl1pPr>
          </a:lstStyle>
          <a:p>
            <a:pPr>
              <a:defRPr/>
            </a:pPr>
            <a:fld id="{DF266866-EB08-4882-AFC4-AE138E45561D}" type="datetimeFigureOut">
              <a:rPr lang="en-US"/>
              <a:pPr>
                <a:defRPr/>
              </a:pPr>
              <a:t>10/17/2021</a:t>
            </a:fld>
            <a:endParaRPr lang="en-US"/>
          </a:p>
        </p:txBody>
      </p:sp>
      <p:sp>
        <p:nvSpPr>
          <p:cNvPr id="6" name="Footer Placeholder 4">
            <a:extLst>
              <a:ext uri="{FF2B5EF4-FFF2-40B4-BE49-F238E27FC236}">
                <a16:creationId xmlns:a16="http://schemas.microsoft.com/office/drawing/2014/main" id="{F1A53A42-76B0-4858-92B5-726408FD6D7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7E973D9-4F20-4906-986E-B06B4F951860}"/>
              </a:ext>
            </a:extLst>
          </p:cNvPr>
          <p:cNvSpPr>
            <a:spLocks noGrp="1"/>
          </p:cNvSpPr>
          <p:nvPr>
            <p:ph type="sldNum" sz="quarter" idx="12"/>
          </p:nvPr>
        </p:nvSpPr>
        <p:spPr/>
        <p:txBody>
          <a:bodyPr/>
          <a:lstStyle>
            <a:lvl1pPr>
              <a:defRPr/>
            </a:lvl1pPr>
          </a:lstStyle>
          <a:p>
            <a:fld id="{00C481F3-14FF-4EBF-BDF4-D8BF71CD524C}" type="slidenum">
              <a:rPr lang="en-US" altLang="en-US"/>
              <a:pPr/>
              <a:t>‹#›</a:t>
            </a:fld>
            <a:endParaRPr lang="en-US" altLang="en-US"/>
          </a:p>
        </p:txBody>
      </p:sp>
    </p:spTree>
    <p:extLst>
      <p:ext uri="{BB962C8B-B14F-4D97-AF65-F5344CB8AC3E}">
        <p14:creationId xmlns:p14="http://schemas.microsoft.com/office/powerpoint/2010/main" val="270095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362F6D75-DA32-45A0-9B2F-94556B0485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E03C99D-0952-4EBA-8AE7-069C1D228676}"/>
              </a:ext>
            </a:extLst>
          </p:cNvPr>
          <p:cNvSpPr>
            <a:spLocks noGrp="1"/>
          </p:cNvSpPr>
          <p:nvPr>
            <p:ph type="dt" sz="half" idx="10"/>
          </p:nvPr>
        </p:nvSpPr>
        <p:spPr/>
        <p:txBody>
          <a:bodyPr/>
          <a:lstStyle>
            <a:lvl1pPr>
              <a:defRPr/>
            </a:lvl1pPr>
          </a:lstStyle>
          <a:p>
            <a:pPr>
              <a:defRPr/>
            </a:pPr>
            <a:fld id="{DCD609EB-38D1-4156-B25F-4401AC2F29B5}" type="datetimeFigureOut">
              <a:rPr lang="en-US"/>
              <a:pPr>
                <a:defRPr/>
              </a:pPr>
              <a:t>10/17/2021</a:t>
            </a:fld>
            <a:endParaRPr lang="en-US"/>
          </a:p>
        </p:txBody>
      </p:sp>
      <p:sp>
        <p:nvSpPr>
          <p:cNvPr id="6" name="Footer Placeholder 4">
            <a:extLst>
              <a:ext uri="{FF2B5EF4-FFF2-40B4-BE49-F238E27FC236}">
                <a16:creationId xmlns:a16="http://schemas.microsoft.com/office/drawing/2014/main" id="{1A24B937-2FBF-437C-98B6-2E893D495A3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CBE3D90-D81F-4319-9833-14CCC74BECB7}"/>
              </a:ext>
            </a:extLst>
          </p:cNvPr>
          <p:cNvSpPr>
            <a:spLocks noGrp="1"/>
          </p:cNvSpPr>
          <p:nvPr>
            <p:ph type="sldNum" sz="quarter" idx="12"/>
          </p:nvPr>
        </p:nvSpPr>
        <p:spPr/>
        <p:txBody>
          <a:bodyPr/>
          <a:lstStyle>
            <a:lvl1pPr>
              <a:defRPr/>
            </a:lvl1pPr>
          </a:lstStyle>
          <a:p>
            <a:fld id="{7FD7D490-09B8-4808-B364-0448472C1310}" type="slidenum">
              <a:rPr lang="en-US" altLang="en-US"/>
              <a:pPr/>
              <a:t>‹#›</a:t>
            </a:fld>
            <a:endParaRPr lang="en-US" altLang="en-US"/>
          </a:p>
        </p:txBody>
      </p:sp>
    </p:spTree>
    <p:extLst>
      <p:ext uri="{BB962C8B-B14F-4D97-AF65-F5344CB8AC3E}">
        <p14:creationId xmlns:p14="http://schemas.microsoft.com/office/powerpoint/2010/main" val="4086293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54032A7F-6AFE-4F27-BB9F-AE4F4F8624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542CDA67-253A-4E54-B048-57752B153C48}"/>
              </a:ext>
            </a:extLst>
          </p:cNvPr>
          <p:cNvSpPr>
            <a:spLocks noGrp="1"/>
          </p:cNvSpPr>
          <p:nvPr>
            <p:ph type="dt" sz="half" idx="10"/>
          </p:nvPr>
        </p:nvSpPr>
        <p:spPr/>
        <p:txBody>
          <a:bodyPr/>
          <a:lstStyle>
            <a:lvl1pPr>
              <a:defRPr/>
            </a:lvl1pPr>
          </a:lstStyle>
          <a:p>
            <a:pPr>
              <a:defRPr/>
            </a:pPr>
            <a:fld id="{4736772F-676D-4324-822B-48D82FD8506D}" type="datetimeFigureOut">
              <a:rPr lang="en-US"/>
              <a:pPr>
                <a:defRPr/>
              </a:pPr>
              <a:t>10/17/2021</a:t>
            </a:fld>
            <a:endParaRPr lang="en-US"/>
          </a:p>
        </p:txBody>
      </p:sp>
      <p:sp>
        <p:nvSpPr>
          <p:cNvPr id="6" name="Footer Placeholder 4">
            <a:extLst>
              <a:ext uri="{FF2B5EF4-FFF2-40B4-BE49-F238E27FC236}">
                <a16:creationId xmlns:a16="http://schemas.microsoft.com/office/drawing/2014/main" id="{D0FDAB9B-9696-45B6-B640-00C4406A033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61FF96B-6904-4331-8D9E-4277DF5934AC}"/>
              </a:ext>
            </a:extLst>
          </p:cNvPr>
          <p:cNvSpPr>
            <a:spLocks noGrp="1"/>
          </p:cNvSpPr>
          <p:nvPr>
            <p:ph type="sldNum" sz="quarter" idx="12"/>
          </p:nvPr>
        </p:nvSpPr>
        <p:spPr/>
        <p:txBody>
          <a:bodyPr/>
          <a:lstStyle>
            <a:lvl1pPr>
              <a:defRPr/>
            </a:lvl1pPr>
          </a:lstStyle>
          <a:p>
            <a:fld id="{E6F5EB58-F5A5-41FD-AE5F-F3B45C486D78}" type="slidenum">
              <a:rPr lang="en-US" altLang="en-US"/>
              <a:pPr/>
              <a:t>‹#›</a:t>
            </a:fld>
            <a:endParaRPr lang="en-US" altLang="en-US"/>
          </a:p>
        </p:txBody>
      </p:sp>
    </p:spTree>
    <p:extLst>
      <p:ext uri="{BB962C8B-B14F-4D97-AF65-F5344CB8AC3E}">
        <p14:creationId xmlns:p14="http://schemas.microsoft.com/office/powerpoint/2010/main" val="154881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6337628A-BDC4-4186-9515-B42F19B2DA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3047A024-322E-4E64-94D8-FE9B8713E24F}"/>
              </a:ext>
            </a:extLst>
          </p:cNvPr>
          <p:cNvSpPr>
            <a:spLocks noGrp="1"/>
          </p:cNvSpPr>
          <p:nvPr>
            <p:ph type="dt" sz="half" idx="10"/>
          </p:nvPr>
        </p:nvSpPr>
        <p:spPr/>
        <p:txBody>
          <a:bodyPr/>
          <a:lstStyle>
            <a:lvl1pPr>
              <a:defRPr/>
            </a:lvl1pPr>
          </a:lstStyle>
          <a:p>
            <a:pPr>
              <a:defRPr/>
            </a:pPr>
            <a:fld id="{4C7BDFB7-9F22-41EE-B9BF-0D16AC44DCF2}" type="datetimeFigureOut">
              <a:rPr lang="en-US"/>
              <a:pPr>
                <a:defRPr/>
              </a:pPr>
              <a:t>10/17/2021</a:t>
            </a:fld>
            <a:endParaRPr lang="en-US"/>
          </a:p>
        </p:txBody>
      </p:sp>
      <p:sp>
        <p:nvSpPr>
          <p:cNvPr id="7" name="Footer Placeholder 5">
            <a:extLst>
              <a:ext uri="{FF2B5EF4-FFF2-40B4-BE49-F238E27FC236}">
                <a16:creationId xmlns:a16="http://schemas.microsoft.com/office/drawing/2014/main" id="{482D4C86-F053-4606-92D3-B4EF3B7E7FE4}"/>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D2E42A4A-3BA8-4C82-AD13-04791B756449}"/>
              </a:ext>
            </a:extLst>
          </p:cNvPr>
          <p:cNvSpPr>
            <a:spLocks noGrp="1"/>
          </p:cNvSpPr>
          <p:nvPr>
            <p:ph type="sldNum" sz="quarter" idx="12"/>
          </p:nvPr>
        </p:nvSpPr>
        <p:spPr/>
        <p:txBody>
          <a:bodyPr/>
          <a:lstStyle>
            <a:lvl1pPr>
              <a:defRPr/>
            </a:lvl1pPr>
          </a:lstStyle>
          <a:p>
            <a:fld id="{215E3804-1821-4D3B-9E76-597C531A2F64}" type="slidenum">
              <a:rPr lang="en-US" altLang="en-US"/>
              <a:pPr/>
              <a:t>‹#›</a:t>
            </a:fld>
            <a:endParaRPr lang="en-US" altLang="en-US"/>
          </a:p>
        </p:txBody>
      </p:sp>
    </p:spTree>
    <p:extLst>
      <p:ext uri="{BB962C8B-B14F-4D97-AF65-F5344CB8AC3E}">
        <p14:creationId xmlns:p14="http://schemas.microsoft.com/office/powerpoint/2010/main" val="4024034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FD4E869-129A-43D2-A0A1-82ABB7E6120E}"/>
              </a:ext>
            </a:extLst>
          </p:cNvPr>
          <p:cNvSpPr>
            <a:spLocks noGrp="1"/>
          </p:cNvSpPr>
          <p:nvPr>
            <p:ph type="dt" sz="half" idx="10"/>
          </p:nvPr>
        </p:nvSpPr>
        <p:spPr/>
        <p:txBody>
          <a:bodyPr/>
          <a:lstStyle>
            <a:lvl1pPr>
              <a:defRPr/>
            </a:lvl1pPr>
          </a:lstStyle>
          <a:p>
            <a:pPr>
              <a:defRPr/>
            </a:pPr>
            <a:fld id="{B10CB4A3-7384-4996-9373-819B5C3DBE3B}" type="datetimeFigureOut">
              <a:rPr lang="en-US"/>
              <a:pPr>
                <a:defRPr/>
              </a:pPr>
              <a:t>10/17/2021</a:t>
            </a:fld>
            <a:endParaRPr lang="en-US"/>
          </a:p>
        </p:txBody>
      </p:sp>
      <p:sp>
        <p:nvSpPr>
          <p:cNvPr id="8" name="Footer Placeholder 4">
            <a:extLst>
              <a:ext uri="{FF2B5EF4-FFF2-40B4-BE49-F238E27FC236}">
                <a16:creationId xmlns:a16="http://schemas.microsoft.com/office/drawing/2014/main" id="{19E89571-A577-4EF2-926F-E68126F5773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BF7F6C1-9A86-40F1-853A-87FC4EFC98D5}"/>
              </a:ext>
            </a:extLst>
          </p:cNvPr>
          <p:cNvSpPr>
            <a:spLocks noGrp="1"/>
          </p:cNvSpPr>
          <p:nvPr>
            <p:ph type="sldNum" sz="quarter" idx="12"/>
          </p:nvPr>
        </p:nvSpPr>
        <p:spPr/>
        <p:txBody>
          <a:bodyPr/>
          <a:lstStyle>
            <a:lvl1pPr>
              <a:defRPr/>
            </a:lvl1pPr>
          </a:lstStyle>
          <a:p>
            <a:fld id="{1FDCCC91-B869-4497-A6A6-62D4536788EF}" type="slidenum">
              <a:rPr lang="en-US" altLang="en-US"/>
              <a:pPr/>
              <a:t>‹#›</a:t>
            </a:fld>
            <a:endParaRPr lang="en-US" altLang="en-US"/>
          </a:p>
        </p:txBody>
      </p:sp>
    </p:spTree>
    <p:extLst>
      <p:ext uri="{BB962C8B-B14F-4D97-AF65-F5344CB8AC3E}">
        <p14:creationId xmlns:p14="http://schemas.microsoft.com/office/powerpoint/2010/main" val="3729213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elestia-R1---OverlayContentHD.png">
            <a:extLst>
              <a:ext uri="{FF2B5EF4-FFF2-40B4-BE49-F238E27FC236}">
                <a16:creationId xmlns:a16="http://schemas.microsoft.com/office/drawing/2014/main" id="{6E080355-F838-4300-A284-B6F600DBAF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a:extLst>
              <a:ext uri="{FF2B5EF4-FFF2-40B4-BE49-F238E27FC236}">
                <a16:creationId xmlns:a16="http://schemas.microsoft.com/office/drawing/2014/main" id="{35B7DCB3-E90F-417E-9D23-1CAC7B7C83C3}"/>
              </a:ext>
            </a:extLst>
          </p:cNvPr>
          <p:cNvSpPr>
            <a:spLocks noGrp="1"/>
          </p:cNvSpPr>
          <p:nvPr>
            <p:ph type="dt" sz="half" idx="10"/>
          </p:nvPr>
        </p:nvSpPr>
        <p:spPr/>
        <p:txBody>
          <a:bodyPr/>
          <a:lstStyle>
            <a:lvl1pPr>
              <a:defRPr/>
            </a:lvl1pPr>
          </a:lstStyle>
          <a:p>
            <a:pPr>
              <a:defRPr/>
            </a:pPr>
            <a:fld id="{5DFFF5A9-2CED-47BC-9233-A9353B392E56}" type="datetimeFigureOut">
              <a:rPr lang="en-US"/>
              <a:pPr>
                <a:defRPr/>
              </a:pPr>
              <a:t>10/17/2021</a:t>
            </a:fld>
            <a:endParaRPr lang="en-US"/>
          </a:p>
        </p:txBody>
      </p:sp>
      <p:sp>
        <p:nvSpPr>
          <p:cNvPr id="5" name="Footer Placeholder 3">
            <a:extLst>
              <a:ext uri="{FF2B5EF4-FFF2-40B4-BE49-F238E27FC236}">
                <a16:creationId xmlns:a16="http://schemas.microsoft.com/office/drawing/2014/main" id="{5417BC2F-BF82-4EAC-A1E9-6B308361713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AD85F2D0-5253-4DA6-BBC3-7DF1A2F9C76D}"/>
              </a:ext>
            </a:extLst>
          </p:cNvPr>
          <p:cNvSpPr>
            <a:spLocks noGrp="1"/>
          </p:cNvSpPr>
          <p:nvPr>
            <p:ph type="sldNum" sz="quarter" idx="12"/>
          </p:nvPr>
        </p:nvSpPr>
        <p:spPr/>
        <p:txBody>
          <a:bodyPr/>
          <a:lstStyle>
            <a:lvl1pPr>
              <a:defRPr/>
            </a:lvl1pPr>
          </a:lstStyle>
          <a:p>
            <a:fld id="{EDD051FC-9529-4044-A318-B7FEE237936D}" type="slidenum">
              <a:rPr lang="en-US" altLang="en-US"/>
              <a:pPr/>
              <a:t>‹#›</a:t>
            </a:fld>
            <a:endParaRPr lang="en-US" altLang="en-US"/>
          </a:p>
        </p:txBody>
      </p:sp>
    </p:spTree>
    <p:extLst>
      <p:ext uri="{BB962C8B-B14F-4D97-AF65-F5344CB8AC3E}">
        <p14:creationId xmlns:p14="http://schemas.microsoft.com/office/powerpoint/2010/main" val="57055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Celestia-R1---OverlayContentHD.png">
            <a:extLst>
              <a:ext uri="{FF2B5EF4-FFF2-40B4-BE49-F238E27FC236}">
                <a16:creationId xmlns:a16="http://schemas.microsoft.com/office/drawing/2014/main" id="{1225C2AC-9F76-4C49-B4F4-E471740A5E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BAE9D53D-BF8E-4F5B-811A-CA1854161670}"/>
              </a:ext>
            </a:extLst>
          </p:cNvPr>
          <p:cNvSpPr>
            <a:spLocks noGrp="1"/>
          </p:cNvSpPr>
          <p:nvPr>
            <p:ph type="dt" sz="half" idx="10"/>
          </p:nvPr>
        </p:nvSpPr>
        <p:spPr/>
        <p:txBody>
          <a:bodyPr/>
          <a:lstStyle>
            <a:lvl1pPr>
              <a:defRPr/>
            </a:lvl1pPr>
          </a:lstStyle>
          <a:p>
            <a:pPr>
              <a:defRPr/>
            </a:pPr>
            <a:fld id="{8770A7CD-A2DD-4585-8BAA-8B645F85BA4D}" type="datetimeFigureOut">
              <a:rPr lang="en-US"/>
              <a:pPr>
                <a:defRPr/>
              </a:pPr>
              <a:t>10/17/2021</a:t>
            </a:fld>
            <a:endParaRPr lang="en-US"/>
          </a:p>
        </p:txBody>
      </p:sp>
      <p:sp>
        <p:nvSpPr>
          <p:cNvPr id="4" name="Footer Placeholder 2">
            <a:extLst>
              <a:ext uri="{FF2B5EF4-FFF2-40B4-BE49-F238E27FC236}">
                <a16:creationId xmlns:a16="http://schemas.microsoft.com/office/drawing/2014/main" id="{634C78D9-1D44-4255-9FDB-A484929294B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D6544E86-B666-427B-8803-AD339122FFC5}"/>
              </a:ext>
            </a:extLst>
          </p:cNvPr>
          <p:cNvSpPr>
            <a:spLocks noGrp="1"/>
          </p:cNvSpPr>
          <p:nvPr>
            <p:ph type="sldNum" sz="quarter" idx="12"/>
          </p:nvPr>
        </p:nvSpPr>
        <p:spPr/>
        <p:txBody>
          <a:bodyPr/>
          <a:lstStyle>
            <a:lvl1pPr>
              <a:defRPr/>
            </a:lvl1pPr>
          </a:lstStyle>
          <a:p>
            <a:fld id="{5AA5EDBB-00E3-41BE-8529-B35E36D4F33B}" type="slidenum">
              <a:rPr lang="en-US" altLang="en-US"/>
              <a:pPr/>
              <a:t>‹#›</a:t>
            </a:fld>
            <a:endParaRPr lang="en-US" altLang="en-US"/>
          </a:p>
        </p:txBody>
      </p:sp>
    </p:spTree>
    <p:extLst>
      <p:ext uri="{BB962C8B-B14F-4D97-AF65-F5344CB8AC3E}">
        <p14:creationId xmlns:p14="http://schemas.microsoft.com/office/powerpoint/2010/main" val="4250591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1AC85ACF-B8E9-439B-AC9E-F42F88D549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2074333"/>
            <a:ext cx="3680885" cy="13716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648201" y="609601"/>
            <a:ext cx="6169026"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4010370A-C19C-4E44-9D44-DF95F88898B1}"/>
              </a:ext>
            </a:extLst>
          </p:cNvPr>
          <p:cNvSpPr>
            <a:spLocks noGrp="1"/>
          </p:cNvSpPr>
          <p:nvPr>
            <p:ph type="dt" sz="half" idx="10"/>
          </p:nvPr>
        </p:nvSpPr>
        <p:spPr/>
        <p:txBody>
          <a:bodyPr/>
          <a:lstStyle>
            <a:lvl1pPr>
              <a:defRPr/>
            </a:lvl1pPr>
          </a:lstStyle>
          <a:p>
            <a:pPr>
              <a:defRPr/>
            </a:pPr>
            <a:fld id="{57F7B9C6-AF6B-47B7-83E2-4D0D3AA64780}" type="datetimeFigureOut">
              <a:rPr lang="en-US"/>
              <a:pPr>
                <a:defRPr/>
              </a:pPr>
              <a:t>10/17/2021</a:t>
            </a:fld>
            <a:endParaRPr lang="en-US"/>
          </a:p>
        </p:txBody>
      </p:sp>
      <p:sp>
        <p:nvSpPr>
          <p:cNvPr id="7" name="Footer Placeholder 5">
            <a:extLst>
              <a:ext uri="{FF2B5EF4-FFF2-40B4-BE49-F238E27FC236}">
                <a16:creationId xmlns:a16="http://schemas.microsoft.com/office/drawing/2014/main" id="{68865D1C-DD21-4CB7-A83F-AB915F7C104E}"/>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824146CC-C5A6-434A-9849-BE8080DD7A52}"/>
              </a:ext>
            </a:extLst>
          </p:cNvPr>
          <p:cNvSpPr>
            <a:spLocks noGrp="1"/>
          </p:cNvSpPr>
          <p:nvPr>
            <p:ph type="sldNum" sz="quarter" idx="12"/>
          </p:nvPr>
        </p:nvSpPr>
        <p:spPr/>
        <p:txBody>
          <a:bodyPr/>
          <a:lstStyle>
            <a:lvl1pPr>
              <a:defRPr/>
            </a:lvl1pPr>
          </a:lstStyle>
          <a:p>
            <a:fld id="{9CFE9DFD-FBA0-4E64-A75D-BFDACD0A7471}" type="slidenum">
              <a:rPr lang="en-US" altLang="en-US"/>
              <a:pPr/>
              <a:t>‹#›</a:t>
            </a:fld>
            <a:endParaRPr lang="en-US" altLang="en-US"/>
          </a:p>
        </p:txBody>
      </p:sp>
    </p:spTree>
    <p:extLst>
      <p:ext uri="{BB962C8B-B14F-4D97-AF65-F5344CB8AC3E}">
        <p14:creationId xmlns:p14="http://schemas.microsoft.com/office/powerpoint/2010/main" val="453003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DAE14C28-F981-4387-A47F-611B470C78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600200"/>
            <a:ext cx="6164653" cy="1371600"/>
          </a:xfrm>
        </p:spPr>
        <p:txBody>
          <a:bodyPr anchor="b"/>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32812EE3-AC96-4990-971B-1237F0757B77}"/>
              </a:ext>
            </a:extLst>
          </p:cNvPr>
          <p:cNvSpPr>
            <a:spLocks noGrp="1"/>
          </p:cNvSpPr>
          <p:nvPr>
            <p:ph type="dt" sz="half" idx="10"/>
          </p:nvPr>
        </p:nvSpPr>
        <p:spPr/>
        <p:txBody>
          <a:bodyPr/>
          <a:lstStyle>
            <a:lvl1pPr>
              <a:defRPr/>
            </a:lvl1pPr>
          </a:lstStyle>
          <a:p>
            <a:pPr>
              <a:defRPr/>
            </a:pPr>
            <a:fld id="{A7BFE32D-C405-40E9-B0A5-293A56145F35}" type="datetimeFigureOut">
              <a:rPr lang="en-US"/>
              <a:pPr>
                <a:defRPr/>
              </a:pPr>
              <a:t>10/17/2021</a:t>
            </a:fld>
            <a:endParaRPr lang="en-US"/>
          </a:p>
        </p:txBody>
      </p:sp>
      <p:sp>
        <p:nvSpPr>
          <p:cNvPr id="7" name="Footer Placeholder 5">
            <a:extLst>
              <a:ext uri="{FF2B5EF4-FFF2-40B4-BE49-F238E27FC236}">
                <a16:creationId xmlns:a16="http://schemas.microsoft.com/office/drawing/2014/main" id="{2CCD5F0D-CB20-4145-A5AE-46369D244A50}"/>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11CB1D8B-7482-4959-A7AA-812804311F1E}"/>
              </a:ext>
            </a:extLst>
          </p:cNvPr>
          <p:cNvSpPr>
            <a:spLocks noGrp="1"/>
          </p:cNvSpPr>
          <p:nvPr>
            <p:ph type="sldNum" sz="quarter" idx="12"/>
          </p:nvPr>
        </p:nvSpPr>
        <p:spPr/>
        <p:txBody>
          <a:bodyPr/>
          <a:lstStyle>
            <a:lvl1pPr>
              <a:defRPr/>
            </a:lvl1pPr>
          </a:lstStyle>
          <a:p>
            <a:fld id="{624DFCA5-A847-45F1-9FEA-D31A2F3D1D5F}" type="slidenum">
              <a:rPr lang="en-US" altLang="en-US"/>
              <a:pPr/>
              <a:t>‹#›</a:t>
            </a:fld>
            <a:endParaRPr lang="en-US" altLang="en-US"/>
          </a:p>
        </p:txBody>
      </p:sp>
    </p:spTree>
    <p:extLst>
      <p:ext uri="{BB962C8B-B14F-4D97-AF65-F5344CB8AC3E}">
        <p14:creationId xmlns:p14="http://schemas.microsoft.com/office/powerpoint/2010/main" val="3861252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extLst>
              <a:ext uri="{BEBA8EAE-BF5A-486C-A8C5-ECC9F3942E4B}">
                <a14:imgProps xmlns:a14="http://schemas.microsoft.com/office/drawing/2010/main">
                  <a14:imgLayer r:embed="rId20">
                    <a14:imgEffect>
                      <a14:artisticCement/>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EBC14B-FA80-467C-B322-96317EF503DA}"/>
              </a:ext>
            </a:extLst>
          </p:cNvPr>
          <p:cNvSpPr>
            <a:spLocks noGrp="1"/>
          </p:cNvSpPr>
          <p:nvPr>
            <p:ph type="title"/>
          </p:nvPr>
        </p:nvSpPr>
        <p:spPr>
          <a:xfrm>
            <a:off x="685800" y="609600"/>
            <a:ext cx="10131425" cy="1455738"/>
          </a:xfrm>
          <a:prstGeom prst="rect">
            <a:avLst/>
          </a:prstGeom>
          <a:effectLst/>
        </p:spPr>
        <p:txBody>
          <a:bodyPr vert="horz" lIns="91440" tIns="45720" rIns="91440" bIns="45720" rtlCol="0" anchor="ctr">
            <a:normAutofit/>
          </a:bodyPr>
          <a:lstStyle/>
          <a:p>
            <a:r>
              <a:rPr lang="en-US"/>
              <a:t>Click to edit Master title style</a:t>
            </a:r>
          </a:p>
        </p:txBody>
      </p:sp>
      <p:sp>
        <p:nvSpPr>
          <p:cNvPr id="1027" name="Text Placeholder 2">
            <a:extLst>
              <a:ext uri="{FF2B5EF4-FFF2-40B4-BE49-F238E27FC236}">
                <a16:creationId xmlns:a16="http://schemas.microsoft.com/office/drawing/2014/main" id="{FCFE5D39-BA2A-4B08-9B39-B8B5505C45F6}"/>
              </a:ext>
            </a:extLst>
          </p:cNvPr>
          <p:cNvSpPr>
            <a:spLocks noGrp="1"/>
          </p:cNvSpPr>
          <p:nvPr>
            <p:ph type="body" idx="1"/>
          </p:nvPr>
        </p:nvSpPr>
        <p:spPr bwMode="auto">
          <a:xfrm>
            <a:off x="685800" y="2141538"/>
            <a:ext cx="10131425"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761049C-E4EC-4F43-BADA-C1EE0DA73011}"/>
              </a:ext>
            </a:extLst>
          </p:cNvPr>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effectLst/>
                <a:latin typeface="+mn-lt"/>
              </a:defRPr>
            </a:lvl1pPr>
          </a:lstStyle>
          <a:p>
            <a:pPr>
              <a:defRPr/>
            </a:pPr>
            <a:fld id="{C3576E93-3CA6-441D-9398-98C9091AD23A}" type="datetimeFigureOut">
              <a:rPr lang="en-US"/>
              <a:pPr>
                <a:defRPr/>
              </a:pPr>
              <a:t>10/17/2021</a:t>
            </a:fld>
            <a:endParaRPr lang="en-US"/>
          </a:p>
        </p:txBody>
      </p:sp>
      <p:sp>
        <p:nvSpPr>
          <p:cNvPr id="5" name="Footer Placeholder 4">
            <a:extLst>
              <a:ext uri="{FF2B5EF4-FFF2-40B4-BE49-F238E27FC236}">
                <a16:creationId xmlns:a16="http://schemas.microsoft.com/office/drawing/2014/main" id="{9C6E2D39-66C8-4D69-B6DA-B24BD57C1A0D}"/>
              </a:ext>
            </a:extLst>
          </p:cNvPr>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lgn="l" eaLnBrk="1" fontAlgn="auto" hangingPunct="1">
              <a:spcBef>
                <a:spcPts val="0"/>
              </a:spcBef>
              <a:spcAft>
                <a:spcPts val="0"/>
              </a:spcAft>
              <a:defRPr sz="1000" b="0" i="0">
                <a:solidFill>
                  <a:schemeClr val="tx1"/>
                </a:solidFill>
                <a:effectLst/>
                <a:latin typeface="+mn-lt"/>
              </a:defRPr>
            </a:lvl1pPr>
          </a:lstStyle>
          <a:p>
            <a:pPr>
              <a:defRPr/>
            </a:pPr>
            <a:endParaRPr lang="en-US"/>
          </a:p>
        </p:txBody>
      </p:sp>
      <p:sp>
        <p:nvSpPr>
          <p:cNvPr id="6" name="Slide Number Placeholder 5">
            <a:extLst>
              <a:ext uri="{FF2B5EF4-FFF2-40B4-BE49-F238E27FC236}">
                <a16:creationId xmlns:a16="http://schemas.microsoft.com/office/drawing/2014/main" id="{21A5DD0C-03A4-437C-A2E4-D89935B834F5}"/>
              </a:ext>
            </a:extLst>
          </p:cNvPr>
          <p:cNvSpPr>
            <a:spLocks noGrp="1"/>
          </p:cNvSpPr>
          <p:nvPr>
            <p:ph type="sldNum" sz="quarter" idx="4"/>
          </p:nvPr>
        </p:nvSpPr>
        <p:spPr>
          <a:xfrm>
            <a:off x="10266363" y="5870575"/>
            <a:ext cx="550862" cy="3778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lvl1pPr>
          </a:lstStyle>
          <a:p>
            <a:fld id="{B8FE50FD-BE0A-4409-8659-906D37AFDC70}"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48" r:id="rId5"/>
    <p:sldLayoutId id="2147484053" r:id="rId6"/>
    <p:sldLayoutId id="2147484054" r:id="rId7"/>
    <p:sldLayoutId id="2147484055" r:id="rId8"/>
    <p:sldLayoutId id="2147484056" r:id="rId9"/>
    <p:sldLayoutId id="2147484057" r:id="rId10"/>
    <p:sldLayoutId id="2147484058" r:id="rId11"/>
    <p:sldLayoutId id="2147484059" r:id="rId12"/>
    <p:sldLayoutId id="2147484060" r:id="rId13"/>
    <p:sldLayoutId id="2147484061" r:id="rId14"/>
    <p:sldLayoutId id="2147484062" r:id="rId15"/>
    <p:sldLayoutId id="2147484063" r:id="rId16"/>
    <p:sldLayoutId id="2147484064" r:id="rId17"/>
  </p:sldLayoutIdLst>
  <p:txStyles>
    <p:titleStyle>
      <a:lvl1pPr algn="l" defTabSz="457200" rtl="0" eaLnBrk="0" fontAlgn="base" hangingPunct="0">
        <a:spcBef>
          <a:spcPct val="0"/>
        </a:spcBef>
        <a:spcAft>
          <a:spcPct val="0"/>
        </a:spcAft>
        <a:defRPr sz="36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600">
          <a:solidFill>
            <a:schemeClr val="tx1"/>
          </a:solidFill>
          <a:latin typeface="Calibri Light" panose="020F0302020204030204" pitchFamily="34" charset="0"/>
        </a:defRPr>
      </a:lvl2pPr>
      <a:lvl3pPr algn="l" defTabSz="457200" rtl="0" eaLnBrk="0" fontAlgn="base" hangingPunct="0">
        <a:spcBef>
          <a:spcPct val="0"/>
        </a:spcBef>
        <a:spcAft>
          <a:spcPct val="0"/>
        </a:spcAft>
        <a:defRPr sz="3600">
          <a:solidFill>
            <a:schemeClr val="tx1"/>
          </a:solidFill>
          <a:latin typeface="Calibri Light" panose="020F0302020204030204" pitchFamily="34" charset="0"/>
        </a:defRPr>
      </a:lvl3pPr>
      <a:lvl4pPr algn="l" defTabSz="457200" rtl="0" eaLnBrk="0" fontAlgn="base" hangingPunct="0">
        <a:spcBef>
          <a:spcPct val="0"/>
        </a:spcBef>
        <a:spcAft>
          <a:spcPct val="0"/>
        </a:spcAft>
        <a:defRPr sz="3600">
          <a:solidFill>
            <a:schemeClr val="tx1"/>
          </a:solidFill>
          <a:latin typeface="Calibri Light" panose="020F0302020204030204" pitchFamily="34" charset="0"/>
        </a:defRPr>
      </a:lvl4pPr>
      <a:lvl5pPr algn="l" defTabSz="457200" rtl="0" eaLnBrk="0" fontAlgn="base" hangingPunct="0">
        <a:spcBef>
          <a:spcPct val="0"/>
        </a:spcBef>
        <a:spcAft>
          <a:spcPct val="0"/>
        </a:spcAft>
        <a:defRPr sz="3600">
          <a:solidFill>
            <a:schemeClr val="tx1"/>
          </a:solidFill>
          <a:latin typeface="Calibri Light" panose="020F030202020403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kern="1200">
          <a:solidFill>
            <a:schemeClr val="tx1"/>
          </a:solidFill>
          <a:latin typeface="+mn-lt"/>
          <a:ea typeface="+mn-ea"/>
          <a:cs typeface="+mn-cs"/>
        </a:defRPr>
      </a:lvl1pPr>
      <a:lvl2pPr marL="7429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600" kern="1200">
          <a:solidFill>
            <a:schemeClr val="tx1"/>
          </a:solidFill>
          <a:latin typeface="+mn-lt"/>
          <a:ea typeface="+mn-ea"/>
          <a:cs typeface="+mn-cs"/>
        </a:defRPr>
      </a:lvl2pPr>
      <a:lvl3pPr marL="12001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5430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4pPr>
      <a:lvl5pPr marL="20002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5F4B-2D12-4BAF-9ECB-DA3A2ED62E9B}"/>
              </a:ext>
            </a:extLst>
          </p:cNvPr>
          <p:cNvSpPr>
            <a:spLocks noGrp="1"/>
          </p:cNvSpPr>
          <p:nvPr>
            <p:ph type="ctrTitle"/>
          </p:nvPr>
        </p:nvSpPr>
        <p:spPr>
          <a:xfrm>
            <a:off x="3494762" y="504371"/>
            <a:ext cx="7708906" cy="5849257"/>
          </a:xfrm>
        </p:spPr>
        <p:txBody>
          <a:bodyPr>
            <a:normAutofit/>
          </a:bodyPr>
          <a:lstStyle/>
          <a:p>
            <a:pPr eaLnBrk="1" fontAlgn="auto" hangingPunct="1">
              <a:spcAft>
                <a:spcPts val="0"/>
              </a:spcAft>
              <a:defRPr/>
            </a:pPr>
            <a:r>
              <a:rPr lang="en-US" sz="8800" dirty="0"/>
              <a:t>UNCLEAN SPIRITS OUT &amp; GRACE IN</a:t>
            </a:r>
          </a:p>
        </p:txBody>
      </p:sp>
    </p:spTree>
    <p:extLst>
      <p:ext uri="{BB962C8B-B14F-4D97-AF65-F5344CB8AC3E}">
        <p14:creationId xmlns:p14="http://schemas.microsoft.com/office/powerpoint/2010/main" val="3995971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1071903" y="2031646"/>
            <a:ext cx="9697697"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GREATER GRACE IS INTENDED FOR GREATER HARVEST</a:t>
            </a:r>
          </a:p>
        </p:txBody>
      </p:sp>
    </p:spTree>
    <p:extLst>
      <p:ext uri="{BB962C8B-B14F-4D97-AF65-F5344CB8AC3E}">
        <p14:creationId xmlns:p14="http://schemas.microsoft.com/office/powerpoint/2010/main" val="2793169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1071903" y="2031646"/>
            <a:ext cx="969769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GRACE EVENTS TEND TO MARK OUT TERRITORY</a:t>
            </a:r>
          </a:p>
        </p:txBody>
      </p:sp>
    </p:spTree>
    <p:extLst>
      <p:ext uri="{BB962C8B-B14F-4D97-AF65-F5344CB8AC3E}">
        <p14:creationId xmlns:p14="http://schemas.microsoft.com/office/powerpoint/2010/main" val="682482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000" dirty="0"/>
              <a:t>No one else dared join them, even though they were highly regarded by the people.  Nevertheless, more and more men and women believed in the Lord and were added to their number.</a:t>
            </a:r>
            <a:endParaRPr lang="en-US" altLang="en-US" sz="3600" dirty="0"/>
          </a:p>
          <a:p>
            <a:pPr eaLnBrk="1" hangingPunct="1"/>
            <a:r>
              <a:rPr lang="en-US" altLang="en-US" sz="3600" dirty="0"/>
              <a:t>																		Acts 5:12-16</a:t>
            </a:r>
            <a:endParaRPr lang="en-US" altLang="en-US" sz="5400" dirty="0"/>
          </a:p>
        </p:txBody>
      </p:sp>
    </p:spTree>
    <p:extLst>
      <p:ext uri="{BB962C8B-B14F-4D97-AF65-F5344CB8AC3E}">
        <p14:creationId xmlns:p14="http://schemas.microsoft.com/office/powerpoint/2010/main" val="1308437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1071903" y="2031646"/>
            <a:ext cx="9697697"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THE FEAR OF THE LORD RESULTED IN PUBLIC CAREFULNESS &amp; PERSONAL INVITATION</a:t>
            </a:r>
          </a:p>
        </p:txBody>
      </p:sp>
    </p:spTree>
    <p:extLst>
      <p:ext uri="{BB962C8B-B14F-4D97-AF65-F5344CB8AC3E}">
        <p14:creationId xmlns:p14="http://schemas.microsoft.com/office/powerpoint/2010/main" val="3694462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000" dirty="0"/>
              <a:t>As a result, people brough the sick into the streets and laid them on beds and mats so that at lease Peter’s shadow might fall on some of them as he passed by.</a:t>
            </a:r>
            <a:endParaRPr lang="en-US" altLang="en-US" sz="4400" dirty="0"/>
          </a:p>
          <a:p>
            <a:pPr eaLnBrk="1" hangingPunct="1"/>
            <a:endParaRPr lang="en-US" altLang="en-US" sz="3600" dirty="0"/>
          </a:p>
          <a:p>
            <a:pPr eaLnBrk="1" hangingPunct="1"/>
            <a:endParaRPr lang="en-US" altLang="en-US" sz="3600" dirty="0"/>
          </a:p>
          <a:p>
            <a:pPr eaLnBrk="1" hangingPunct="1"/>
            <a:r>
              <a:rPr lang="en-US" altLang="en-US" sz="3600" dirty="0"/>
              <a:t>																		Acts 5:12-16</a:t>
            </a:r>
            <a:endParaRPr lang="en-US" altLang="en-US" sz="5400" dirty="0"/>
          </a:p>
        </p:txBody>
      </p:sp>
    </p:spTree>
    <p:extLst>
      <p:ext uri="{BB962C8B-B14F-4D97-AF65-F5344CB8AC3E}">
        <p14:creationId xmlns:p14="http://schemas.microsoft.com/office/powerpoint/2010/main" val="2052196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1247151" y="1567188"/>
            <a:ext cx="9697697"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GRACE TOUCHED THE CROWDS, IGNITED FAITH &amp; EVEN STARTED SHADOW MINISTRY</a:t>
            </a:r>
          </a:p>
        </p:txBody>
      </p:sp>
    </p:spTree>
    <p:extLst>
      <p:ext uri="{BB962C8B-B14F-4D97-AF65-F5344CB8AC3E}">
        <p14:creationId xmlns:p14="http://schemas.microsoft.com/office/powerpoint/2010/main" val="1467368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632309"/>
            <a:ext cx="11412537"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000" dirty="0"/>
              <a:t>Crowds gathered also from the towns around Jerusalem, bringing their sick and those tormented by evil spirits, and all of them were healed.</a:t>
            </a:r>
            <a:endParaRPr lang="en-US" altLang="en-US" sz="3600" dirty="0"/>
          </a:p>
          <a:p>
            <a:pPr eaLnBrk="1" hangingPunct="1"/>
            <a:endParaRPr lang="en-US" altLang="en-US" sz="3600" dirty="0"/>
          </a:p>
          <a:p>
            <a:pPr eaLnBrk="1" hangingPunct="1"/>
            <a:r>
              <a:rPr lang="en-US" altLang="en-US" sz="3600" dirty="0"/>
              <a:t>																		Acts 5:12-16</a:t>
            </a:r>
            <a:endParaRPr lang="en-US" altLang="en-US" sz="5400" dirty="0"/>
          </a:p>
        </p:txBody>
      </p:sp>
    </p:spTree>
    <p:extLst>
      <p:ext uri="{BB962C8B-B14F-4D97-AF65-F5344CB8AC3E}">
        <p14:creationId xmlns:p14="http://schemas.microsoft.com/office/powerpoint/2010/main" val="319251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1071903" y="2031646"/>
            <a:ext cx="9697697"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THE DISCIPLES MORE CLOSELY MIRRORED JESUS’ MINISTRY</a:t>
            </a:r>
          </a:p>
        </p:txBody>
      </p:sp>
    </p:spTree>
    <p:extLst>
      <p:ext uri="{BB962C8B-B14F-4D97-AF65-F5344CB8AC3E}">
        <p14:creationId xmlns:p14="http://schemas.microsoft.com/office/powerpoint/2010/main" val="1271904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1071903" y="2031646"/>
            <a:ext cx="9697697"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MARK 1:21-34 (Capernaum) REPEATS in JERUSALEM (ACTS 5:1-16.)</a:t>
            </a:r>
          </a:p>
        </p:txBody>
      </p:sp>
    </p:spTree>
    <p:extLst>
      <p:ext uri="{BB962C8B-B14F-4D97-AF65-F5344CB8AC3E}">
        <p14:creationId xmlns:p14="http://schemas.microsoft.com/office/powerpoint/2010/main" val="361959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01701-4ECE-47C5-95E9-4568F0866168}"/>
              </a:ext>
            </a:extLst>
          </p:cNvPr>
          <p:cNvSpPr>
            <a:spLocks noGrp="1"/>
          </p:cNvSpPr>
          <p:nvPr>
            <p:ph type="ctrTitle"/>
          </p:nvPr>
        </p:nvSpPr>
        <p:spPr>
          <a:xfrm>
            <a:off x="161925" y="685800"/>
            <a:ext cx="11887200" cy="5654675"/>
          </a:xfrm>
        </p:spPr>
        <p:txBody>
          <a:bodyPr>
            <a:normAutofit fontScale="90000"/>
          </a:bodyPr>
          <a:lstStyle/>
          <a:p>
            <a:pPr algn="l" eaLnBrk="1" fontAlgn="auto" hangingPunct="1">
              <a:spcAft>
                <a:spcPts val="0"/>
              </a:spcAft>
              <a:defRPr/>
            </a:pPr>
            <a:br>
              <a:rPr lang="en-US" sz="7200" dirty="0"/>
            </a:br>
            <a:r>
              <a:rPr lang="en-US" sz="7200" dirty="0"/>
              <a:t>CONCLUSION:</a:t>
            </a:r>
            <a:br>
              <a:rPr lang="en-US" sz="7200" dirty="0"/>
            </a:br>
            <a:br>
              <a:rPr lang="en-US" sz="4900" dirty="0"/>
            </a:br>
            <a:r>
              <a:rPr lang="en-US" sz="10700" dirty="0"/>
              <a:t>DOES JESUS REALLY WANT TO REPEAT HIS MINISTRY IN ME?</a:t>
            </a:r>
            <a:endParaRPr lang="en-US" sz="7200" dirty="0"/>
          </a:p>
        </p:txBody>
      </p:sp>
    </p:spTree>
    <p:extLst>
      <p:ext uri="{BB962C8B-B14F-4D97-AF65-F5344CB8AC3E}">
        <p14:creationId xmlns:p14="http://schemas.microsoft.com/office/powerpoint/2010/main" val="1644618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701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REVIEW:</a:t>
            </a:r>
          </a:p>
          <a:p>
            <a:pPr eaLnBrk="1" hangingPunct="1"/>
            <a:endParaRPr lang="en-US" altLang="en-US" sz="6600" dirty="0"/>
          </a:p>
          <a:p>
            <a:pPr eaLnBrk="1" hangingPunct="1"/>
            <a:r>
              <a:rPr lang="en-US" altLang="en-US" sz="6600" dirty="0"/>
              <a:t>GRACE EVENTS happen as a result of ALIGNMENT and ACTION – TAKE ADVANTAGE OF THEM!</a:t>
            </a:r>
          </a:p>
          <a:p>
            <a:pPr eaLnBrk="1" hangingPunct="1"/>
            <a:endParaRPr lang="en-US" altLang="en-US" sz="5400" dirty="0"/>
          </a:p>
        </p:txBody>
      </p:sp>
    </p:spTree>
    <p:extLst>
      <p:ext uri="{BB962C8B-B14F-4D97-AF65-F5344CB8AC3E}">
        <p14:creationId xmlns:p14="http://schemas.microsoft.com/office/powerpoint/2010/main" val="3651238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01701-4ECE-47C5-95E9-4568F0866168}"/>
              </a:ext>
            </a:extLst>
          </p:cNvPr>
          <p:cNvSpPr>
            <a:spLocks noGrp="1"/>
          </p:cNvSpPr>
          <p:nvPr>
            <p:ph type="ctrTitle"/>
          </p:nvPr>
        </p:nvSpPr>
        <p:spPr>
          <a:xfrm>
            <a:off x="161925" y="685800"/>
            <a:ext cx="11887200" cy="5654675"/>
          </a:xfrm>
        </p:spPr>
        <p:txBody>
          <a:bodyPr>
            <a:normAutofit fontScale="90000"/>
          </a:bodyPr>
          <a:lstStyle/>
          <a:p>
            <a:pPr algn="l" eaLnBrk="1" fontAlgn="auto" hangingPunct="1">
              <a:spcAft>
                <a:spcPts val="0"/>
              </a:spcAft>
              <a:defRPr/>
            </a:pPr>
            <a:br>
              <a:rPr lang="en-US" sz="7200" dirty="0"/>
            </a:br>
            <a:br>
              <a:rPr lang="en-US" sz="7200" dirty="0"/>
            </a:br>
            <a:br>
              <a:rPr lang="en-US" sz="7200" dirty="0"/>
            </a:br>
            <a:br>
              <a:rPr lang="en-US" sz="7200" dirty="0"/>
            </a:br>
            <a:r>
              <a:rPr lang="en-US" sz="10700" dirty="0"/>
              <a:t>DOES JESUS REALLY WANT TO REPEAT HIS MINISTRY IN LAKE WORTH?</a:t>
            </a:r>
            <a:endParaRPr lang="en-US" sz="7200" dirty="0"/>
          </a:p>
        </p:txBody>
      </p:sp>
    </p:spTree>
    <p:extLst>
      <p:ext uri="{BB962C8B-B14F-4D97-AF65-F5344CB8AC3E}">
        <p14:creationId xmlns:p14="http://schemas.microsoft.com/office/powerpoint/2010/main" val="349742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REVIEW:</a:t>
            </a:r>
          </a:p>
          <a:p>
            <a:pPr eaLnBrk="1" hangingPunct="1"/>
            <a:endParaRPr lang="en-US" altLang="en-US" sz="6600" dirty="0"/>
          </a:p>
          <a:p>
            <a:pPr eaLnBrk="1" hangingPunct="1"/>
            <a:r>
              <a:rPr lang="en-US" altLang="en-US" sz="6600" dirty="0"/>
              <a:t>GRACE EVENTS always result in PUSHBACK but there is an answer </a:t>
            </a:r>
            <a:r>
              <a:rPr lang="en-US" altLang="en-US" sz="6600"/>
              <a:t>for that!</a:t>
            </a:r>
            <a:endParaRPr lang="en-US" altLang="en-US" sz="6600" dirty="0"/>
          </a:p>
          <a:p>
            <a:pPr eaLnBrk="1" hangingPunct="1"/>
            <a:endParaRPr lang="en-US" altLang="en-US" sz="5400" dirty="0"/>
          </a:p>
        </p:txBody>
      </p:sp>
    </p:spTree>
    <p:extLst>
      <p:ext uri="{BB962C8B-B14F-4D97-AF65-F5344CB8AC3E}">
        <p14:creationId xmlns:p14="http://schemas.microsoft.com/office/powerpoint/2010/main" val="1975250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REVIEW:</a:t>
            </a:r>
          </a:p>
          <a:p>
            <a:pPr eaLnBrk="1" hangingPunct="1"/>
            <a:endParaRPr lang="en-US" altLang="en-US" sz="6600" dirty="0"/>
          </a:p>
          <a:p>
            <a:pPr eaLnBrk="1" hangingPunct="1"/>
            <a:r>
              <a:rPr lang="en-US" altLang="en-US" sz="6600" dirty="0"/>
              <a:t>Walking in GRACE requires wisdom and courage.</a:t>
            </a:r>
          </a:p>
          <a:p>
            <a:pPr eaLnBrk="1" hangingPunct="1"/>
            <a:endParaRPr lang="en-US" altLang="en-US" sz="5400" dirty="0"/>
          </a:p>
        </p:txBody>
      </p:sp>
    </p:spTree>
    <p:extLst>
      <p:ext uri="{BB962C8B-B14F-4D97-AF65-F5344CB8AC3E}">
        <p14:creationId xmlns:p14="http://schemas.microsoft.com/office/powerpoint/2010/main" val="372206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REVIEW:</a:t>
            </a:r>
          </a:p>
          <a:p>
            <a:pPr eaLnBrk="1" hangingPunct="1"/>
            <a:endParaRPr lang="en-US" altLang="en-US" sz="6600" dirty="0"/>
          </a:p>
          <a:p>
            <a:pPr eaLnBrk="1" hangingPunct="1"/>
            <a:r>
              <a:rPr lang="en-US" altLang="en-US" sz="6600" dirty="0"/>
              <a:t>Walking in GRACE requires an embracing of WEAKNESS</a:t>
            </a:r>
          </a:p>
          <a:p>
            <a:pPr eaLnBrk="1" hangingPunct="1"/>
            <a:endParaRPr lang="en-US" altLang="en-US" sz="5400" dirty="0"/>
          </a:p>
        </p:txBody>
      </p:sp>
    </p:spTree>
    <p:extLst>
      <p:ext uri="{BB962C8B-B14F-4D97-AF65-F5344CB8AC3E}">
        <p14:creationId xmlns:p14="http://schemas.microsoft.com/office/powerpoint/2010/main" val="1921828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REVIEW:</a:t>
            </a:r>
          </a:p>
          <a:p>
            <a:pPr eaLnBrk="1" hangingPunct="1"/>
            <a:endParaRPr lang="en-US" altLang="en-US" sz="6600" dirty="0"/>
          </a:p>
          <a:p>
            <a:pPr eaLnBrk="1" hangingPunct="1"/>
            <a:r>
              <a:rPr lang="en-US" altLang="en-US" sz="6600" dirty="0"/>
              <a:t>Walking in GRACE is meant to get deeper and broader as time goes on.</a:t>
            </a:r>
          </a:p>
          <a:p>
            <a:pPr eaLnBrk="1" hangingPunct="1"/>
            <a:endParaRPr lang="en-US" altLang="en-US" sz="5400" dirty="0"/>
          </a:p>
        </p:txBody>
      </p:sp>
    </p:spTree>
    <p:extLst>
      <p:ext uri="{BB962C8B-B14F-4D97-AF65-F5344CB8AC3E}">
        <p14:creationId xmlns:p14="http://schemas.microsoft.com/office/powerpoint/2010/main" val="3000873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REVIEW:</a:t>
            </a:r>
          </a:p>
          <a:p>
            <a:pPr eaLnBrk="1" hangingPunct="1"/>
            <a:endParaRPr lang="en-US" altLang="en-US" sz="6600" dirty="0"/>
          </a:p>
          <a:p>
            <a:pPr eaLnBrk="1" hangingPunct="1"/>
            <a:r>
              <a:rPr lang="en-US" altLang="en-US" sz="6600" dirty="0"/>
              <a:t>Walking in GRACE also brings about episodes of judgement.</a:t>
            </a:r>
          </a:p>
          <a:p>
            <a:pPr eaLnBrk="1" hangingPunct="1"/>
            <a:endParaRPr lang="en-US" altLang="en-US" sz="5400" dirty="0"/>
          </a:p>
        </p:txBody>
      </p:sp>
    </p:spTree>
    <p:extLst>
      <p:ext uri="{BB962C8B-B14F-4D97-AF65-F5344CB8AC3E}">
        <p14:creationId xmlns:p14="http://schemas.microsoft.com/office/powerpoint/2010/main" val="665675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INTRO:</a:t>
            </a:r>
          </a:p>
          <a:p>
            <a:pPr eaLnBrk="1" hangingPunct="1"/>
            <a:endParaRPr lang="en-US" altLang="en-US" sz="6600" dirty="0"/>
          </a:p>
          <a:p>
            <a:pPr eaLnBrk="1" hangingPunct="1"/>
            <a:r>
              <a:rPr lang="en-US" altLang="en-US" sz="6600" dirty="0"/>
              <a:t>Walking carefully through judgement brings about more intense grace.</a:t>
            </a:r>
          </a:p>
        </p:txBody>
      </p:sp>
    </p:spTree>
    <p:extLst>
      <p:ext uri="{BB962C8B-B14F-4D97-AF65-F5344CB8AC3E}">
        <p14:creationId xmlns:p14="http://schemas.microsoft.com/office/powerpoint/2010/main" val="106050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27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u="sng" dirty="0"/>
              <a:t>The apostles performed</a:t>
            </a:r>
            <a:r>
              <a:rPr lang="en-US" altLang="en-US" sz="6600" dirty="0"/>
              <a:t> many miraculous signs and wonders among the people.  And all the believers used to </a:t>
            </a:r>
            <a:r>
              <a:rPr lang="en-US" altLang="en-US" sz="6600" u="sng" dirty="0"/>
              <a:t>meet together in Solomon’s Colonnade</a:t>
            </a:r>
            <a:r>
              <a:rPr lang="en-US" altLang="en-US" sz="6600" dirty="0"/>
              <a:t>.</a:t>
            </a:r>
            <a:r>
              <a:rPr lang="en-US" altLang="en-US" sz="4000" dirty="0"/>
              <a:t>	</a:t>
            </a:r>
          </a:p>
          <a:p>
            <a:pPr eaLnBrk="1" hangingPunct="1"/>
            <a:endParaRPr lang="en-US" altLang="en-US" sz="3600" dirty="0"/>
          </a:p>
          <a:p>
            <a:pPr eaLnBrk="1" hangingPunct="1"/>
            <a:r>
              <a:rPr lang="en-US" altLang="en-US" sz="3600" dirty="0"/>
              <a:t>																		Acts 5:12-16</a:t>
            </a:r>
            <a:endParaRPr lang="en-US" altLang="en-US" sz="5400" dirty="0"/>
          </a:p>
        </p:txBody>
      </p:sp>
    </p:spTree>
    <p:extLst>
      <p:ext uri="{BB962C8B-B14F-4D97-AF65-F5344CB8AC3E}">
        <p14:creationId xmlns:p14="http://schemas.microsoft.com/office/powerpoint/2010/main" val="21307108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10207</TotalTime>
  <Words>393</Words>
  <Application>Microsoft Office PowerPoint</Application>
  <PresentationFormat>Widescreen</PresentationFormat>
  <Paragraphs>42</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Celestial</vt:lpstr>
      <vt:lpstr>UNCLEAN SPIRITS OUT &amp; GRACE 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CONCLUSION:  DOES JESUS REALLY WANT TO REPEAT HIS MINISTRY IN ME?</vt:lpstr>
      <vt:lpstr>    DOES JESUS REALLY WANT TO REPEAT HIS MINISTRY IN LAKE WORTH?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Prayer &amp; Fasting</dc:title>
  <dc:creator>Owner</dc:creator>
  <cp:lastModifiedBy>Douglas Martin</cp:lastModifiedBy>
  <cp:revision>8</cp:revision>
  <cp:lastPrinted>2021-10-03T14:16:34Z</cp:lastPrinted>
  <dcterms:created xsi:type="dcterms:W3CDTF">2017-01-01T14:44:49Z</dcterms:created>
  <dcterms:modified xsi:type="dcterms:W3CDTF">2021-10-17T12:39:35Z</dcterms:modified>
</cp:coreProperties>
</file>