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7"/>
  </p:handoutMasterIdLst>
  <p:sldIdLst>
    <p:sldId id="411" r:id="rId2"/>
    <p:sldId id="451" r:id="rId3"/>
    <p:sldId id="518" r:id="rId4"/>
    <p:sldId id="501" r:id="rId5"/>
    <p:sldId id="519" r:id="rId6"/>
    <p:sldId id="528" r:id="rId7"/>
    <p:sldId id="539" r:id="rId8"/>
    <p:sldId id="475" r:id="rId9"/>
    <p:sldId id="483" r:id="rId10"/>
    <p:sldId id="540" r:id="rId11"/>
    <p:sldId id="534" r:id="rId12"/>
    <p:sldId id="529" r:id="rId13"/>
    <p:sldId id="484" r:id="rId14"/>
    <p:sldId id="530" r:id="rId15"/>
    <p:sldId id="535" r:id="rId16"/>
    <p:sldId id="544" r:id="rId17"/>
    <p:sldId id="541" r:id="rId18"/>
    <p:sldId id="531" r:id="rId19"/>
    <p:sldId id="542" r:id="rId20"/>
    <p:sldId id="543" r:id="rId21"/>
    <p:sldId id="536" r:id="rId22"/>
    <p:sldId id="533" r:id="rId23"/>
    <p:sldId id="486" r:id="rId24"/>
    <p:sldId id="487" r:id="rId25"/>
    <p:sldId id="537" r:id="rId26"/>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48" y="3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Martin" userId="2f233c73-e982-4686-a2f7-7fcacf256faf" providerId="ADAL" clId="{DEB22E27-9F8D-47F2-AA72-3731FAA56992}"/>
    <pc:docChg chg="modSld">
      <pc:chgData name="Douglas Martin" userId="2f233c73-e982-4686-a2f7-7fcacf256faf" providerId="ADAL" clId="{DEB22E27-9F8D-47F2-AA72-3731FAA56992}" dt="2021-10-10T14:19:27.502" v="0" actId="6549"/>
      <pc:docMkLst>
        <pc:docMk/>
      </pc:docMkLst>
      <pc:sldChg chg="modSp mod">
        <pc:chgData name="Douglas Martin" userId="2f233c73-e982-4686-a2f7-7fcacf256faf" providerId="ADAL" clId="{DEB22E27-9F8D-47F2-AA72-3731FAA56992}" dt="2021-10-10T14:19:27.502" v="0" actId="6549"/>
        <pc:sldMkLst>
          <pc:docMk/>
          <pc:sldMk cId="349742711" sldId="537"/>
        </pc:sldMkLst>
        <pc:spChg chg="mod">
          <ac:chgData name="Douglas Martin" userId="2f233c73-e982-4686-a2f7-7fcacf256faf" providerId="ADAL" clId="{DEB22E27-9F8D-47F2-AA72-3731FAA56992}" dt="2021-10-10T14:19:27.502" v="0" actId="6549"/>
          <ac:spMkLst>
            <pc:docMk/>
            <pc:sldMk cId="349742711" sldId="537"/>
            <ac:spMk id="2" creationId="{D5A01701-4ECE-47C5-95E9-4568F086616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AD3DA8-221B-4678-9F98-3CE1D3941DF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9A1680-1CBB-4AB9-AB62-C7F8B7C590CB}"/>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93F576-6338-41BE-AC39-3797590A573E}" type="datetimeFigureOut">
              <a:rPr lang="en-US"/>
              <a:pPr>
                <a:defRPr/>
              </a:pPr>
              <a:t>10/3/2021</a:t>
            </a:fld>
            <a:endParaRPr lang="en-US"/>
          </a:p>
        </p:txBody>
      </p:sp>
      <p:sp>
        <p:nvSpPr>
          <p:cNvPr id="4" name="Footer Placeholder 3">
            <a:extLst>
              <a:ext uri="{FF2B5EF4-FFF2-40B4-BE49-F238E27FC236}">
                <a16:creationId xmlns:a16="http://schemas.microsoft.com/office/drawing/2014/main" id="{B9B08378-7220-48DB-B6E4-9D20937253F8}"/>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680FF5FC-E0A0-447E-8BB2-E5508A2F762C}"/>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B9570CA2-31BD-482E-A7F5-501FA95FC7E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elestia-R1---OverlayTitleHD.png">
            <a:extLst>
              <a:ext uri="{FF2B5EF4-FFF2-40B4-BE49-F238E27FC236}">
                <a16:creationId xmlns:a16="http://schemas.microsoft.com/office/drawing/2014/main" id="{A10B17FA-7A4F-4B75-9833-AD24BAF5CC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62399" y="1964267"/>
            <a:ext cx="7197726" cy="2421464"/>
          </a:xfrm>
        </p:spPr>
        <p:txBody>
          <a:bodyPr anchor="b"/>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B7FE0928-A346-452E-B7A4-6DD76B682FBC}"/>
              </a:ext>
            </a:extLst>
          </p:cNvPr>
          <p:cNvSpPr>
            <a:spLocks noGrp="1"/>
          </p:cNvSpPr>
          <p:nvPr>
            <p:ph type="dt" sz="half" idx="10"/>
          </p:nvPr>
        </p:nvSpPr>
        <p:spPr>
          <a:xfrm>
            <a:off x="8932863" y="5870575"/>
            <a:ext cx="1600200" cy="377825"/>
          </a:xfrm>
        </p:spPr>
        <p:txBody>
          <a:bodyPr/>
          <a:lstStyle>
            <a:lvl1pPr>
              <a:defRPr/>
            </a:lvl1pPr>
          </a:lstStyle>
          <a:p>
            <a:pPr>
              <a:defRPr/>
            </a:pPr>
            <a:fld id="{82577C1F-A49C-4070-86D1-C1CFF2B4BA2C}" type="datetimeFigureOut">
              <a:rPr lang="en-US"/>
              <a:pPr>
                <a:defRPr/>
              </a:pPr>
              <a:t>10/3/2021</a:t>
            </a:fld>
            <a:endParaRPr lang="en-US"/>
          </a:p>
        </p:txBody>
      </p:sp>
      <p:sp>
        <p:nvSpPr>
          <p:cNvPr id="6" name="Footer Placeholder 4">
            <a:extLst>
              <a:ext uri="{FF2B5EF4-FFF2-40B4-BE49-F238E27FC236}">
                <a16:creationId xmlns:a16="http://schemas.microsoft.com/office/drawing/2014/main" id="{594E8285-B23D-49B9-AAFF-FB80C0F80E50}"/>
              </a:ext>
            </a:extLst>
          </p:cNvPr>
          <p:cNvSpPr>
            <a:spLocks noGrp="1"/>
          </p:cNvSpPr>
          <p:nvPr>
            <p:ph type="ftr" sz="quarter" idx="11"/>
          </p:nvPr>
        </p:nvSpPr>
        <p:spPr>
          <a:xfrm>
            <a:off x="3962400" y="5870575"/>
            <a:ext cx="4894263" cy="3778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4C8224-AD31-4E27-A903-762D7D9ED76A}"/>
              </a:ext>
            </a:extLst>
          </p:cNvPr>
          <p:cNvSpPr>
            <a:spLocks noGrp="1"/>
          </p:cNvSpPr>
          <p:nvPr>
            <p:ph type="sldNum" sz="quarter" idx="12"/>
          </p:nvPr>
        </p:nvSpPr>
        <p:spPr>
          <a:xfrm>
            <a:off x="10609263" y="5870575"/>
            <a:ext cx="550862" cy="377825"/>
          </a:xfrm>
        </p:spPr>
        <p:txBody>
          <a:bodyPr/>
          <a:lstStyle>
            <a:lvl1pPr>
              <a:defRPr/>
            </a:lvl1pPr>
          </a:lstStyle>
          <a:p>
            <a:fld id="{F7ED84A6-1EB8-4FBA-BA60-E7CBCF47453B}" type="slidenum">
              <a:rPr lang="en-US" altLang="en-US"/>
              <a:pPr/>
              <a:t>‹#›</a:t>
            </a:fld>
            <a:endParaRPr lang="en-US" altLang="en-US"/>
          </a:p>
        </p:txBody>
      </p:sp>
    </p:spTree>
    <p:extLst>
      <p:ext uri="{BB962C8B-B14F-4D97-AF65-F5344CB8AC3E}">
        <p14:creationId xmlns:p14="http://schemas.microsoft.com/office/powerpoint/2010/main" val="2037617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D21A745E-8595-4241-A100-1B09C1EFAC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4732865"/>
            <a:ext cx="10131427" cy="566738"/>
          </a:xfrm>
        </p:spPr>
        <p:txBody>
          <a:bodyPr anchor="b"/>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8F6E24F4-CBEC-46ED-AED7-BC10C13F6B70}"/>
              </a:ext>
            </a:extLst>
          </p:cNvPr>
          <p:cNvSpPr>
            <a:spLocks noGrp="1"/>
          </p:cNvSpPr>
          <p:nvPr>
            <p:ph type="dt" sz="half" idx="10"/>
          </p:nvPr>
        </p:nvSpPr>
        <p:spPr/>
        <p:txBody>
          <a:bodyPr/>
          <a:lstStyle>
            <a:lvl1pPr>
              <a:defRPr/>
            </a:lvl1pPr>
          </a:lstStyle>
          <a:p>
            <a:pPr>
              <a:defRPr/>
            </a:pPr>
            <a:fld id="{4E97A00D-7F95-4DB4-9F77-D14A14C0DDD7}" type="datetimeFigureOut">
              <a:rPr lang="en-US"/>
              <a:pPr>
                <a:defRPr/>
              </a:pPr>
              <a:t>10/3/2021</a:t>
            </a:fld>
            <a:endParaRPr lang="en-US"/>
          </a:p>
        </p:txBody>
      </p:sp>
      <p:sp>
        <p:nvSpPr>
          <p:cNvPr id="7" name="Footer Placeholder 5">
            <a:extLst>
              <a:ext uri="{FF2B5EF4-FFF2-40B4-BE49-F238E27FC236}">
                <a16:creationId xmlns:a16="http://schemas.microsoft.com/office/drawing/2014/main" id="{2E2F5E86-0552-41A3-A209-FB092C1ED32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FCE98C7-7179-4452-BC23-EEB5164331BC}"/>
              </a:ext>
            </a:extLst>
          </p:cNvPr>
          <p:cNvSpPr>
            <a:spLocks noGrp="1"/>
          </p:cNvSpPr>
          <p:nvPr>
            <p:ph type="sldNum" sz="quarter" idx="12"/>
          </p:nvPr>
        </p:nvSpPr>
        <p:spPr/>
        <p:txBody>
          <a:bodyPr/>
          <a:lstStyle>
            <a:lvl1pPr>
              <a:defRPr/>
            </a:lvl1pPr>
          </a:lstStyle>
          <a:p>
            <a:fld id="{4BBC562B-6A14-4A0B-B668-F98F4A5F1A4B}" type="slidenum">
              <a:rPr lang="en-US" altLang="en-US"/>
              <a:pPr/>
              <a:t>‹#›</a:t>
            </a:fld>
            <a:endParaRPr lang="en-US" altLang="en-US"/>
          </a:p>
        </p:txBody>
      </p:sp>
    </p:spTree>
    <p:extLst>
      <p:ext uri="{BB962C8B-B14F-4D97-AF65-F5344CB8AC3E}">
        <p14:creationId xmlns:p14="http://schemas.microsoft.com/office/powerpoint/2010/main" val="3786268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379E72A0-1BDB-49EC-8414-28DCF79C55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3124199"/>
          </a:xfrm>
        </p:spPr>
        <p:txBody>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892399C0-9B73-4219-A266-BB6326CBCB16}"/>
              </a:ext>
            </a:extLst>
          </p:cNvPr>
          <p:cNvSpPr>
            <a:spLocks noGrp="1"/>
          </p:cNvSpPr>
          <p:nvPr>
            <p:ph type="dt" sz="half" idx="10"/>
          </p:nvPr>
        </p:nvSpPr>
        <p:spPr/>
        <p:txBody>
          <a:bodyPr/>
          <a:lstStyle>
            <a:lvl1pPr>
              <a:defRPr/>
            </a:lvl1pPr>
          </a:lstStyle>
          <a:p>
            <a:pPr>
              <a:defRPr/>
            </a:pPr>
            <a:fld id="{6F49B869-4E54-4573-BF2D-709056A6750E}" type="datetimeFigureOut">
              <a:rPr lang="en-US"/>
              <a:pPr>
                <a:defRPr/>
              </a:pPr>
              <a:t>10/3/2021</a:t>
            </a:fld>
            <a:endParaRPr lang="en-US"/>
          </a:p>
        </p:txBody>
      </p:sp>
      <p:sp>
        <p:nvSpPr>
          <p:cNvPr id="6" name="Footer Placeholder 4">
            <a:extLst>
              <a:ext uri="{FF2B5EF4-FFF2-40B4-BE49-F238E27FC236}">
                <a16:creationId xmlns:a16="http://schemas.microsoft.com/office/drawing/2014/main" id="{D9690F88-DCC5-44CD-A1D8-E1D9B493F7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1A2DCB-03F1-4149-9C07-4048154B5261}"/>
              </a:ext>
            </a:extLst>
          </p:cNvPr>
          <p:cNvSpPr>
            <a:spLocks noGrp="1"/>
          </p:cNvSpPr>
          <p:nvPr>
            <p:ph type="sldNum" sz="quarter" idx="12"/>
          </p:nvPr>
        </p:nvSpPr>
        <p:spPr/>
        <p:txBody>
          <a:bodyPr/>
          <a:lstStyle>
            <a:lvl1pPr>
              <a:defRPr/>
            </a:lvl1pPr>
          </a:lstStyle>
          <a:p>
            <a:fld id="{9C97D0E5-9CCF-477B-9CA9-33B1C816937E}" type="slidenum">
              <a:rPr lang="en-US" altLang="en-US"/>
              <a:pPr/>
              <a:t>‹#›</a:t>
            </a:fld>
            <a:endParaRPr lang="en-US" altLang="en-US"/>
          </a:p>
        </p:txBody>
      </p:sp>
    </p:spTree>
    <p:extLst>
      <p:ext uri="{BB962C8B-B14F-4D97-AF65-F5344CB8AC3E}">
        <p14:creationId xmlns:p14="http://schemas.microsoft.com/office/powerpoint/2010/main" val="1098455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83AB140A-AADD-4979-ABAC-3F64FFB61F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31D2288-276B-4878-8631-7F8C6E9775B0}"/>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7" name="TextBox 6">
            <a:extLst>
              <a:ext uri="{FF2B5EF4-FFF2-40B4-BE49-F238E27FC236}">
                <a16:creationId xmlns:a16="http://schemas.microsoft.com/office/drawing/2014/main" id="{7CF81B5C-4721-4CFC-BAC0-091D17C6E9F3}"/>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2"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AAF1A6B3-1071-4ECF-AA11-394CFF49288E}"/>
              </a:ext>
            </a:extLst>
          </p:cNvPr>
          <p:cNvSpPr>
            <a:spLocks noGrp="1"/>
          </p:cNvSpPr>
          <p:nvPr>
            <p:ph type="dt" sz="half" idx="14"/>
          </p:nvPr>
        </p:nvSpPr>
        <p:spPr/>
        <p:txBody>
          <a:bodyPr/>
          <a:lstStyle>
            <a:lvl1pPr>
              <a:defRPr/>
            </a:lvl1pPr>
          </a:lstStyle>
          <a:p>
            <a:pPr>
              <a:defRPr/>
            </a:pPr>
            <a:fld id="{FD03B8BC-A97E-4286-846F-C8CABD9D7F91}" type="datetimeFigureOut">
              <a:rPr lang="en-US"/>
              <a:pPr>
                <a:defRPr/>
              </a:pPr>
              <a:t>10/3/2021</a:t>
            </a:fld>
            <a:endParaRPr lang="en-US"/>
          </a:p>
        </p:txBody>
      </p:sp>
      <p:sp>
        <p:nvSpPr>
          <p:cNvPr id="9" name="Footer Placeholder 4">
            <a:extLst>
              <a:ext uri="{FF2B5EF4-FFF2-40B4-BE49-F238E27FC236}">
                <a16:creationId xmlns:a16="http://schemas.microsoft.com/office/drawing/2014/main" id="{EBDF1BFA-F2C3-4D26-BF00-B341083B1ADE}"/>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19752EDA-785A-4432-9DF8-ACF335113E2C}"/>
              </a:ext>
            </a:extLst>
          </p:cNvPr>
          <p:cNvSpPr>
            <a:spLocks noGrp="1"/>
          </p:cNvSpPr>
          <p:nvPr>
            <p:ph type="sldNum" sz="quarter" idx="16"/>
          </p:nvPr>
        </p:nvSpPr>
        <p:spPr/>
        <p:txBody>
          <a:bodyPr/>
          <a:lstStyle>
            <a:lvl1pPr>
              <a:defRPr/>
            </a:lvl1pPr>
          </a:lstStyle>
          <a:p>
            <a:fld id="{8E4E2DCD-2A95-491D-9011-F6573E7226CA}" type="slidenum">
              <a:rPr lang="en-US" altLang="en-US"/>
              <a:pPr/>
              <a:t>‹#›</a:t>
            </a:fld>
            <a:endParaRPr lang="en-US" altLang="en-US"/>
          </a:p>
        </p:txBody>
      </p:sp>
    </p:spTree>
    <p:extLst>
      <p:ext uri="{BB962C8B-B14F-4D97-AF65-F5344CB8AC3E}">
        <p14:creationId xmlns:p14="http://schemas.microsoft.com/office/powerpoint/2010/main" val="2329573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00267F2D-85EC-4A03-98EE-F5F875C48B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2" y="3308581"/>
            <a:ext cx="10131425" cy="1468800"/>
          </a:xfrm>
        </p:spPr>
        <p:txBody>
          <a:bodyPr anchor="b"/>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1D9029AE-3BC6-4558-9004-2D82AB799B18}"/>
              </a:ext>
            </a:extLst>
          </p:cNvPr>
          <p:cNvSpPr>
            <a:spLocks noGrp="1"/>
          </p:cNvSpPr>
          <p:nvPr>
            <p:ph type="dt" sz="half" idx="10"/>
          </p:nvPr>
        </p:nvSpPr>
        <p:spPr/>
        <p:txBody>
          <a:bodyPr/>
          <a:lstStyle>
            <a:lvl1pPr>
              <a:defRPr/>
            </a:lvl1pPr>
          </a:lstStyle>
          <a:p>
            <a:pPr>
              <a:defRPr/>
            </a:pPr>
            <a:fld id="{B2DCE5D7-D18E-4604-9100-E8E27A789536}" type="datetimeFigureOut">
              <a:rPr lang="en-US"/>
              <a:pPr>
                <a:defRPr/>
              </a:pPr>
              <a:t>10/3/2021</a:t>
            </a:fld>
            <a:endParaRPr lang="en-US"/>
          </a:p>
        </p:txBody>
      </p:sp>
      <p:sp>
        <p:nvSpPr>
          <p:cNvPr id="6" name="Footer Placeholder 4">
            <a:extLst>
              <a:ext uri="{FF2B5EF4-FFF2-40B4-BE49-F238E27FC236}">
                <a16:creationId xmlns:a16="http://schemas.microsoft.com/office/drawing/2014/main" id="{E3C56844-2801-4734-8AF0-A971528B93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6749B6C-C96A-4667-BAC2-F1A01750DD5D}"/>
              </a:ext>
            </a:extLst>
          </p:cNvPr>
          <p:cNvSpPr>
            <a:spLocks noGrp="1"/>
          </p:cNvSpPr>
          <p:nvPr>
            <p:ph type="sldNum" sz="quarter" idx="12"/>
          </p:nvPr>
        </p:nvSpPr>
        <p:spPr/>
        <p:txBody>
          <a:bodyPr/>
          <a:lstStyle>
            <a:lvl1pPr>
              <a:defRPr/>
            </a:lvl1pPr>
          </a:lstStyle>
          <a:p>
            <a:fld id="{38AEB1BF-143C-41B4-8AB5-7BB062319E01}" type="slidenum">
              <a:rPr lang="en-US" altLang="en-US"/>
              <a:pPr/>
              <a:t>‹#›</a:t>
            </a:fld>
            <a:endParaRPr lang="en-US" altLang="en-US"/>
          </a:p>
        </p:txBody>
      </p:sp>
    </p:spTree>
    <p:extLst>
      <p:ext uri="{BB962C8B-B14F-4D97-AF65-F5344CB8AC3E}">
        <p14:creationId xmlns:p14="http://schemas.microsoft.com/office/powerpoint/2010/main" val="216566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F54E69D1-8C98-419D-B4E7-1CD9F043D5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6B30A0C-E5C0-4F78-AD84-B0DA013445E0}"/>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7" name="TextBox 6">
            <a:extLst>
              <a:ext uri="{FF2B5EF4-FFF2-40B4-BE49-F238E27FC236}">
                <a16:creationId xmlns:a16="http://schemas.microsoft.com/office/drawing/2014/main" id="{19DAF913-5777-4B36-99FC-B64BB0490F34}"/>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16"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rtlCol="0" anchor="b">
            <a:normAutofit/>
          </a:bodyPr>
          <a:lstStyle>
            <a:lvl1pPr>
              <a:buNone/>
              <a:defRPr lang="en-US" sz="24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D677E4A8-5CF4-4836-89C2-F514D90D1CF8}"/>
              </a:ext>
            </a:extLst>
          </p:cNvPr>
          <p:cNvSpPr>
            <a:spLocks noGrp="1"/>
          </p:cNvSpPr>
          <p:nvPr>
            <p:ph type="dt" sz="half" idx="14"/>
          </p:nvPr>
        </p:nvSpPr>
        <p:spPr/>
        <p:txBody>
          <a:bodyPr/>
          <a:lstStyle>
            <a:lvl1pPr>
              <a:defRPr/>
            </a:lvl1pPr>
          </a:lstStyle>
          <a:p>
            <a:pPr>
              <a:defRPr/>
            </a:pPr>
            <a:fld id="{D53567C5-E61D-4CA9-AB50-43BF23960D5D}" type="datetimeFigureOut">
              <a:rPr lang="en-US"/>
              <a:pPr>
                <a:defRPr/>
              </a:pPr>
              <a:t>10/3/2021</a:t>
            </a:fld>
            <a:endParaRPr lang="en-US"/>
          </a:p>
        </p:txBody>
      </p:sp>
      <p:sp>
        <p:nvSpPr>
          <p:cNvPr id="9" name="Footer Placeholder 4">
            <a:extLst>
              <a:ext uri="{FF2B5EF4-FFF2-40B4-BE49-F238E27FC236}">
                <a16:creationId xmlns:a16="http://schemas.microsoft.com/office/drawing/2014/main" id="{E0AB3986-B6EB-4352-830C-97C5058C1D4E}"/>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15272D49-8B66-47D7-BBAC-240A5A9A12A8}"/>
              </a:ext>
            </a:extLst>
          </p:cNvPr>
          <p:cNvSpPr>
            <a:spLocks noGrp="1"/>
          </p:cNvSpPr>
          <p:nvPr>
            <p:ph type="sldNum" sz="quarter" idx="16"/>
          </p:nvPr>
        </p:nvSpPr>
        <p:spPr/>
        <p:txBody>
          <a:bodyPr/>
          <a:lstStyle>
            <a:lvl1pPr>
              <a:defRPr/>
            </a:lvl1pPr>
          </a:lstStyle>
          <a:p>
            <a:fld id="{0A3ADCF6-294E-42DB-94FC-08BB712D9C4F}" type="slidenum">
              <a:rPr lang="en-US" altLang="en-US"/>
              <a:pPr/>
              <a:t>‹#›</a:t>
            </a:fld>
            <a:endParaRPr lang="en-US" altLang="en-US"/>
          </a:p>
        </p:txBody>
      </p:sp>
    </p:spTree>
    <p:extLst>
      <p:ext uri="{BB962C8B-B14F-4D97-AF65-F5344CB8AC3E}">
        <p14:creationId xmlns:p14="http://schemas.microsoft.com/office/powerpoint/2010/main" val="2650588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8D9B74EE-ACFE-43B3-8CC2-126509D9DF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2743199"/>
          </a:xfrm>
        </p:spPr>
        <p:txBody>
          <a:bodyPr/>
          <a:lstStyle>
            <a:lvl1pPr>
              <a:defRPr lang="en-US" b="0" dirty="0"/>
            </a:lvl1pPr>
          </a:lstStyle>
          <a:p>
            <a:pPr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BC6819BD-EBFC-46AB-80E6-D21D07B7C894}"/>
              </a:ext>
            </a:extLst>
          </p:cNvPr>
          <p:cNvSpPr>
            <a:spLocks noGrp="1"/>
          </p:cNvSpPr>
          <p:nvPr>
            <p:ph type="dt" sz="half" idx="14"/>
          </p:nvPr>
        </p:nvSpPr>
        <p:spPr/>
        <p:txBody>
          <a:bodyPr/>
          <a:lstStyle>
            <a:lvl1pPr>
              <a:defRPr/>
            </a:lvl1pPr>
          </a:lstStyle>
          <a:p>
            <a:pPr>
              <a:defRPr/>
            </a:pPr>
            <a:fld id="{871CD233-29ED-4A5E-A40D-F01D6C739FF5}" type="datetimeFigureOut">
              <a:rPr lang="en-US"/>
              <a:pPr>
                <a:defRPr/>
              </a:pPr>
              <a:t>10/3/2021</a:t>
            </a:fld>
            <a:endParaRPr lang="en-US"/>
          </a:p>
        </p:txBody>
      </p:sp>
      <p:sp>
        <p:nvSpPr>
          <p:cNvPr id="7" name="Footer Placeholder 4">
            <a:extLst>
              <a:ext uri="{FF2B5EF4-FFF2-40B4-BE49-F238E27FC236}">
                <a16:creationId xmlns:a16="http://schemas.microsoft.com/office/drawing/2014/main" id="{2D751B83-7451-4855-A869-F44FCD5C1394}"/>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61A6A6B-9405-4F92-A8E9-C97D8DF9A98E}"/>
              </a:ext>
            </a:extLst>
          </p:cNvPr>
          <p:cNvSpPr>
            <a:spLocks noGrp="1"/>
          </p:cNvSpPr>
          <p:nvPr>
            <p:ph type="sldNum" sz="quarter" idx="16"/>
          </p:nvPr>
        </p:nvSpPr>
        <p:spPr/>
        <p:txBody>
          <a:bodyPr/>
          <a:lstStyle>
            <a:lvl1pPr>
              <a:defRPr/>
            </a:lvl1pPr>
          </a:lstStyle>
          <a:p>
            <a:fld id="{02255180-F8EE-4591-9534-C7D3A1C56F1B}" type="slidenum">
              <a:rPr lang="en-US" altLang="en-US"/>
              <a:pPr/>
              <a:t>‹#›</a:t>
            </a:fld>
            <a:endParaRPr lang="en-US" altLang="en-US"/>
          </a:p>
        </p:txBody>
      </p:sp>
    </p:spTree>
    <p:extLst>
      <p:ext uri="{BB962C8B-B14F-4D97-AF65-F5344CB8AC3E}">
        <p14:creationId xmlns:p14="http://schemas.microsoft.com/office/powerpoint/2010/main" val="1286615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2EF02E5D-7D1C-4586-B77E-114EDEEA38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85801" y="609600"/>
            <a:ext cx="10131425" cy="1456267"/>
          </a:xfrm>
        </p:spPr>
        <p:txBody>
          <a:bodyPr/>
          <a:lstStyle/>
          <a:p>
            <a:r>
              <a:rPr lang="en-US"/>
              <a:t>Click to edit Master title style</a:t>
            </a:r>
          </a:p>
        </p:txBody>
      </p:sp>
      <p:sp>
        <p:nvSpPr>
          <p:cNvPr id="5" name="Date Placeholder 3">
            <a:extLst>
              <a:ext uri="{FF2B5EF4-FFF2-40B4-BE49-F238E27FC236}">
                <a16:creationId xmlns:a16="http://schemas.microsoft.com/office/drawing/2014/main" id="{B7148B1E-B9FA-47E1-9BAF-0B42349B5F6E}"/>
              </a:ext>
            </a:extLst>
          </p:cNvPr>
          <p:cNvSpPr>
            <a:spLocks noGrp="1"/>
          </p:cNvSpPr>
          <p:nvPr>
            <p:ph type="dt" sz="half" idx="10"/>
          </p:nvPr>
        </p:nvSpPr>
        <p:spPr/>
        <p:txBody>
          <a:bodyPr/>
          <a:lstStyle>
            <a:lvl1pPr>
              <a:defRPr/>
            </a:lvl1pPr>
          </a:lstStyle>
          <a:p>
            <a:pPr>
              <a:defRPr/>
            </a:pPr>
            <a:fld id="{0D24FEE4-6BB3-4812-84FB-770A0A0DEB36}" type="datetimeFigureOut">
              <a:rPr lang="en-US"/>
              <a:pPr>
                <a:defRPr/>
              </a:pPr>
              <a:t>10/3/2021</a:t>
            </a:fld>
            <a:endParaRPr lang="en-US"/>
          </a:p>
        </p:txBody>
      </p:sp>
      <p:sp>
        <p:nvSpPr>
          <p:cNvPr id="6" name="Footer Placeholder 4">
            <a:extLst>
              <a:ext uri="{FF2B5EF4-FFF2-40B4-BE49-F238E27FC236}">
                <a16:creationId xmlns:a16="http://schemas.microsoft.com/office/drawing/2014/main" id="{48046EDF-3A0D-420D-BE75-6D3214FD26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4D335F4-FA3D-4D94-BE6C-54A554312525}"/>
              </a:ext>
            </a:extLst>
          </p:cNvPr>
          <p:cNvSpPr>
            <a:spLocks noGrp="1"/>
          </p:cNvSpPr>
          <p:nvPr>
            <p:ph type="sldNum" sz="quarter" idx="12"/>
          </p:nvPr>
        </p:nvSpPr>
        <p:spPr/>
        <p:txBody>
          <a:bodyPr/>
          <a:lstStyle>
            <a:lvl1pPr>
              <a:defRPr/>
            </a:lvl1pPr>
          </a:lstStyle>
          <a:p>
            <a:fld id="{109BE873-5953-4DE5-9058-AD76F5EF844F}" type="slidenum">
              <a:rPr lang="en-US" altLang="en-US"/>
              <a:pPr/>
              <a:t>‹#›</a:t>
            </a:fld>
            <a:endParaRPr lang="en-US" altLang="en-US"/>
          </a:p>
        </p:txBody>
      </p:sp>
    </p:spTree>
    <p:extLst>
      <p:ext uri="{BB962C8B-B14F-4D97-AF65-F5344CB8AC3E}">
        <p14:creationId xmlns:p14="http://schemas.microsoft.com/office/powerpoint/2010/main" val="4264657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BE38C5F5-4C72-4A19-A6BF-443B4E991C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CB84770-CE38-4282-B65A-E3D353CA210B}"/>
              </a:ext>
            </a:extLst>
          </p:cNvPr>
          <p:cNvSpPr>
            <a:spLocks noGrp="1"/>
          </p:cNvSpPr>
          <p:nvPr>
            <p:ph type="dt" sz="half" idx="10"/>
          </p:nvPr>
        </p:nvSpPr>
        <p:spPr/>
        <p:txBody>
          <a:bodyPr/>
          <a:lstStyle>
            <a:lvl1pPr>
              <a:defRPr/>
            </a:lvl1pPr>
          </a:lstStyle>
          <a:p>
            <a:pPr>
              <a:defRPr/>
            </a:pPr>
            <a:fld id="{DF266866-EB08-4882-AFC4-AE138E45561D}" type="datetimeFigureOut">
              <a:rPr lang="en-US"/>
              <a:pPr>
                <a:defRPr/>
              </a:pPr>
              <a:t>10/3/2021</a:t>
            </a:fld>
            <a:endParaRPr lang="en-US"/>
          </a:p>
        </p:txBody>
      </p:sp>
      <p:sp>
        <p:nvSpPr>
          <p:cNvPr id="6" name="Footer Placeholder 4">
            <a:extLst>
              <a:ext uri="{FF2B5EF4-FFF2-40B4-BE49-F238E27FC236}">
                <a16:creationId xmlns:a16="http://schemas.microsoft.com/office/drawing/2014/main" id="{F1A53A42-76B0-4858-92B5-726408FD6D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E973D9-4F20-4906-986E-B06B4F951860}"/>
              </a:ext>
            </a:extLst>
          </p:cNvPr>
          <p:cNvSpPr>
            <a:spLocks noGrp="1"/>
          </p:cNvSpPr>
          <p:nvPr>
            <p:ph type="sldNum" sz="quarter" idx="12"/>
          </p:nvPr>
        </p:nvSpPr>
        <p:spPr/>
        <p:txBody>
          <a:bodyPr/>
          <a:lstStyle>
            <a:lvl1pPr>
              <a:defRPr/>
            </a:lvl1pPr>
          </a:lstStyle>
          <a:p>
            <a:fld id="{00C481F3-14FF-4EBF-BDF4-D8BF71CD524C}" type="slidenum">
              <a:rPr lang="en-US" altLang="en-US"/>
              <a:pPr/>
              <a:t>‹#›</a:t>
            </a:fld>
            <a:endParaRPr lang="en-US" altLang="en-US"/>
          </a:p>
        </p:txBody>
      </p:sp>
    </p:spTree>
    <p:extLst>
      <p:ext uri="{BB962C8B-B14F-4D97-AF65-F5344CB8AC3E}">
        <p14:creationId xmlns:p14="http://schemas.microsoft.com/office/powerpoint/2010/main" val="270095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362F6D75-DA32-45A0-9B2F-94556B0485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E03C99D-0952-4EBA-8AE7-069C1D228676}"/>
              </a:ext>
            </a:extLst>
          </p:cNvPr>
          <p:cNvSpPr>
            <a:spLocks noGrp="1"/>
          </p:cNvSpPr>
          <p:nvPr>
            <p:ph type="dt" sz="half" idx="10"/>
          </p:nvPr>
        </p:nvSpPr>
        <p:spPr/>
        <p:txBody>
          <a:bodyPr/>
          <a:lstStyle>
            <a:lvl1pPr>
              <a:defRPr/>
            </a:lvl1pPr>
          </a:lstStyle>
          <a:p>
            <a:pPr>
              <a:defRPr/>
            </a:pPr>
            <a:fld id="{DCD609EB-38D1-4156-B25F-4401AC2F29B5}" type="datetimeFigureOut">
              <a:rPr lang="en-US"/>
              <a:pPr>
                <a:defRPr/>
              </a:pPr>
              <a:t>10/3/2021</a:t>
            </a:fld>
            <a:endParaRPr lang="en-US"/>
          </a:p>
        </p:txBody>
      </p:sp>
      <p:sp>
        <p:nvSpPr>
          <p:cNvPr id="6" name="Footer Placeholder 4">
            <a:extLst>
              <a:ext uri="{FF2B5EF4-FFF2-40B4-BE49-F238E27FC236}">
                <a16:creationId xmlns:a16="http://schemas.microsoft.com/office/drawing/2014/main" id="{1A24B937-2FBF-437C-98B6-2E893D495A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CBE3D90-D81F-4319-9833-14CCC74BECB7}"/>
              </a:ext>
            </a:extLst>
          </p:cNvPr>
          <p:cNvSpPr>
            <a:spLocks noGrp="1"/>
          </p:cNvSpPr>
          <p:nvPr>
            <p:ph type="sldNum" sz="quarter" idx="12"/>
          </p:nvPr>
        </p:nvSpPr>
        <p:spPr/>
        <p:txBody>
          <a:bodyPr/>
          <a:lstStyle>
            <a:lvl1pPr>
              <a:defRPr/>
            </a:lvl1pPr>
          </a:lstStyle>
          <a:p>
            <a:fld id="{7FD7D490-09B8-4808-B364-0448472C1310}" type="slidenum">
              <a:rPr lang="en-US" altLang="en-US"/>
              <a:pPr/>
              <a:t>‹#›</a:t>
            </a:fld>
            <a:endParaRPr lang="en-US" altLang="en-US"/>
          </a:p>
        </p:txBody>
      </p:sp>
    </p:spTree>
    <p:extLst>
      <p:ext uri="{BB962C8B-B14F-4D97-AF65-F5344CB8AC3E}">
        <p14:creationId xmlns:p14="http://schemas.microsoft.com/office/powerpoint/2010/main" val="408629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54032A7F-6AFE-4F27-BB9F-AE4F4F8624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542CDA67-253A-4E54-B048-57752B153C48}"/>
              </a:ext>
            </a:extLst>
          </p:cNvPr>
          <p:cNvSpPr>
            <a:spLocks noGrp="1"/>
          </p:cNvSpPr>
          <p:nvPr>
            <p:ph type="dt" sz="half" idx="10"/>
          </p:nvPr>
        </p:nvSpPr>
        <p:spPr/>
        <p:txBody>
          <a:bodyPr/>
          <a:lstStyle>
            <a:lvl1pPr>
              <a:defRPr/>
            </a:lvl1pPr>
          </a:lstStyle>
          <a:p>
            <a:pPr>
              <a:defRPr/>
            </a:pPr>
            <a:fld id="{4736772F-676D-4324-822B-48D82FD8506D}" type="datetimeFigureOut">
              <a:rPr lang="en-US"/>
              <a:pPr>
                <a:defRPr/>
              </a:pPr>
              <a:t>10/3/2021</a:t>
            </a:fld>
            <a:endParaRPr lang="en-US"/>
          </a:p>
        </p:txBody>
      </p:sp>
      <p:sp>
        <p:nvSpPr>
          <p:cNvPr id="6" name="Footer Placeholder 4">
            <a:extLst>
              <a:ext uri="{FF2B5EF4-FFF2-40B4-BE49-F238E27FC236}">
                <a16:creationId xmlns:a16="http://schemas.microsoft.com/office/drawing/2014/main" id="{D0FDAB9B-9696-45B6-B640-00C4406A033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1FF96B-6904-4331-8D9E-4277DF5934AC}"/>
              </a:ext>
            </a:extLst>
          </p:cNvPr>
          <p:cNvSpPr>
            <a:spLocks noGrp="1"/>
          </p:cNvSpPr>
          <p:nvPr>
            <p:ph type="sldNum" sz="quarter" idx="12"/>
          </p:nvPr>
        </p:nvSpPr>
        <p:spPr/>
        <p:txBody>
          <a:bodyPr/>
          <a:lstStyle>
            <a:lvl1pPr>
              <a:defRPr/>
            </a:lvl1pPr>
          </a:lstStyle>
          <a:p>
            <a:fld id="{E6F5EB58-F5A5-41FD-AE5F-F3B45C486D78}" type="slidenum">
              <a:rPr lang="en-US" altLang="en-US"/>
              <a:pPr/>
              <a:t>‹#›</a:t>
            </a:fld>
            <a:endParaRPr lang="en-US" altLang="en-US"/>
          </a:p>
        </p:txBody>
      </p:sp>
    </p:spTree>
    <p:extLst>
      <p:ext uri="{BB962C8B-B14F-4D97-AF65-F5344CB8AC3E}">
        <p14:creationId xmlns:p14="http://schemas.microsoft.com/office/powerpoint/2010/main" val="154881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6337628A-BDC4-4186-9515-B42F19B2DA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3047A024-322E-4E64-94D8-FE9B8713E24F}"/>
              </a:ext>
            </a:extLst>
          </p:cNvPr>
          <p:cNvSpPr>
            <a:spLocks noGrp="1"/>
          </p:cNvSpPr>
          <p:nvPr>
            <p:ph type="dt" sz="half" idx="10"/>
          </p:nvPr>
        </p:nvSpPr>
        <p:spPr/>
        <p:txBody>
          <a:bodyPr/>
          <a:lstStyle>
            <a:lvl1pPr>
              <a:defRPr/>
            </a:lvl1pPr>
          </a:lstStyle>
          <a:p>
            <a:pPr>
              <a:defRPr/>
            </a:pPr>
            <a:fld id="{4C7BDFB7-9F22-41EE-B9BF-0D16AC44DCF2}" type="datetimeFigureOut">
              <a:rPr lang="en-US"/>
              <a:pPr>
                <a:defRPr/>
              </a:pPr>
              <a:t>10/3/2021</a:t>
            </a:fld>
            <a:endParaRPr lang="en-US"/>
          </a:p>
        </p:txBody>
      </p:sp>
      <p:sp>
        <p:nvSpPr>
          <p:cNvPr id="7" name="Footer Placeholder 5">
            <a:extLst>
              <a:ext uri="{FF2B5EF4-FFF2-40B4-BE49-F238E27FC236}">
                <a16:creationId xmlns:a16="http://schemas.microsoft.com/office/drawing/2014/main" id="{482D4C86-F053-4606-92D3-B4EF3B7E7FE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2E42A4A-3BA8-4C82-AD13-04791B756449}"/>
              </a:ext>
            </a:extLst>
          </p:cNvPr>
          <p:cNvSpPr>
            <a:spLocks noGrp="1"/>
          </p:cNvSpPr>
          <p:nvPr>
            <p:ph type="sldNum" sz="quarter" idx="12"/>
          </p:nvPr>
        </p:nvSpPr>
        <p:spPr/>
        <p:txBody>
          <a:bodyPr/>
          <a:lstStyle>
            <a:lvl1pPr>
              <a:defRPr/>
            </a:lvl1pPr>
          </a:lstStyle>
          <a:p>
            <a:fld id="{215E3804-1821-4D3B-9E76-597C531A2F64}" type="slidenum">
              <a:rPr lang="en-US" altLang="en-US"/>
              <a:pPr/>
              <a:t>‹#›</a:t>
            </a:fld>
            <a:endParaRPr lang="en-US" altLang="en-US"/>
          </a:p>
        </p:txBody>
      </p:sp>
    </p:spTree>
    <p:extLst>
      <p:ext uri="{BB962C8B-B14F-4D97-AF65-F5344CB8AC3E}">
        <p14:creationId xmlns:p14="http://schemas.microsoft.com/office/powerpoint/2010/main" val="402403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FD4E869-129A-43D2-A0A1-82ABB7E6120E}"/>
              </a:ext>
            </a:extLst>
          </p:cNvPr>
          <p:cNvSpPr>
            <a:spLocks noGrp="1"/>
          </p:cNvSpPr>
          <p:nvPr>
            <p:ph type="dt" sz="half" idx="10"/>
          </p:nvPr>
        </p:nvSpPr>
        <p:spPr/>
        <p:txBody>
          <a:bodyPr/>
          <a:lstStyle>
            <a:lvl1pPr>
              <a:defRPr/>
            </a:lvl1pPr>
          </a:lstStyle>
          <a:p>
            <a:pPr>
              <a:defRPr/>
            </a:pPr>
            <a:fld id="{B10CB4A3-7384-4996-9373-819B5C3DBE3B}" type="datetimeFigureOut">
              <a:rPr lang="en-US"/>
              <a:pPr>
                <a:defRPr/>
              </a:pPr>
              <a:t>10/3/2021</a:t>
            </a:fld>
            <a:endParaRPr lang="en-US"/>
          </a:p>
        </p:txBody>
      </p:sp>
      <p:sp>
        <p:nvSpPr>
          <p:cNvPr id="8" name="Footer Placeholder 4">
            <a:extLst>
              <a:ext uri="{FF2B5EF4-FFF2-40B4-BE49-F238E27FC236}">
                <a16:creationId xmlns:a16="http://schemas.microsoft.com/office/drawing/2014/main" id="{19E89571-A577-4EF2-926F-E68126F5773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BF7F6C1-9A86-40F1-853A-87FC4EFC98D5}"/>
              </a:ext>
            </a:extLst>
          </p:cNvPr>
          <p:cNvSpPr>
            <a:spLocks noGrp="1"/>
          </p:cNvSpPr>
          <p:nvPr>
            <p:ph type="sldNum" sz="quarter" idx="12"/>
          </p:nvPr>
        </p:nvSpPr>
        <p:spPr/>
        <p:txBody>
          <a:bodyPr/>
          <a:lstStyle>
            <a:lvl1pPr>
              <a:defRPr/>
            </a:lvl1pPr>
          </a:lstStyle>
          <a:p>
            <a:fld id="{1FDCCC91-B869-4497-A6A6-62D4536788EF}" type="slidenum">
              <a:rPr lang="en-US" altLang="en-US"/>
              <a:pPr/>
              <a:t>‹#›</a:t>
            </a:fld>
            <a:endParaRPr lang="en-US" altLang="en-US"/>
          </a:p>
        </p:txBody>
      </p:sp>
    </p:spTree>
    <p:extLst>
      <p:ext uri="{BB962C8B-B14F-4D97-AF65-F5344CB8AC3E}">
        <p14:creationId xmlns:p14="http://schemas.microsoft.com/office/powerpoint/2010/main" val="372921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elestia-R1---OverlayContentHD.png">
            <a:extLst>
              <a:ext uri="{FF2B5EF4-FFF2-40B4-BE49-F238E27FC236}">
                <a16:creationId xmlns:a16="http://schemas.microsoft.com/office/drawing/2014/main" id="{6E080355-F838-4300-A284-B6F600DBAF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35B7DCB3-E90F-417E-9D23-1CAC7B7C83C3}"/>
              </a:ext>
            </a:extLst>
          </p:cNvPr>
          <p:cNvSpPr>
            <a:spLocks noGrp="1"/>
          </p:cNvSpPr>
          <p:nvPr>
            <p:ph type="dt" sz="half" idx="10"/>
          </p:nvPr>
        </p:nvSpPr>
        <p:spPr/>
        <p:txBody>
          <a:bodyPr/>
          <a:lstStyle>
            <a:lvl1pPr>
              <a:defRPr/>
            </a:lvl1pPr>
          </a:lstStyle>
          <a:p>
            <a:pPr>
              <a:defRPr/>
            </a:pPr>
            <a:fld id="{5DFFF5A9-2CED-47BC-9233-A9353B392E56}" type="datetimeFigureOut">
              <a:rPr lang="en-US"/>
              <a:pPr>
                <a:defRPr/>
              </a:pPr>
              <a:t>10/3/2021</a:t>
            </a:fld>
            <a:endParaRPr lang="en-US"/>
          </a:p>
        </p:txBody>
      </p:sp>
      <p:sp>
        <p:nvSpPr>
          <p:cNvPr id="5" name="Footer Placeholder 3">
            <a:extLst>
              <a:ext uri="{FF2B5EF4-FFF2-40B4-BE49-F238E27FC236}">
                <a16:creationId xmlns:a16="http://schemas.microsoft.com/office/drawing/2014/main" id="{5417BC2F-BF82-4EAC-A1E9-6B30836171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AD85F2D0-5253-4DA6-BBC3-7DF1A2F9C76D}"/>
              </a:ext>
            </a:extLst>
          </p:cNvPr>
          <p:cNvSpPr>
            <a:spLocks noGrp="1"/>
          </p:cNvSpPr>
          <p:nvPr>
            <p:ph type="sldNum" sz="quarter" idx="12"/>
          </p:nvPr>
        </p:nvSpPr>
        <p:spPr/>
        <p:txBody>
          <a:bodyPr/>
          <a:lstStyle>
            <a:lvl1pPr>
              <a:defRPr/>
            </a:lvl1pPr>
          </a:lstStyle>
          <a:p>
            <a:fld id="{EDD051FC-9529-4044-A318-B7FEE237936D}" type="slidenum">
              <a:rPr lang="en-US" altLang="en-US"/>
              <a:pPr/>
              <a:t>‹#›</a:t>
            </a:fld>
            <a:endParaRPr lang="en-US" altLang="en-US"/>
          </a:p>
        </p:txBody>
      </p:sp>
    </p:spTree>
    <p:extLst>
      <p:ext uri="{BB962C8B-B14F-4D97-AF65-F5344CB8AC3E}">
        <p14:creationId xmlns:p14="http://schemas.microsoft.com/office/powerpoint/2010/main" val="5705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1225C2AC-9F76-4C49-B4F4-E471740A5E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BAE9D53D-BF8E-4F5B-811A-CA1854161670}"/>
              </a:ext>
            </a:extLst>
          </p:cNvPr>
          <p:cNvSpPr>
            <a:spLocks noGrp="1"/>
          </p:cNvSpPr>
          <p:nvPr>
            <p:ph type="dt" sz="half" idx="10"/>
          </p:nvPr>
        </p:nvSpPr>
        <p:spPr/>
        <p:txBody>
          <a:bodyPr/>
          <a:lstStyle>
            <a:lvl1pPr>
              <a:defRPr/>
            </a:lvl1pPr>
          </a:lstStyle>
          <a:p>
            <a:pPr>
              <a:defRPr/>
            </a:pPr>
            <a:fld id="{8770A7CD-A2DD-4585-8BAA-8B645F85BA4D}" type="datetimeFigureOut">
              <a:rPr lang="en-US"/>
              <a:pPr>
                <a:defRPr/>
              </a:pPr>
              <a:t>10/3/2021</a:t>
            </a:fld>
            <a:endParaRPr lang="en-US"/>
          </a:p>
        </p:txBody>
      </p:sp>
      <p:sp>
        <p:nvSpPr>
          <p:cNvPr id="4" name="Footer Placeholder 2">
            <a:extLst>
              <a:ext uri="{FF2B5EF4-FFF2-40B4-BE49-F238E27FC236}">
                <a16:creationId xmlns:a16="http://schemas.microsoft.com/office/drawing/2014/main" id="{634C78D9-1D44-4255-9FDB-A484929294B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D6544E86-B666-427B-8803-AD339122FFC5}"/>
              </a:ext>
            </a:extLst>
          </p:cNvPr>
          <p:cNvSpPr>
            <a:spLocks noGrp="1"/>
          </p:cNvSpPr>
          <p:nvPr>
            <p:ph type="sldNum" sz="quarter" idx="12"/>
          </p:nvPr>
        </p:nvSpPr>
        <p:spPr/>
        <p:txBody>
          <a:bodyPr/>
          <a:lstStyle>
            <a:lvl1pPr>
              <a:defRPr/>
            </a:lvl1pPr>
          </a:lstStyle>
          <a:p>
            <a:fld id="{5AA5EDBB-00E3-41BE-8529-B35E36D4F33B}" type="slidenum">
              <a:rPr lang="en-US" altLang="en-US"/>
              <a:pPr/>
              <a:t>‹#›</a:t>
            </a:fld>
            <a:endParaRPr lang="en-US" altLang="en-US"/>
          </a:p>
        </p:txBody>
      </p:sp>
    </p:spTree>
    <p:extLst>
      <p:ext uri="{BB962C8B-B14F-4D97-AF65-F5344CB8AC3E}">
        <p14:creationId xmlns:p14="http://schemas.microsoft.com/office/powerpoint/2010/main" val="4250591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1AC85ACF-B8E9-439B-AC9E-F42F88D549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2074333"/>
            <a:ext cx="3680885" cy="13716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4010370A-C19C-4E44-9D44-DF95F88898B1}"/>
              </a:ext>
            </a:extLst>
          </p:cNvPr>
          <p:cNvSpPr>
            <a:spLocks noGrp="1"/>
          </p:cNvSpPr>
          <p:nvPr>
            <p:ph type="dt" sz="half" idx="10"/>
          </p:nvPr>
        </p:nvSpPr>
        <p:spPr/>
        <p:txBody>
          <a:bodyPr/>
          <a:lstStyle>
            <a:lvl1pPr>
              <a:defRPr/>
            </a:lvl1pPr>
          </a:lstStyle>
          <a:p>
            <a:pPr>
              <a:defRPr/>
            </a:pPr>
            <a:fld id="{57F7B9C6-AF6B-47B7-83E2-4D0D3AA64780}" type="datetimeFigureOut">
              <a:rPr lang="en-US"/>
              <a:pPr>
                <a:defRPr/>
              </a:pPr>
              <a:t>10/3/2021</a:t>
            </a:fld>
            <a:endParaRPr lang="en-US"/>
          </a:p>
        </p:txBody>
      </p:sp>
      <p:sp>
        <p:nvSpPr>
          <p:cNvPr id="7" name="Footer Placeholder 5">
            <a:extLst>
              <a:ext uri="{FF2B5EF4-FFF2-40B4-BE49-F238E27FC236}">
                <a16:creationId xmlns:a16="http://schemas.microsoft.com/office/drawing/2014/main" id="{68865D1C-DD21-4CB7-A83F-AB915F7C104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24146CC-C5A6-434A-9849-BE8080DD7A52}"/>
              </a:ext>
            </a:extLst>
          </p:cNvPr>
          <p:cNvSpPr>
            <a:spLocks noGrp="1"/>
          </p:cNvSpPr>
          <p:nvPr>
            <p:ph type="sldNum" sz="quarter" idx="12"/>
          </p:nvPr>
        </p:nvSpPr>
        <p:spPr/>
        <p:txBody>
          <a:bodyPr/>
          <a:lstStyle>
            <a:lvl1pPr>
              <a:defRPr/>
            </a:lvl1pPr>
          </a:lstStyle>
          <a:p>
            <a:fld id="{9CFE9DFD-FBA0-4E64-A75D-BFDACD0A7471}" type="slidenum">
              <a:rPr lang="en-US" altLang="en-US"/>
              <a:pPr/>
              <a:t>‹#›</a:t>
            </a:fld>
            <a:endParaRPr lang="en-US" altLang="en-US"/>
          </a:p>
        </p:txBody>
      </p:sp>
    </p:spTree>
    <p:extLst>
      <p:ext uri="{BB962C8B-B14F-4D97-AF65-F5344CB8AC3E}">
        <p14:creationId xmlns:p14="http://schemas.microsoft.com/office/powerpoint/2010/main" val="45300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DAE14C28-F981-4387-A47F-611B470C78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600200"/>
            <a:ext cx="6164653" cy="1371600"/>
          </a:xfrm>
        </p:spPr>
        <p:txBody>
          <a:bodyPr anchor="b"/>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32812EE3-AC96-4990-971B-1237F0757B77}"/>
              </a:ext>
            </a:extLst>
          </p:cNvPr>
          <p:cNvSpPr>
            <a:spLocks noGrp="1"/>
          </p:cNvSpPr>
          <p:nvPr>
            <p:ph type="dt" sz="half" idx="10"/>
          </p:nvPr>
        </p:nvSpPr>
        <p:spPr/>
        <p:txBody>
          <a:bodyPr/>
          <a:lstStyle>
            <a:lvl1pPr>
              <a:defRPr/>
            </a:lvl1pPr>
          </a:lstStyle>
          <a:p>
            <a:pPr>
              <a:defRPr/>
            </a:pPr>
            <a:fld id="{A7BFE32D-C405-40E9-B0A5-293A56145F35}" type="datetimeFigureOut">
              <a:rPr lang="en-US"/>
              <a:pPr>
                <a:defRPr/>
              </a:pPr>
              <a:t>10/3/2021</a:t>
            </a:fld>
            <a:endParaRPr lang="en-US"/>
          </a:p>
        </p:txBody>
      </p:sp>
      <p:sp>
        <p:nvSpPr>
          <p:cNvPr id="7" name="Footer Placeholder 5">
            <a:extLst>
              <a:ext uri="{FF2B5EF4-FFF2-40B4-BE49-F238E27FC236}">
                <a16:creationId xmlns:a16="http://schemas.microsoft.com/office/drawing/2014/main" id="{2CCD5F0D-CB20-4145-A5AE-46369D244A5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11CB1D8B-7482-4959-A7AA-812804311F1E}"/>
              </a:ext>
            </a:extLst>
          </p:cNvPr>
          <p:cNvSpPr>
            <a:spLocks noGrp="1"/>
          </p:cNvSpPr>
          <p:nvPr>
            <p:ph type="sldNum" sz="quarter" idx="12"/>
          </p:nvPr>
        </p:nvSpPr>
        <p:spPr/>
        <p:txBody>
          <a:bodyPr/>
          <a:lstStyle>
            <a:lvl1pPr>
              <a:defRPr/>
            </a:lvl1pPr>
          </a:lstStyle>
          <a:p>
            <a:fld id="{624DFCA5-A847-45F1-9FEA-D31A2F3D1D5F}" type="slidenum">
              <a:rPr lang="en-US" altLang="en-US"/>
              <a:pPr/>
              <a:t>‹#›</a:t>
            </a:fld>
            <a:endParaRPr lang="en-US" altLang="en-US"/>
          </a:p>
        </p:txBody>
      </p:sp>
    </p:spTree>
    <p:extLst>
      <p:ext uri="{BB962C8B-B14F-4D97-AF65-F5344CB8AC3E}">
        <p14:creationId xmlns:p14="http://schemas.microsoft.com/office/powerpoint/2010/main" val="386125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extLst>
              <a:ext uri="{BEBA8EAE-BF5A-486C-A8C5-ECC9F3942E4B}">
                <a14:imgProps xmlns:a14="http://schemas.microsoft.com/office/drawing/2010/main">
                  <a14:imgLayer r:embed="rId20">
                    <a14:imgEffect>
                      <a14:artisticCemen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BC14B-FA80-467C-B322-96317EF503DA}"/>
              </a:ext>
            </a:extLst>
          </p:cNvPr>
          <p:cNvSpPr>
            <a:spLocks noGrp="1"/>
          </p:cNvSpPr>
          <p:nvPr>
            <p:ph type="title"/>
          </p:nvPr>
        </p:nvSpPr>
        <p:spPr>
          <a:xfrm>
            <a:off x="685800" y="609600"/>
            <a:ext cx="10131425" cy="1455738"/>
          </a:xfrm>
          <a:prstGeom prst="rect">
            <a:avLst/>
          </a:prstGeom>
          <a:effectLst/>
        </p:spPr>
        <p:txBody>
          <a:bodyPr vert="horz" lIns="91440" tIns="45720" rIns="91440" bIns="45720" rtlCol="0" anchor="ctr">
            <a:normAutofit/>
          </a:bodyPr>
          <a:lstStyle/>
          <a:p>
            <a:r>
              <a:rPr lang="en-US"/>
              <a:t>Click to edit Master title style</a:t>
            </a:r>
          </a:p>
        </p:txBody>
      </p:sp>
      <p:sp>
        <p:nvSpPr>
          <p:cNvPr id="1027" name="Text Placeholder 2">
            <a:extLst>
              <a:ext uri="{FF2B5EF4-FFF2-40B4-BE49-F238E27FC236}">
                <a16:creationId xmlns:a16="http://schemas.microsoft.com/office/drawing/2014/main" id="{FCFE5D39-BA2A-4B08-9B39-B8B5505C45F6}"/>
              </a:ext>
            </a:extLst>
          </p:cNvPr>
          <p:cNvSpPr>
            <a:spLocks noGrp="1"/>
          </p:cNvSpPr>
          <p:nvPr>
            <p:ph type="body" idx="1"/>
          </p:nvPr>
        </p:nvSpPr>
        <p:spPr bwMode="auto">
          <a:xfrm>
            <a:off x="685800" y="2141538"/>
            <a:ext cx="1013142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61049C-E4EC-4F43-BADA-C1EE0DA73011}"/>
              </a:ext>
            </a:extLst>
          </p:cNvPr>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C3576E93-3CA6-441D-9398-98C9091AD23A}" type="datetimeFigureOut">
              <a:rPr lang="en-US"/>
              <a:pPr>
                <a:defRPr/>
              </a:pPr>
              <a:t>10/3/2021</a:t>
            </a:fld>
            <a:endParaRPr lang="en-US"/>
          </a:p>
        </p:txBody>
      </p:sp>
      <p:sp>
        <p:nvSpPr>
          <p:cNvPr id="5" name="Footer Placeholder 4">
            <a:extLst>
              <a:ext uri="{FF2B5EF4-FFF2-40B4-BE49-F238E27FC236}">
                <a16:creationId xmlns:a16="http://schemas.microsoft.com/office/drawing/2014/main" id="{9C6E2D39-66C8-4D69-B6DA-B24BD57C1A0D}"/>
              </a:ext>
            </a:extLst>
          </p:cNvPr>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21A5DD0C-03A4-437C-A2E4-D89935B834F5}"/>
              </a:ext>
            </a:extLst>
          </p:cNvPr>
          <p:cNvSpPr>
            <a:spLocks noGrp="1"/>
          </p:cNvSpPr>
          <p:nvPr>
            <p:ph type="sldNum" sz="quarter" idx="4"/>
          </p:nvPr>
        </p:nvSpPr>
        <p:spPr>
          <a:xfrm>
            <a:off x="10266363" y="5870575"/>
            <a:ext cx="550862" cy="3778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fld id="{B8FE50FD-BE0A-4409-8659-906D37AFDC70}"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48"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Lst>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alibri Light" panose="020F0302020204030204" pitchFamily="34" charset="0"/>
        </a:defRPr>
      </a:lvl2pPr>
      <a:lvl3pPr algn="l" defTabSz="457200" rtl="0" eaLnBrk="0" fontAlgn="base" hangingPunct="0">
        <a:spcBef>
          <a:spcPct val="0"/>
        </a:spcBef>
        <a:spcAft>
          <a:spcPct val="0"/>
        </a:spcAft>
        <a:defRPr sz="3600">
          <a:solidFill>
            <a:schemeClr val="tx1"/>
          </a:solidFill>
          <a:latin typeface="Calibri Light" panose="020F0302020204030204" pitchFamily="34" charset="0"/>
        </a:defRPr>
      </a:lvl3pPr>
      <a:lvl4pPr algn="l" defTabSz="457200" rtl="0" eaLnBrk="0" fontAlgn="base" hangingPunct="0">
        <a:spcBef>
          <a:spcPct val="0"/>
        </a:spcBef>
        <a:spcAft>
          <a:spcPct val="0"/>
        </a:spcAft>
        <a:defRPr sz="3600">
          <a:solidFill>
            <a:schemeClr val="tx1"/>
          </a:solidFill>
          <a:latin typeface="Calibri Light" panose="020F0302020204030204" pitchFamily="34" charset="0"/>
        </a:defRPr>
      </a:lvl4pPr>
      <a:lvl5pPr algn="l" defTabSz="457200" rtl="0" eaLnBrk="0" fontAlgn="base" hangingPunct="0">
        <a:spcBef>
          <a:spcPct val="0"/>
        </a:spcBef>
        <a:spcAft>
          <a:spcPct val="0"/>
        </a:spcAft>
        <a:defRPr sz="3600">
          <a:solidFill>
            <a:schemeClr val="tx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5F4B-2D12-4BAF-9ECB-DA3A2ED62E9B}"/>
              </a:ext>
            </a:extLst>
          </p:cNvPr>
          <p:cNvSpPr>
            <a:spLocks noGrp="1"/>
          </p:cNvSpPr>
          <p:nvPr>
            <p:ph type="ctrTitle"/>
          </p:nvPr>
        </p:nvSpPr>
        <p:spPr>
          <a:xfrm>
            <a:off x="3494762" y="504371"/>
            <a:ext cx="7708906" cy="5849257"/>
          </a:xfrm>
        </p:spPr>
        <p:txBody>
          <a:bodyPr>
            <a:normAutofit/>
          </a:bodyPr>
          <a:lstStyle/>
          <a:p>
            <a:pPr eaLnBrk="1" fontAlgn="auto" hangingPunct="1">
              <a:spcAft>
                <a:spcPts val="0"/>
              </a:spcAft>
              <a:defRPr/>
            </a:pPr>
            <a:r>
              <a:rPr lang="en-US" sz="8800" dirty="0"/>
              <a:t>GREAT JUDGEMENT</a:t>
            </a:r>
          </a:p>
        </p:txBody>
      </p:sp>
    </p:spTree>
    <p:extLst>
      <p:ext uri="{BB962C8B-B14F-4D97-AF65-F5344CB8AC3E}">
        <p14:creationId xmlns:p14="http://schemas.microsoft.com/office/powerpoint/2010/main" val="399597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CORRUPTION:</a:t>
            </a:r>
          </a:p>
          <a:p>
            <a:pPr eaLnBrk="1" hangingPunct="1"/>
            <a:endParaRPr lang="en-US" altLang="en-US" sz="6600" dirty="0"/>
          </a:p>
          <a:p>
            <a:pPr eaLnBrk="1" hangingPunct="1"/>
            <a:r>
              <a:rPr lang="en-US" altLang="en-US" sz="6600" dirty="0"/>
              <a:t>Look at Joseph of Cyprus and then look at Ananias and Sapphira – one is pure in heart – the others are not.</a:t>
            </a:r>
          </a:p>
          <a:p>
            <a:pPr eaLnBrk="1" hangingPunct="1"/>
            <a:endParaRPr lang="en-US" altLang="en-US" sz="5400" dirty="0"/>
          </a:p>
        </p:txBody>
      </p:sp>
    </p:spTree>
    <p:extLst>
      <p:ext uri="{BB962C8B-B14F-4D97-AF65-F5344CB8AC3E}">
        <p14:creationId xmlns:p14="http://schemas.microsoft.com/office/powerpoint/2010/main" val="2540217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ANOTHER SIMILAR STORY:</a:t>
            </a:r>
          </a:p>
          <a:p>
            <a:pPr eaLnBrk="1" hangingPunct="1"/>
            <a:endParaRPr lang="en-US" altLang="en-US" sz="6600" dirty="0"/>
          </a:p>
          <a:p>
            <a:pPr eaLnBrk="1" hangingPunct="1"/>
            <a:r>
              <a:rPr lang="en-US" altLang="en-US" sz="6000" dirty="0"/>
              <a:t>The Sin of </a:t>
            </a:r>
            <a:r>
              <a:rPr lang="en-US" altLang="en-US" sz="6000" dirty="0" err="1"/>
              <a:t>Achan</a:t>
            </a:r>
            <a:r>
              <a:rPr lang="en-US" altLang="en-US" sz="6000" dirty="0"/>
              <a:t> in Jericho</a:t>
            </a:r>
          </a:p>
          <a:p>
            <a:pPr eaLnBrk="1" hangingPunct="1"/>
            <a:r>
              <a:rPr lang="en-US" altLang="en-US" sz="6000" dirty="0"/>
              <a:t>The deaths of Israeli soldiers at AI</a:t>
            </a:r>
          </a:p>
          <a:p>
            <a:pPr eaLnBrk="1" hangingPunct="1"/>
            <a:r>
              <a:rPr lang="en-US" altLang="en-US" sz="6000" dirty="0"/>
              <a:t>The deaths of </a:t>
            </a:r>
            <a:r>
              <a:rPr lang="en-US" altLang="en-US" sz="6000" dirty="0" err="1"/>
              <a:t>Achan</a:t>
            </a:r>
            <a:r>
              <a:rPr lang="en-US" altLang="en-US" sz="6000" dirty="0"/>
              <a:t> and his family</a:t>
            </a:r>
          </a:p>
          <a:p>
            <a:pPr eaLnBrk="1" hangingPunct="1"/>
            <a:endParaRPr lang="en-US" altLang="en-US" sz="5400" dirty="0"/>
          </a:p>
        </p:txBody>
      </p:sp>
    </p:spTree>
    <p:extLst>
      <p:ext uri="{BB962C8B-B14F-4D97-AF65-F5344CB8AC3E}">
        <p14:creationId xmlns:p14="http://schemas.microsoft.com/office/powerpoint/2010/main" val="806502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Then Peter said, “Ananias, how is it that Satan has so filled your heart that you have lied to the Holy Spirit and have kept for yourself some of the money you received for the land?</a:t>
            </a:r>
            <a:r>
              <a:rPr lang="en-US" altLang="en-US" sz="3200" dirty="0"/>
              <a:t>	</a:t>
            </a:r>
            <a:r>
              <a:rPr lang="en-US" altLang="en-US" sz="3600" dirty="0"/>
              <a:t>	</a:t>
            </a:r>
          </a:p>
          <a:p>
            <a:pPr eaLnBrk="1" hangingPunct="1"/>
            <a:r>
              <a:rPr lang="en-US" altLang="en-US" sz="3600" dirty="0"/>
              <a:t>																		Acts 5:3</a:t>
            </a:r>
            <a:endParaRPr lang="en-US" altLang="en-US" sz="5400" dirty="0"/>
          </a:p>
        </p:txBody>
      </p:sp>
    </p:spTree>
    <p:extLst>
      <p:ext uri="{BB962C8B-B14F-4D97-AF65-F5344CB8AC3E}">
        <p14:creationId xmlns:p14="http://schemas.microsoft.com/office/powerpoint/2010/main" val="4258459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THE FILLING OF THE HEART</a:t>
            </a:r>
          </a:p>
          <a:p>
            <a:pPr eaLnBrk="1" hangingPunct="1"/>
            <a:endParaRPr lang="en-US" altLang="en-US" sz="6600" dirty="0"/>
          </a:p>
          <a:p>
            <a:pPr eaLnBrk="1" hangingPunct="1"/>
            <a:r>
              <a:rPr lang="en-US" altLang="en-US" sz="5400" dirty="0"/>
              <a:t>THE SPIRIT leads the SOUL which in turn leads the BODY</a:t>
            </a:r>
          </a:p>
          <a:p>
            <a:pPr eaLnBrk="1" hangingPunct="1"/>
            <a:endParaRPr lang="en-US" altLang="en-US" sz="5400" dirty="0"/>
          </a:p>
          <a:p>
            <a:pPr eaLnBrk="1" hangingPunct="1"/>
            <a:r>
              <a:rPr lang="en-US" altLang="en-US" sz="5400" dirty="0"/>
              <a:t>JUDAS…ANANIAS &amp; SAPPHIRA…</a:t>
            </a:r>
            <a:endParaRPr lang="en-US" altLang="en-US" sz="4400" dirty="0"/>
          </a:p>
        </p:txBody>
      </p:sp>
    </p:spTree>
    <p:extLst>
      <p:ext uri="{BB962C8B-B14F-4D97-AF65-F5344CB8AC3E}">
        <p14:creationId xmlns:p14="http://schemas.microsoft.com/office/powerpoint/2010/main" val="3341596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Didn’t it belong to you before it was sold? And after it was sold, wasn’t the money at your disposal? What made you think of doing such a thing? You have not lied just to human beings but to God.”</a:t>
            </a:r>
            <a:r>
              <a:rPr lang="en-US" altLang="en-US" sz="3200" dirty="0"/>
              <a:t>	</a:t>
            </a:r>
            <a:r>
              <a:rPr lang="en-US" altLang="en-US" sz="3600" dirty="0"/>
              <a:t>	</a:t>
            </a:r>
          </a:p>
          <a:p>
            <a:pPr eaLnBrk="1" hangingPunct="1"/>
            <a:r>
              <a:rPr lang="en-US" altLang="en-US" sz="3600" dirty="0"/>
              <a:t>																		Acts 5:4</a:t>
            </a:r>
            <a:endParaRPr lang="en-US" altLang="en-US" sz="5400" dirty="0"/>
          </a:p>
        </p:txBody>
      </p:sp>
    </p:spTree>
    <p:extLst>
      <p:ext uri="{BB962C8B-B14F-4D97-AF65-F5344CB8AC3E}">
        <p14:creationId xmlns:p14="http://schemas.microsoft.com/office/powerpoint/2010/main" val="3742758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MUCH GRACE</a:t>
            </a:r>
          </a:p>
          <a:p>
            <a:pPr eaLnBrk="1" hangingPunct="1"/>
            <a:endParaRPr lang="en-US" altLang="en-US" sz="6600" dirty="0"/>
          </a:p>
          <a:p>
            <a:pPr eaLnBrk="1" hangingPunct="1"/>
            <a:r>
              <a:rPr lang="en-US" altLang="en-US" sz="6600" dirty="0"/>
              <a:t>MUCH RESPONSIBILITY</a:t>
            </a:r>
          </a:p>
          <a:p>
            <a:pPr eaLnBrk="1" hangingPunct="1"/>
            <a:endParaRPr lang="en-US" altLang="en-US" sz="6600" dirty="0"/>
          </a:p>
          <a:p>
            <a:pPr eaLnBrk="1" hangingPunct="1"/>
            <a:r>
              <a:rPr lang="en-US" altLang="en-US" sz="6600" dirty="0"/>
              <a:t>MUCH JUDGEMENT</a:t>
            </a:r>
            <a:endParaRPr lang="en-US" altLang="en-US" sz="5400" dirty="0"/>
          </a:p>
        </p:txBody>
      </p:sp>
    </p:spTree>
    <p:extLst>
      <p:ext uri="{BB962C8B-B14F-4D97-AF65-F5344CB8AC3E}">
        <p14:creationId xmlns:p14="http://schemas.microsoft.com/office/powerpoint/2010/main" val="4001317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We meet SAUL who had much grace poured upon him and then allowed pride to corrupt him.  He finished life paranoid and driven by jealousy and bitterness.</a:t>
            </a:r>
            <a:endParaRPr lang="en-US" altLang="en-US" sz="5400" dirty="0"/>
          </a:p>
        </p:txBody>
      </p:sp>
    </p:spTree>
    <p:extLst>
      <p:ext uri="{BB962C8B-B14F-4D97-AF65-F5344CB8AC3E}">
        <p14:creationId xmlns:p14="http://schemas.microsoft.com/office/powerpoint/2010/main" val="1227209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5600" dirty="0"/>
              <a:t>When Ananias heard this, he fell down and died. And great fear seized all who heard what had happened. 6 Then some young men came forward, wrapped up his body, and carried him out and buried him.</a:t>
            </a:r>
          </a:p>
          <a:p>
            <a:pPr eaLnBrk="1" hangingPunct="1"/>
            <a:r>
              <a:rPr lang="en-US" altLang="en-US" sz="3600" dirty="0"/>
              <a:t>		</a:t>
            </a:r>
          </a:p>
          <a:p>
            <a:pPr eaLnBrk="1" hangingPunct="1"/>
            <a:r>
              <a:rPr lang="en-US" altLang="en-US" sz="3600" dirty="0"/>
              <a:t>																		Acts 5:5,6</a:t>
            </a:r>
            <a:endParaRPr lang="en-US" altLang="en-US" sz="5400" dirty="0"/>
          </a:p>
        </p:txBody>
      </p:sp>
    </p:spTree>
    <p:extLst>
      <p:ext uri="{BB962C8B-B14F-4D97-AF65-F5344CB8AC3E}">
        <p14:creationId xmlns:p14="http://schemas.microsoft.com/office/powerpoint/2010/main" val="1558662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5400" dirty="0"/>
              <a:t>About three hours later his wife came in, not knowing what had happened. 8 Peter asked her, “Tell me, is this the price you and Ananias got for the land?”</a:t>
            </a:r>
          </a:p>
          <a:p>
            <a:pPr eaLnBrk="1" hangingPunct="1"/>
            <a:endParaRPr lang="en-US" altLang="en-US" sz="5400" dirty="0"/>
          </a:p>
          <a:p>
            <a:pPr eaLnBrk="1" hangingPunct="1"/>
            <a:r>
              <a:rPr lang="en-US" altLang="en-US" sz="5400" dirty="0"/>
              <a:t>“Yes,” she said, “that is the price.”</a:t>
            </a:r>
            <a:r>
              <a:rPr lang="en-US" altLang="en-US" sz="3600" dirty="0"/>
              <a:t>		</a:t>
            </a:r>
          </a:p>
          <a:p>
            <a:pPr eaLnBrk="1" hangingPunct="1"/>
            <a:r>
              <a:rPr lang="en-US" altLang="en-US" sz="3600" dirty="0"/>
              <a:t>	</a:t>
            </a:r>
          </a:p>
          <a:p>
            <a:pPr eaLnBrk="1" hangingPunct="1"/>
            <a:r>
              <a:rPr lang="en-US" altLang="en-US" sz="3600" dirty="0"/>
              <a:t>																	Acts 5:7-8</a:t>
            </a:r>
            <a:endParaRPr lang="en-US" altLang="en-US" sz="5400" dirty="0"/>
          </a:p>
        </p:txBody>
      </p:sp>
    </p:spTree>
    <p:extLst>
      <p:ext uri="{BB962C8B-B14F-4D97-AF65-F5344CB8AC3E}">
        <p14:creationId xmlns:p14="http://schemas.microsoft.com/office/powerpoint/2010/main" val="2292746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5400" dirty="0"/>
              <a:t>9 </a:t>
            </a:r>
            <a:r>
              <a:rPr lang="en-US" altLang="en-US" sz="6000" dirty="0"/>
              <a:t>Peter said to her, “How could you conspire to test the Spirit of the Lord? Listen! The feet of the men who buried your husband are at the door, and they will carry you out also.”</a:t>
            </a:r>
            <a:r>
              <a:rPr lang="en-US" altLang="en-US" sz="4000" dirty="0"/>
              <a:t>	</a:t>
            </a:r>
            <a:r>
              <a:rPr lang="en-US" altLang="en-US" sz="3600" dirty="0"/>
              <a:t>	</a:t>
            </a:r>
          </a:p>
          <a:p>
            <a:pPr eaLnBrk="1" hangingPunct="1"/>
            <a:r>
              <a:rPr lang="en-US" altLang="en-US" sz="3600" dirty="0"/>
              <a:t>																	Acts 5:9</a:t>
            </a:r>
            <a:endParaRPr lang="en-US" altLang="en-US" sz="5400" dirty="0"/>
          </a:p>
        </p:txBody>
      </p:sp>
    </p:spTree>
    <p:extLst>
      <p:ext uri="{BB962C8B-B14F-4D97-AF65-F5344CB8AC3E}">
        <p14:creationId xmlns:p14="http://schemas.microsoft.com/office/powerpoint/2010/main" val="1140616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REVIEW:</a:t>
            </a:r>
          </a:p>
          <a:p>
            <a:pPr eaLnBrk="1" hangingPunct="1"/>
            <a:endParaRPr lang="en-US" altLang="en-US" sz="6600" dirty="0"/>
          </a:p>
          <a:p>
            <a:pPr eaLnBrk="1" hangingPunct="1"/>
            <a:r>
              <a:rPr lang="en-US" altLang="en-US" sz="6600" dirty="0"/>
              <a:t>GRACE EVENTS happen as a result of ALIGNMENT and ACTION – TAKE ADVANTAGE OF THEM!</a:t>
            </a:r>
          </a:p>
          <a:p>
            <a:pPr eaLnBrk="1" hangingPunct="1"/>
            <a:endParaRPr lang="en-US" altLang="en-US" sz="5400" dirty="0"/>
          </a:p>
        </p:txBody>
      </p:sp>
    </p:spTree>
    <p:extLst>
      <p:ext uri="{BB962C8B-B14F-4D97-AF65-F5344CB8AC3E}">
        <p14:creationId xmlns:p14="http://schemas.microsoft.com/office/powerpoint/2010/main" val="3651238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5400" dirty="0"/>
              <a:t>10 </a:t>
            </a:r>
            <a:r>
              <a:rPr lang="en-US" altLang="en-US" sz="6600" dirty="0"/>
              <a:t>At that moment she fell down at his feet and died. Then the young men came in and, finding her dead, carried her out and buried her beside her husband.</a:t>
            </a:r>
            <a:r>
              <a:rPr lang="en-US" altLang="en-US" sz="4400" dirty="0"/>
              <a:t>	</a:t>
            </a:r>
          </a:p>
          <a:p>
            <a:pPr eaLnBrk="1" hangingPunct="1"/>
            <a:r>
              <a:rPr lang="en-US" altLang="en-US" sz="3600" dirty="0"/>
              <a:t>	</a:t>
            </a:r>
          </a:p>
          <a:p>
            <a:pPr eaLnBrk="1" hangingPunct="1"/>
            <a:r>
              <a:rPr lang="en-US" altLang="en-US" sz="3600" dirty="0"/>
              <a:t>																	Acts 5:10</a:t>
            </a:r>
            <a:endParaRPr lang="en-US" altLang="en-US" sz="5400" dirty="0"/>
          </a:p>
        </p:txBody>
      </p:sp>
    </p:spTree>
    <p:extLst>
      <p:ext uri="{BB962C8B-B14F-4D97-AF65-F5344CB8AC3E}">
        <p14:creationId xmlns:p14="http://schemas.microsoft.com/office/powerpoint/2010/main" val="4209016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UNITY IS POWERFUL</a:t>
            </a:r>
          </a:p>
          <a:p>
            <a:pPr eaLnBrk="1" hangingPunct="1"/>
            <a:endParaRPr lang="en-US" altLang="en-US" sz="6600" dirty="0"/>
          </a:p>
          <a:p>
            <a:pPr eaLnBrk="1" hangingPunct="1"/>
            <a:r>
              <a:rPr lang="en-US" altLang="en-US" sz="5400" dirty="0"/>
              <a:t>Be careful of the ideas and people you unify yourself with through agreement – it could bring judgement your way!</a:t>
            </a:r>
            <a:endParaRPr lang="en-US" altLang="en-US" sz="4400" dirty="0"/>
          </a:p>
        </p:txBody>
      </p:sp>
    </p:spTree>
    <p:extLst>
      <p:ext uri="{BB962C8B-B14F-4D97-AF65-F5344CB8AC3E}">
        <p14:creationId xmlns:p14="http://schemas.microsoft.com/office/powerpoint/2010/main" val="2793169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Great fear seized the whole church and all who heard about these events.</a:t>
            </a:r>
          </a:p>
          <a:p>
            <a:pPr eaLnBrk="1" hangingPunct="1"/>
            <a:endParaRPr lang="en-US" altLang="en-US" sz="6600" dirty="0"/>
          </a:p>
          <a:p>
            <a:pPr eaLnBrk="1" hangingPunct="1"/>
            <a:r>
              <a:rPr lang="en-US" altLang="en-US" sz="3600" dirty="0"/>
              <a:t>		</a:t>
            </a:r>
          </a:p>
          <a:p>
            <a:pPr eaLnBrk="1" hangingPunct="1"/>
            <a:r>
              <a:rPr lang="en-US" altLang="en-US" sz="3600" dirty="0"/>
              <a:t>																		Acts 4:32-37</a:t>
            </a:r>
            <a:endParaRPr lang="en-US" altLang="en-US" sz="5400" dirty="0"/>
          </a:p>
        </p:txBody>
      </p:sp>
    </p:spTree>
    <p:extLst>
      <p:ext uri="{BB962C8B-B14F-4D97-AF65-F5344CB8AC3E}">
        <p14:creationId xmlns:p14="http://schemas.microsoft.com/office/powerpoint/2010/main" val="1211009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6600" dirty="0"/>
              <a:t>THE GRACE OF GOD </a:t>
            </a:r>
          </a:p>
          <a:p>
            <a:pPr algn="ctr" eaLnBrk="1" hangingPunct="1"/>
            <a:r>
              <a:rPr lang="en-US" altLang="en-US" sz="6600" dirty="0"/>
              <a:t>&amp; </a:t>
            </a:r>
          </a:p>
          <a:p>
            <a:pPr algn="ctr" eaLnBrk="1" hangingPunct="1"/>
            <a:r>
              <a:rPr lang="en-US" altLang="en-US" sz="6600" dirty="0"/>
              <a:t>A SENSE OF AWE</a:t>
            </a:r>
          </a:p>
          <a:p>
            <a:pPr eaLnBrk="1" hangingPunct="1"/>
            <a:endParaRPr lang="en-US" altLang="en-US" sz="6600" dirty="0"/>
          </a:p>
          <a:p>
            <a:pPr eaLnBrk="1" hangingPunct="1"/>
            <a:r>
              <a:rPr lang="en-US" altLang="en-US" sz="6600" dirty="0"/>
              <a:t>The perfectly balanced attitude</a:t>
            </a:r>
          </a:p>
          <a:p>
            <a:pPr eaLnBrk="1" hangingPunct="1"/>
            <a:endParaRPr lang="en-US" altLang="en-US" sz="5400" dirty="0"/>
          </a:p>
        </p:txBody>
      </p:sp>
    </p:spTree>
    <p:extLst>
      <p:ext uri="{BB962C8B-B14F-4D97-AF65-F5344CB8AC3E}">
        <p14:creationId xmlns:p14="http://schemas.microsoft.com/office/powerpoint/2010/main" val="519662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fontScale="90000"/>
          </a:bodyPr>
          <a:lstStyle/>
          <a:p>
            <a:pPr algn="l" eaLnBrk="1" fontAlgn="auto" hangingPunct="1">
              <a:spcAft>
                <a:spcPts val="0"/>
              </a:spcAft>
              <a:defRPr/>
            </a:pPr>
            <a:br>
              <a:rPr lang="en-US" sz="7200" dirty="0"/>
            </a:br>
            <a:r>
              <a:rPr lang="en-US" sz="7200" dirty="0"/>
              <a:t>CONCLUSION:</a:t>
            </a:r>
            <a:br>
              <a:rPr lang="en-US" sz="7200" dirty="0"/>
            </a:br>
            <a:br>
              <a:rPr lang="en-US" sz="7200" dirty="0"/>
            </a:br>
            <a:br>
              <a:rPr lang="en-US" sz="7200" dirty="0"/>
            </a:br>
            <a:r>
              <a:rPr lang="en-US" sz="10700" dirty="0"/>
              <a:t>Are we willing to embrace judgement</a:t>
            </a:r>
            <a:endParaRPr lang="en-US" sz="7200" dirty="0"/>
          </a:p>
        </p:txBody>
      </p:sp>
    </p:spTree>
    <p:extLst>
      <p:ext uri="{BB962C8B-B14F-4D97-AF65-F5344CB8AC3E}">
        <p14:creationId xmlns:p14="http://schemas.microsoft.com/office/powerpoint/2010/main" val="1644618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fontScale="90000"/>
          </a:bodyPr>
          <a:lstStyle/>
          <a:p>
            <a:pPr algn="l" eaLnBrk="1" fontAlgn="auto" hangingPunct="1">
              <a:spcAft>
                <a:spcPts val="0"/>
              </a:spcAft>
              <a:defRPr/>
            </a:pPr>
            <a:br>
              <a:rPr lang="en-US" sz="7200" dirty="0"/>
            </a:br>
            <a:br>
              <a:rPr lang="en-US" sz="7200" dirty="0"/>
            </a:br>
            <a:br>
              <a:rPr lang="en-US" sz="7200" dirty="0"/>
            </a:br>
            <a:br>
              <a:rPr lang="en-US" sz="7200" dirty="0"/>
            </a:br>
            <a:r>
              <a:rPr lang="en-US" sz="10700" dirty="0"/>
              <a:t>will we allow judgement to start here with us?</a:t>
            </a:r>
            <a:endParaRPr lang="en-US" sz="7200" dirty="0"/>
          </a:p>
        </p:txBody>
      </p:sp>
    </p:spTree>
    <p:extLst>
      <p:ext uri="{BB962C8B-B14F-4D97-AF65-F5344CB8AC3E}">
        <p14:creationId xmlns:p14="http://schemas.microsoft.com/office/powerpoint/2010/main" val="34974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REVIEW:</a:t>
            </a:r>
          </a:p>
          <a:p>
            <a:pPr eaLnBrk="1" hangingPunct="1"/>
            <a:endParaRPr lang="en-US" altLang="en-US" sz="6600" dirty="0"/>
          </a:p>
          <a:p>
            <a:pPr eaLnBrk="1" hangingPunct="1"/>
            <a:r>
              <a:rPr lang="en-US" altLang="en-US" sz="6600" dirty="0"/>
              <a:t>GRACE EVENTS always result in PUSHBACK but there is an answer </a:t>
            </a:r>
            <a:r>
              <a:rPr lang="en-US" altLang="en-US" sz="6600"/>
              <a:t>for that!</a:t>
            </a:r>
            <a:endParaRPr lang="en-US" altLang="en-US" sz="6600" dirty="0"/>
          </a:p>
          <a:p>
            <a:pPr eaLnBrk="1" hangingPunct="1"/>
            <a:endParaRPr lang="en-US" altLang="en-US" sz="5400" dirty="0"/>
          </a:p>
        </p:txBody>
      </p:sp>
    </p:spTree>
    <p:extLst>
      <p:ext uri="{BB962C8B-B14F-4D97-AF65-F5344CB8AC3E}">
        <p14:creationId xmlns:p14="http://schemas.microsoft.com/office/powerpoint/2010/main" val="197525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REVIEW:</a:t>
            </a:r>
          </a:p>
          <a:p>
            <a:pPr eaLnBrk="1" hangingPunct="1"/>
            <a:endParaRPr lang="en-US" altLang="en-US" sz="6600" dirty="0"/>
          </a:p>
          <a:p>
            <a:pPr eaLnBrk="1" hangingPunct="1"/>
            <a:r>
              <a:rPr lang="en-US" altLang="en-US" sz="6600" dirty="0"/>
              <a:t>Walking in GRACE requires wisdom and courage.</a:t>
            </a:r>
          </a:p>
          <a:p>
            <a:pPr eaLnBrk="1" hangingPunct="1"/>
            <a:endParaRPr lang="en-US" altLang="en-US" sz="5400" dirty="0"/>
          </a:p>
        </p:txBody>
      </p:sp>
    </p:spTree>
    <p:extLst>
      <p:ext uri="{BB962C8B-B14F-4D97-AF65-F5344CB8AC3E}">
        <p14:creationId xmlns:p14="http://schemas.microsoft.com/office/powerpoint/2010/main" val="372206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REVIEW:</a:t>
            </a:r>
          </a:p>
          <a:p>
            <a:pPr eaLnBrk="1" hangingPunct="1"/>
            <a:endParaRPr lang="en-US" altLang="en-US" sz="6600" dirty="0"/>
          </a:p>
          <a:p>
            <a:pPr eaLnBrk="1" hangingPunct="1"/>
            <a:r>
              <a:rPr lang="en-US" altLang="en-US" sz="6600" dirty="0"/>
              <a:t>Walking in GRACE requires an embracing of WEAKNESS</a:t>
            </a:r>
          </a:p>
          <a:p>
            <a:pPr eaLnBrk="1" hangingPunct="1"/>
            <a:endParaRPr lang="en-US" altLang="en-US" sz="5400" dirty="0"/>
          </a:p>
        </p:txBody>
      </p:sp>
    </p:spTree>
    <p:extLst>
      <p:ext uri="{BB962C8B-B14F-4D97-AF65-F5344CB8AC3E}">
        <p14:creationId xmlns:p14="http://schemas.microsoft.com/office/powerpoint/2010/main" val="1921828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REVIEW:</a:t>
            </a:r>
          </a:p>
          <a:p>
            <a:pPr eaLnBrk="1" hangingPunct="1"/>
            <a:endParaRPr lang="en-US" altLang="en-US" sz="6600" dirty="0"/>
          </a:p>
          <a:p>
            <a:pPr eaLnBrk="1" hangingPunct="1"/>
            <a:r>
              <a:rPr lang="en-US" altLang="en-US" sz="6600" dirty="0"/>
              <a:t>Walking in GRACE is meant to get deeper and broader as time goes on.</a:t>
            </a:r>
          </a:p>
          <a:p>
            <a:pPr eaLnBrk="1" hangingPunct="1"/>
            <a:endParaRPr lang="en-US" altLang="en-US" sz="5400" dirty="0"/>
          </a:p>
        </p:txBody>
      </p:sp>
    </p:spTree>
    <p:extLst>
      <p:ext uri="{BB962C8B-B14F-4D97-AF65-F5344CB8AC3E}">
        <p14:creationId xmlns:p14="http://schemas.microsoft.com/office/powerpoint/2010/main" val="300087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INTRO:</a:t>
            </a:r>
          </a:p>
          <a:p>
            <a:pPr eaLnBrk="1" hangingPunct="1"/>
            <a:endParaRPr lang="en-US" altLang="en-US" sz="6600" dirty="0"/>
          </a:p>
          <a:p>
            <a:pPr eaLnBrk="1" hangingPunct="1"/>
            <a:r>
              <a:rPr lang="en-US" altLang="en-US" sz="6600" dirty="0"/>
              <a:t>Walking in GRACE also brings about episodes of judgement.</a:t>
            </a:r>
          </a:p>
          <a:p>
            <a:pPr eaLnBrk="1" hangingPunct="1"/>
            <a:endParaRPr lang="en-US" altLang="en-US" sz="5400" dirty="0"/>
          </a:p>
        </p:txBody>
      </p:sp>
    </p:spTree>
    <p:extLst>
      <p:ext uri="{BB962C8B-B14F-4D97-AF65-F5344CB8AC3E}">
        <p14:creationId xmlns:p14="http://schemas.microsoft.com/office/powerpoint/2010/main" val="665675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5400" dirty="0"/>
              <a:t>Now a man named Ananias, together with his wife Sapphira, also sold a piece of property. 2 With his wife’s full knowledge he kept back part of the money for himself, but brought the rest and put it at the apostles’ feet.</a:t>
            </a:r>
            <a:r>
              <a:rPr lang="en-US" altLang="en-US" sz="3600" dirty="0"/>
              <a:t>		</a:t>
            </a:r>
          </a:p>
          <a:p>
            <a:pPr eaLnBrk="1" hangingPunct="1"/>
            <a:endParaRPr lang="en-US" altLang="en-US" sz="3600" dirty="0"/>
          </a:p>
          <a:p>
            <a:pPr eaLnBrk="1" hangingPunct="1"/>
            <a:r>
              <a:rPr lang="en-US" altLang="en-US" sz="3600" dirty="0"/>
              <a:t>																		Acts 5:1-11</a:t>
            </a:r>
            <a:endParaRPr lang="en-US" altLang="en-US" sz="5400" dirty="0"/>
          </a:p>
        </p:txBody>
      </p:sp>
    </p:spTree>
    <p:extLst>
      <p:ext uri="{BB962C8B-B14F-4D97-AF65-F5344CB8AC3E}">
        <p14:creationId xmlns:p14="http://schemas.microsoft.com/office/powerpoint/2010/main" val="2130710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CORRUPTION:</a:t>
            </a:r>
          </a:p>
          <a:p>
            <a:pPr eaLnBrk="1" hangingPunct="1"/>
            <a:endParaRPr lang="en-US" altLang="en-US" sz="6600" dirty="0"/>
          </a:p>
          <a:p>
            <a:pPr eaLnBrk="1" hangingPunct="1"/>
            <a:r>
              <a:rPr lang="en-US" altLang="en-US" sz="6600" dirty="0"/>
              <a:t>Just a touch of something that does not belong.  In this case Ananias and Sapphira are corrupted by self.</a:t>
            </a:r>
          </a:p>
          <a:p>
            <a:pPr eaLnBrk="1" hangingPunct="1"/>
            <a:endParaRPr lang="en-US" altLang="en-US" sz="5400" dirty="0"/>
          </a:p>
        </p:txBody>
      </p:sp>
    </p:spTree>
    <p:extLst>
      <p:ext uri="{BB962C8B-B14F-4D97-AF65-F5344CB8AC3E}">
        <p14:creationId xmlns:p14="http://schemas.microsoft.com/office/powerpoint/2010/main" val="461787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10184</TotalTime>
  <Words>768</Words>
  <Application>Microsoft Office PowerPoint</Application>
  <PresentationFormat>Widescreen</PresentationFormat>
  <Paragraphs>75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Celestial</vt:lpstr>
      <vt:lpstr>GREAT JUDGEMENT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CONCLUSION:   Are we willing to embrace judgement</vt:lpstr>
      <vt:lpstr>    will we allow judgement to start here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&amp; Fasting</dc:title>
  <dc:creator>Owner</dc:creator>
  <cp:lastModifiedBy>Douglas Martin</cp:lastModifiedBy>
  <cp:revision>7</cp:revision>
  <cp:lastPrinted>2021-10-03T14:16:34Z</cp:lastPrinted>
  <dcterms:created xsi:type="dcterms:W3CDTF">2017-01-01T14:44:49Z</dcterms:created>
  <dcterms:modified xsi:type="dcterms:W3CDTF">2021-10-10T14:19:56Z</dcterms:modified>
</cp:coreProperties>
</file>