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4"/>
  </p:handoutMasterIdLst>
  <p:sldIdLst>
    <p:sldId id="411" r:id="rId2"/>
    <p:sldId id="451" r:id="rId3"/>
    <p:sldId id="518" r:id="rId4"/>
    <p:sldId id="501" r:id="rId5"/>
    <p:sldId id="519" r:id="rId6"/>
    <p:sldId id="528" r:id="rId7"/>
    <p:sldId id="475" r:id="rId8"/>
    <p:sldId id="483" r:id="rId9"/>
    <p:sldId id="534" r:id="rId10"/>
    <p:sldId id="529" r:id="rId11"/>
    <p:sldId id="484" r:id="rId12"/>
    <p:sldId id="535" r:id="rId13"/>
    <p:sldId id="530" r:id="rId14"/>
    <p:sldId id="536" r:id="rId15"/>
    <p:sldId id="531" r:id="rId16"/>
    <p:sldId id="485" r:id="rId17"/>
    <p:sldId id="532" r:id="rId18"/>
    <p:sldId id="533" r:id="rId19"/>
    <p:sldId id="486" r:id="rId20"/>
    <p:sldId id="487" r:id="rId21"/>
    <p:sldId id="537" r:id="rId22"/>
    <p:sldId id="538" r:id="rId23"/>
  </p:sldIdLst>
  <p:sldSz cx="12192000" cy="6858000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AD3DA8-221B-4678-9F98-3CE1D3941D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9A1680-1CBB-4AB9-AB62-C7F8B7C590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93F576-6338-41BE-AC39-3797590A573E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B08378-7220-48DB-B6E4-9D20937253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FF5FC-E0A0-447E-8BB2-E5508A2F76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9570CA2-31BD-482E-A7F5-501FA95FC7E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TitleHD.png">
            <a:extLst>
              <a:ext uri="{FF2B5EF4-FFF2-40B4-BE49-F238E27FC236}">
                <a16:creationId xmlns:a16="http://schemas.microsoft.com/office/drawing/2014/main" id="{A10B17FA-7A4F-4B75-9833-AD24BAF5C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/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FE0928-A346-452E-B7A4-6DD76B68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32863" y="5870575"/>
            <a:ext cx="1600200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77C1F-A49C-4070-86D1-C1CFF2B4BA2C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4E8285-B23D-49B9-AAFF-FB80C0F80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400" y="5870575"/>
            <a:ext cx="4894263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4C8224-AD31-4E27-A903-762D7D9E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9263" y="5870575"/>
            <a:ext cx="550862" cy="377825"/>
          </a:xfrm>
        </p:spPr>
        <p:txBody>
          <a:bodyPr/>
          <a:lstStyle>
            <a:lvl1pPr>
              <a:defRPr/>
            </a:lvl1pPr>
          </a:lstStyle>
          <a:p>
            <a:fld id="{F7ED84A6-1EB8-4FBA-BA60-E7CBCF4745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61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D21A745E-8595-4241-A100-1B09C1EFA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F6E24F4-CBEC-46ED-AED7-BC10C13F6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7A00D-7F95-4DB4-9F77-D14A14C0DDD7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E2F5E86-0552-41A3-A209-FB092C1ED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FCE98C7-7179-4452-BC23-EEB516433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C562B-6A14-4A0B-B668-F98F4A5F1A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268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379E72A0-1BDB-49EC-8414-28DCF79C5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2399C0-9B73-4219-A266-BB6326CBC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9B869-4E54-4573-BF2D-709056A6750E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690F88-DCC5-44CD-A1D8-E1D9B493F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1A2DCB-03F1-4149-9C07-4048154B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7D0E5-9CCF-477B-9CA9-33B1C81693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455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83AB140A-AADD-4979-ABAC-3F64FFB61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1D2288-276B-4878-8631-7F8C6E9775B0}"/>
              </a:ext>
            </a:extLst>
          </p:cNvPr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>
                <a:effectLst/>
                <a:latin typeface="+mn-lt"/>
              </a:rPr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F81B5C-4721-4CFC-BAC0-091D17C6E9F3}"/>
              </a:ext>
            </a:extLst>
          </p:cNvPr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>
                <a:effectLst/>
                <a:latin typeface="+mn-lt"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AF1A6B3-1071-4ECF-AA11-394CFF4928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3B8BC-A97E-4286-846F-C8CABD9D7F91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BDF1BFA-F2C3-4D26-BF00-B341083B1A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9752EDA-785A-4432-9DF8-ACF335113E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E4E2DCD-2A95-491D-9011-F6573E7226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573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00267F2D-85EC-4A03-98EE-F5F875C48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D9029AE-3BC6-4558-9004-2D82AB799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E5D7-D18E-4604-9100-E8E27A789536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C56844-2801-4734-8AF0-A971528B9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749B6C-C96A-4667-BAC2-F1A01750D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EB1BF-143C-41B4-8AB5-7BB062319E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666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F54E69D1-8C98-419D-B4E7-1CD9F043D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B30A0C-E5C0-4F78-AD84-B0DA013445E0}"/>
              </a:ext>
            </a:extLst>
          </p:cNvPr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>
                <a:effectLst/>
                <a:latin typeface="+mn-lt"/>
              </a:rPr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DAF913-5777-4B36-99FC-B64BB0490F34}"/>
              </a:ext>
            </a:extLst>
          </p:cNvPr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>
                <a:effectLst/>
                <a:latin typeface="+mn-lt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677E4A8-5CF4-4836-89C2-F514D90D1CF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567C5-E61D-4CA9-AB50-43BF23960D5D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0AB3986-B6EB-4352-830C-97C5058C1D4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5272D49-8B66-47D7-BBAC-240A5A9A12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A3ADCF6-294E-42DB-94FC-08BB712D9C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588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8D9B74EE-ACFE-43B3-8CC2-126509D9D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C6819BD-EBFC-46AB-80E6-D21D07B7C89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CD233-29ED-4A5E-A40D-F01D6C739FF5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D751B83-7451-4855-A869-F44FCD5C139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61A6A6B-9405-4F92-A8E9-C97D8DF9A98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2255180-F8EE-4591-9534-C7D3A1C56F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615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2EF02E5D-7D1C-4586-B77E-114EDEEA3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148B1E-B9FA-47E1-9BAF-0B42349B5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4FEE4-6BB3-4812-84FB-770A0A0DEB36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046EDF-3A0D-420D-BE75-6D3214FD2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D335F4-FA3D-4D94-BE6C-54A554312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BE873-5953-4DE5-9058-AD76F5EF84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657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BE38C5F5-4C72-4A19-A6BF-443B4E991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B84770-CE38-4282-B65A-E3D353CA2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66866-EB08-4882-AFC4-AE138E45561D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1A53A42-76B0-4858-92B5-726408FD6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E973D9-4F20-4906-986E-B06B4F95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481F3-14FF-4EBF-BDF4-D8BF71CD52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95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362F6D75-DA32-45A0-9B2F-94556B048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E03C99D-0952-4EBA-8AE7-069C1D228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609EB-38D1-4156-B25F-4401AC2F29B5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A24B937-2FBF-437C-98B6-2E893D49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BE3D90-D81F-4319-9833-14CCC74B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7D490-09B8-4808-B364-0448472C13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293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54032A7F-6AFE-4F27-BB9F-AE4F4F862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2CDA67-253A-4E54-B048-57752B153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6772F-676D-4324-822B-48D82FD8506D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FDAB9B-9696-45B6-B640-00C4406A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1FF96B-6904-4331-8D9E-4277DF593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5EB58-F5A5-41FD-AE5F-F3B45C486D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81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6337628A-BDC4-4186-9515-B42F19B2D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047A024-322E-4E64-94D8-FE9B8713E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BDFB7-9F22-41EE-B9BF-0D16AC44DCF2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82D4C86-F053-4606-92D3-B4EF3B7E7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2E42A4A-3BA8-4C82-AD13-04791B756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E3804-1821-4D3B-9E76-597C531A2F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034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FD4E869-129A-43D2-A0A1-82ABB7E61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CB4A3-7384-4996-9373-819B5C3DBE3B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E89571-A577-4EF2-926F-E68126F57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BF7F6C1-9A86-40F1-853A-87FC4EFC9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CCC91-B869-4497-A6A6-62D4536788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21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elestia-R1---OverlayContentHD.png">
            <a:extLst>
              <a:ext uri="{FF2B5EF4-FFF2-40B4-BE49-F238E27FC236}">
                <a16:creationId xmlns:a16="http://schemas.microsoft.com/office/drawing/2014/main" id="{6E080355-F838-4300-A284-B6F600DBA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35B7DCB3-E90F-417E-9D23-1CAC7B7C8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FF5A9-2CED-47BC-9233-A9353B392E56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417BC2F-BF82-4EAC-A1E9-6B3083617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D85F2D0-5253-4DA6-BBC3-7DF1A2F9C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051FC-9529-4044-A318-B7FEE23793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5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elestia-R1---OverlayContentHD.png">
            <a:extLst>
              <a:ext uri="{FF2B5EF4-FFF2-40B4-BE49-F238E27FC236}">
                <a16:creationId xmlns:a16="http://schemas.microsoft.com/office/drawing/2014/main" id="{1225C2AC-9F76-4C49-B4F4-E471740A5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BAE9D53D-BF8E-4F5B-811A-CA1854161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0A7CD-A2DD-4585-8BAA-8B645F85BA4D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34C78D9-1D44-4255-9FDB-A48492929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6544E86-B666-427B-8803-AD339122F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5EDBB-00E3-41BE-8529-B35E36D4F3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591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1AC85ACF-B8E9-439B-AC9E-F42F88D54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010370A-C19C-4E44-9D44-DF95F8889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7B9C6-AF6B-47B7-83E2-4D0D3AA64780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8865D1C-DD21-4CB7-A83F-AB915F7C1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24146CC-C5A6-434A-9849-BE8080DD7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E9DFD-FBA0-4E64-A75D-BFDACD0A74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00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DAE14C28-F981-4387-A47F-611B470C7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2812EE3-AC96-4990-971B-1237F0757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FE32D-C405-40E9-B0A5-293A56145F35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CCD5F0D-CB20-4145-A5AE-46369D244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1CB1D8B-7482-4959-A7AA-812804311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DFCA5-A847-45F1-9FEA-D31A2F3D1D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25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EBC14B-FA80-467C-B322-96317EF50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14557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CFE5D39-BA2A-4B08-9B39-B8B5505C45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2141538"/>
            <a:ext cx="10131425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1049C-E4EC-4F43-BADA-C1EE0DA730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89963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C3576E93-3CA6-441D-9398-98C9091AD23A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E2D39-66C8-4D69-B6DA-B24BD57C1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96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5DD0C-03A4-437C-A2E4-D89935B83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66363" y="5870575"/>
            <a:ext cx="550862" cy="3778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B8FE50FD-BE0A-4409-8659-906D37AFDC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48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59" r:id="rId12"/>
    <p:sldLayoutId id="2147484060" r:id="rId13"/>
    <p:sldLayoutId id="2147484061" r:id="rId14"/>
    <p:sldLayoutId id="2147484062" r:id="rId15"/>
    <p:sldLayoutId id="2147484063" r:id="rId16"/>
    <p:sldLayoutId id="2147484064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5F4B-2D12-4BAF-9ECB-DA3A2ED62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4762" y="504371"/>
            <a:ext cx="7708906" cy="584925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/>
              <a:t>GREAT GRACE</a:t>
            </a:r>
          </a:p>
        </p:txBody>
      </p:sp>
    </p:spTree>
    <p:extLst>
      <p:ext uri="{BB962C8B-B14F-4D97-AF65-F5344CB8AC3E}">
        <p14:creationId xmlns:p14="http://schemas.microsoft.com/office/powerpoint/2010/main" val="3995971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/>
              <a:t>With great power the disciples continued to </a:t>
            </a:r>
            <a:r>
              <a:rPr lang="en-US" altLang="en-US" sz="6600" u="sng"/>
              <a:t>testify</a:t>
            </a:r>
            <a:r>
              <a:rPr lang="en-US" altLang="en-US" sz="6600"/>
              <a:t> to the resurrection of the Lord Jesus, and </a:t>
            </a:r>
            <a:r>
              <a:rPr lang="en-US" altLang="en-US" sz="6600" u="sng"/>
              <a:t>much grace</a:t>
            </a:r>
            <a:r>
              <a:rPr lang="en-US" altLang="en-US" sz="6600"/>
              <a:t> was upon them all.</a:t>
            </a:r>
          </a:p>
          <a:p>
            <a:pPr eaLnBrk="1" hangingPunct="1"/>
            <a:r>
              <a:rPr lang="en-US" altLang="en-US" sz="3600"/>
              <a:t>		</a:t>
            </a:r>
          </a:p>
          <a:p>
            <a:pPr eaLnBrk="1" hangingPunct="1"/>
            <a:r>
              <a:rPr lang="en-US" altLang="en-US" sz="3600"/>
              <a:t>																		Acts 4:32-37</a:t>
            </a:r>
            <a:endParaRPr lang="en-US" altLang="en-US" sz="5400"/>
          </a:p>
        </p:txBody>
      </p:sp>
    </p:spTree>
    <p:extLst>
      <p:ext uri="{BB962C8B-B14F-4D97-AF65-F5344CB8AC3E}">
        <p14:creationId xmlns:p14="http://schemas.microsoft.com/office/powerpoint/2010/main" val="4258459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362503"/>
            <a:ext cx="11412537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/>
              <a:t>THE FIRST THING WAS THE TESTIMONY</a:t>
            </a:r>
          </a:p>
          <a:p>
            <a:pPr eaLnBrk="1" hangingPunct="1"/>
            <a:endParaRPr lang="en-US" altLang="en-US" sz="6600"/>
          </a:p>
          <a:p>
            <a:pPr eaLnBrk="1" hangingPunct="1"/>
            <a:r>
              <a:rPr lang="en-US" altLang="en-US" sz="5400"/>
              <a:t>RESURRECTION:  Jesus was dead and is now alive.  This is the most important testimony.</a:t>
            </a:r>
            <a:endParaRPr lang="en-US" altLang="en-US" sz="4400"/>
          </a:p>
        </p:txBody>
      </p:sp>
    </p:spTree>
    <p:extLst>
      <p:ext uri="{BB962C8B-B14F-4D97-AF65-F5344CB8AC3E}">
        <p14:creationId xmlns:p14="http://schemas.microsoft.com/office/powerpoint/2010/main" val="3341596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362503"/>
            <a:ext cx="11412537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/>
              <a:t>MUCH GRACE</a:t>
            </a:r>
          </a:p>
          <a:p>
            <a:pPr eaLnBrk="1" hangingPunct="1"/>
            <a:endParaRPr lang="en-US" altLang="en-US" sz="6600"/>
          </a:p>
          <a:p>
            <a:pPr eaLnBrk="1" hangingPunct="1"/>
            <a:r>
              <a:rPr lang="en-US" altLang="en-US" sz="5400"/>
              <a:t>THE DEPTH &amp; RANGE is set not by God but by US.  Our alignment means all the difference between a trickle and an outpouring.</a:t>
            </a:r>
            <a:endParaRPr lang="en-US" altLang="en-US" sz="4400"/>
          </a:p>
        </p:txBody>
      </p:sp>
    </p:spTree>
    <p:extLst>
      <p:ext uri="{BB962C8B-B14F-4D97-AF65-F5344CB8AC3E}">
        <p14:creationId xmlns:p14="http://schemas.microsoft.com/office/powerpoint/2010/main" val="4001317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/>
              <a:t>There was no </a:t>
            </a:r>
            <a:r>
              <a:rPr lang="en-US" altLang="en-US" sz="6600" u="sng"/>
              <a:t>needy persons</a:t>
            </a:r>
            <a:r>
              <a:rPr lang="en-US" altLang="en-US" sz="6600"/>
              <a:t> among them.  For from time to time those who owned lands or houses sold them, brought the money from the sales</a:t>
            </a:r>
          </a:p>
          <a:p>
            <a:pPr eaLnBrk="1" hangingPunct="1"/>
            <a:r>
              <a:rPr lang="en-US" altLang="en-US" sz="3600"/>
              <a:t>		</a:t>
            </a:r>
          </a:p>
          <a:p>
            <a:pPr eaLnBrk="1" hangingPunct="1"/>
            <a:r>
              <a:rPr lang="en-US" altLang="en-US" sz="3600"/>
              <a:t>																		Acts 4:32-37</a:t>
            </a:r>
            <a:endParaRPr lang="en-US" altLang="en-US" sz="5400"/>
          </a:p>
        </p:txBody>
      </p:sp>
    </p:spTree>
    <p:extLst>
      <p:ext uri="{BB962C8B-B14F-4D97-AF65-F5344CB8AC3E}">
        <p14:creationId xmlns:p14="http://schemas.microsoft.com/office/powerpoint/2010/main" val="3742758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362503"/>
            <a:ext cx="11412537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/>
              <a:t>BASIC NEEDS MET</a:t>
            </a:r>
          </a:p>
          <a:p>
            <a:pPr eaLnBrk="1" hangingPunct="1"/>
            <a:endParaRPr lang="en-US" altLang="en-US" sz="6600"/>
          </a:p>
          <a:p>
            <a:pPr eaLnBrk="1" hangingPunct="1"/>
            <a:r>
              <a:rPr lang="en-US" altLang="en-US" sz="5400"/>
              <a:t>Some were in need and helpless others had plenty – the redistribution was voluntary, personal, one on one, and relational.  Grace was practical and moved person to person.</a:t>
            </a:r>
            <a:endParaRPr lang="en-US" altLang="en-US" sz="4400"/>
          </a:p>
        </p:txBody>
      </p:sp>
    </p:spTree>
    <p:extLst>
      <p:ext uri="{BB962C8B-B14F-4D97-AF65-F5344CB8AC3E}">
        <p14:creationId xmlns:p14="http://schemas.microsoft.com/office/powerpoint/2010/main" val="2793169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/>
              <a:t>And put it at the apostle’s feet, and it was distributed to anyone as he had need.</a:t>
            </a:r>
          </a:p>
          <a:p>
            <a:pPr eaLnBrk="1" hangingPunct="1"/>
            <a:endParaRPr lang="en-US" altLang="en-US" sz="6600"/>
          </a:p>
          <a:p>
            <a:pPr eaLnBrk="1" hangingPunct="1"/>
            <a:endParaRPr lang="en-US" altLang="en-US" sz="6600"/>
          </a:p>
          <a:p>
            <a:pPr eaLnBrk="1" hangingPunct="1"/>
            <a:r>
              <a:rPr lang="en-US" altLang="en-US" sz="3600"/>
              <a:t>		</a:t>
            </a:r>
          </a:p>
          <a:p>
            <a:pPr eaLnBrk="1" hangingPunct="1"/>
            <a:r>
              <a:rPr lang="en-US" altLang="en-US" sz="3600"/>
              <a:t>																		Acts 4:32-37</a:t>
            </a:r>
            <a:endParaRPr lang="en-US" altLang="en-US" sz="5400"/>
          </a:p>
        </p:txBody>
      </p:sp>
    </p:spTree>
    <p:extLst>
      <p:ext uri="{BB962C8B-B14F-4D97-AF65-F5344CB8AC3E}">
        <p14:creationId xmlns:p14="http://schemas.microsoft.com/office/powerpoint/2010/main" val="2292746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362503"/>
            <a:ext cx="11412537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/>
              <a:t>RESOURCES</a:t>
            </a:r>
          </a:p>
          <a:p>
            <a:pPr eaLnBrk="1" hangingPunct="1"/>
            <a:endParaRPr lang="en-US" altLang="en-US" sz="6600"/>
          </a:p>
          <a:p>
            <a:pPr eaLnBrk="1" hangingPunct="1"/>
            <a:r>
              <a:rPr lang="en-US" altLang="en-US" sz="6600"/>
              <a:t>AUTHORITY and WISDOM are needed to properly steward resources.  The apostles were by default seen as the likely ones.</a:t>
            </a:r>
            <a:endParaRPr lang="en-US" altLang="en-US" sz="5400"/>
          </a:p>
        </p:txBody>
      </p:sp>
    </p:spTree>
    <p:extLst>
      <p:ext uri="{BB962C8B-B14F-4D97-AF65-F5344CB8AC3E}">
        <p14:creationId xmlns:p14="http://schemas.microsoft.com/office/powerpoint/2010/main" val="3821997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729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/>
              <a:t>Joseph, a Levite from Cyprus, whom the apostles called Barnabas (which means Son of Encouragement), </a:t>
            </a:r>
          </a:p>
          <a:p>
            <a:pPr eaLnBrk="1" hangingPunct="1"/>
            <a:endParaRPr lang="en-US" altLang="en-US" sz="6600"/>
          </a:p>
          <a:p>
            <a:pPr eaLnBrk="1" hangingPunct="1"/>
            <a:endParaRPr lang="en-US" altLang="en-US" sz="6600"/>
          </a:p>
          <a:p>
            <a:pPr eaLnBrk="1" hangingPunct="1"/>
            <a:r>
              <a:rPr lang="en-US" altLang="en-US" sz="3600"/>
              <a:t>		</a:t>
            </a:r>
          </a:p>
          <a:p>
            <a:pPr eaLnBrk="1" hangingPunct="1"/>
            <a:r>
              <a:rPr lang="en-US" altLang="en-US" sz="3600"/>
              <a:t>																		Acts 4:32-37</a:t>
            </a:r>
            <a:endParaRPr lang="en-US" altLang="en-US" sz="5400"/>
          </a:p>
        </p:txBody>
      </p:sp>
    </p:spTree>
    <p:extLst>
      <p:ext uri="{BB962C8B-B14F-4D97-AF65-F5344CB8AC3E}">
        <p14:creationId xmlns:p14="http://schemas.microsoft.com/office/powerpoint/2010/main" val="410147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/>
              <a:t>Sold a field he owned and brought the money and put it at the apostles’ feet.</a:t>
            </a:r>
          </a:p>
          <a:p>
            <a:pPr eaLnBrk="1" hangingPunct="1"/>
            <a:endParaRPr lang="en-US" altLang="en-US" sz="6600"/>
          </a:p>
          <a:p>
            <a:pPr eaLnBrk="1" hangingPunct="1"/>
            <a:endParaRPr lang="en-US" altLang="en-US" sz="6600"/>
          </a:p>
          <a:p>
            <a:pPr eaLnBrk="1" hangingPunct="1"/>
            <a:r>
              <a:rPr lang="en-US" altLang="en-US" sz="3600"/>
              <a:t>		</a:t>
            </a:r>
          </a:p>
          <a:p>
            <a:pPr eaLnBrk="1" hangingPunct="1"/>
            <a:r>
              <a:rPr lang="en-US" altLang="en-US" sz="3600"/>
              <a:t>																		Acts 4:32-37</a:t>
            </a:r>
            <a:endParaRPr lang="en-US" altLang="en-US" sz="5400"/>
          </a:p>
        </p:txBody>
      </p:sp>
    </p:spTree>
    <p:extLst>
      <p:ext uri="{BB962C8B-B14F-4D97-AF65-F5344CB8AC3E}">
        <p14:creationId xmlns:p14="http://schemas.microsoft.com/office/powerpoint/2010/main" val="1211009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362503"/>
            <a:ext cx="11412537" cy="701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/>
              <a:t>ENCOURAGEMENT</a:t>
            </a:r>
          </a:p>
          <a:p>
            <a:pPr eaLnBrk="1" hangingPunct="1"/>
            <a:endParaRPr lang="en-US" altLang="en-US" sz="6600"/>
          </a:p>
          <a:p>
            <a:pPr eaLnBrk="1" hangingPunct="1"/>
            <a:r>
              <a:rPr lang="en-US" altLang="en-US" sz="6600"/>
              <a:t>The most over-looked and under-valued movements of Grace.  “Barnabas” not “Moneybags” was his nickname.</a:t>
            </a:r>
          </a:p>
          <a:p>
            <a:pPr eaLnBrk="1" hangingPunct="1"/>
            <a:endParaRPr lang="en-US" altLang="en-US" sz="5400"/>
          </a:p>
        </p:txBody>
      </p:sp>
    </p:spTree>
    <p:extLst>
      <p:ext uri="{BB962C8B-B14F-4D97-AF65-F5344CB8AC3E}">
        <p14:creationId xmlns:p14="http://schemas.microsoft.com/office/powerpoint/2010/main" val="519662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701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/>
              <a:t>REVIEW:</a:t>
            </a:r>
          </a:p>
          <a:p>
            <a:pPr eaLnBrk="1" hangingPunct="1"/>
            <a:endParaRPr lang="en-US" altLang="en-US" sz="6600"/>
          </a:p>
          <a:p>
            <a:pPr eaLnBrk="1" hangingPunct="1"/>
            <a:r>
              <a:rPr lang="en-US" altLang="en-US" sz="6600"/>
              <a:t>GRACE EVENTS happen as a result of ALIGNMENT and ACTION – TAKE ADVANTAGE OF THEM!</a:t>
            </a:r>
          </a:p>
          <a:p>
            <a:pPr eaLnBrk="1" hangingPunct="1"/>
            <a:endParaRPr lang="en-US" altLang="en-US" sz="5400"/>
          </a:p>
        </p:txBody>
      </p:sp>
    </p:spTree>
    <p:extLst>
      <p:ext uri="{BB962C8B-B14F-4D97-AF65-F5344CB8AC3E}">
        <p14:creationId xmlns:p14="http://schemas.microsoft.com/office/powerpoint/2010/main" val="3651238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01701-4ECE-47C5-95E9-4568F08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5" y="685800"/>
            <a:ext cx="11887200" cy="5654675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br>
              <a:rPr lang="en-US" sz="7200"/>
            </a:br>
            <a:r>
              <a:rPr lang="en-US" sz="7200"/>
              <a:t>CONCLUSION:</a:t>
            </a:r>
            <a:br>
              <a:rPr lang="en-US" sz="7200"/>
            </a:br>
            <a:br>
              <a:rPr lang="en-US" sz="7200"/>
            </a:br>
            <a:br>
              <a:rPr lang="en-US" sz="7200"/>
            </a:br>
            <a:r>
              <a:rPr lang="en-US" sz="10700"/>
              <a:t>Are we happy with a trickle?</a:t>
            </a:r>
            <a:endParaRPr lang="en-US" sz="7200"/>
          </a:p>
        </p:txBody>
      </p:sp>
    </p:spTree>
    <p:extLst>
      <p:ext uri="{BB962C8B-B14F-4D97-AF65-F5344CB8AC3E}">
        <p14:creationId xmlns:p14="http://schemas.microsoft.com/office/powerpoint/2010/main" val="1644618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01701-4ECE-47C5-95E9-4568F08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5" y="685800"/>
            <a:ext cx="11887200" cy="5654675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br>
              <a:rPr lang="en-US" sz="7200"/>
            </a:br>
            <a:r>
              <a:rPr lang="en-US" sz="7200"/>
              <a:t>CONCLUSION:</a:t>
            </a:r>
            <a:br>
              <a:rPr lang="en-US" sz="7200"/>
            </a:br>
            <a:br>
              <a:rPr lang="en-US" sz="7200"/>
            </a:br>
            <a:br>
              <a:rPr lang="en-US" sz="7200"/>
            </a:br>
            <a:r>
              <a:rPr lang="en-US" sz="10700"/>
              <a:t>Where will alignment change my depth &amp; range?</a:t>
            </a:r>
            <a:endParaRPr lang="en-US" sz="7200"/>
          </a:p>
        </p:txBody>
      </p:sp>
    </p:spTree>
    <p:extLst>
      <p:ext uri="{BB962C8B-B14F-4D97-AF65-F5344CB8AC3E}">
        <p14:creationId xmlns:p14="http://schemas.microsoft.com/office/powerpoint/2010/main" val="349742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01701-4ECE-47C5-95E9-4568F08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5" y="685800"/>
            <a:ext cx="11887200" cy="5654675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br>
              <a:rPr lang="en-US" sz="7200"/>
            </a:br>
            <a:r>
              <a:rPr lang="en-US" sz="7200"/>
              <a:t>CONCLUSION:</a:t>
            </a:r>
            <a:br>
              <a:rPr lang="en-US" sz="7200"/>
            </a:br>
            <a:br>
              <a:rPr lang="en-US" sz="7200"/>
            </a:br>
            <a:br>
              <a:rPr lang="en-US" sz="7200"/>
            </a:br>
            <a:r>
              <a:rPr lang="en-US" sz="10700"/>
              <a:t>can I at least encourage &amp; share?</a:t>
            </a:r>
            <a:endParaRPr lang="en-US" sz="7200"/>
          </a:p>
        </p:txBody>
      </p:sp>
    </p:spTree>
    <p:extLst>
      <p:ext uri="{BB962C8B-B14F-4D97-AF65-F5344CB8AC3E}">
        <p14:creationId xmlns:p14="http://schemas.microsoft.com/office/powerpoint/2010/main" val="1997163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/>
              <a:t>REVIEW:</a:t>
            </a:r>
          </a:p>
          <a:p>
            <a:pPr eaLnBrk="1" hangingPunct="1"/>
            <a:endParaRPr lang="en-US" altLang="en-US" sz="6600"/>
          </a:p>
          <a:p>
            <a:pPr eaLnBrk="1" hangingPunct="1"/>
            <a:r>
              <a:rPr lang="en-US" altLang="en-US" sz="6600"/>
              <a:t>GRACE EVENTS always result in PUSHBACK but there is an answer for that!</a:t>
            </a:r>
          </a:p>
          <a:p>
            <a:pPr eaLnBrk="1" hangingPunct="1"/>
            <a:endParaRPr lang="en-US" altLang="en-US" sz="5400"/>
          </a:p>
        </p:txBody>
      </p:sp>
    </p:spTree>
    <p:extLst>
      <p:ext uri="{BB962C8B-B14F-4D97-AF65-F5344CB8AC3E}">
        <p14:creationId xmlns:p14="http://schemas.microsoft.com/office/powerpoint/2010/main" val="1975250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/>
              <a:t>REVIEW:</a:t>
            </a:r>
          </a:p>
          <a:p>
            <a:pPr eaLnBrk="1" hangingPunct="1"/>
            <a:endParaRPr lang="en-US" altLang="en-US" sz="6600"/>
          </a:p>
          <a:p>
            <a:pPr eaLnBrk="1" hangingPunct="1"/>
            <a:r>
              <a:rPr lang="en-US" altLang="en-US" sz="6600"/>
              <a:t>Walking in GRACE requires wisdom and courage.</a:t>
            </a:r>
          </a:p>
          <a:p>
            <a:pPr eaLnBrk="1" hangingPunct="1"/>
            <a:endParaRPr lang="en-US" altLang="en-US" sz="5400"/>
          </a:p>
        </p:txBody>
      </p:sp>
    </p:spTree>
    <p:extLst>
      <p:ext uri="{BB962C8B-B14F-4D97-AF65-F5344CB8AC3E}">
        <p14:creationId xmlns:p14="http://schemas.microsoft.com/office/powerpoint/2010/main" val="372206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/>
              <a:t>REVIEW:</a:t>
            </a:r>
          </a:p>
          <a:p>
            <a:pPr eaLnBrk="1" hangingPunct="1"/>
            <a:endParaRPr lang="en-US" altLang="en-US" sz="6600"/>
          </a:p>
          <a:p>
            <a:pPr eaLnBrk="1" hangingPunct="1"/>
            <a:r>
              <a:rPr lang="en-US" altLang="en-US" sz="6600"/>
              <a:t>Walking in GRACE requires an embracing of WEAKNESS</a:t>
            </a:r>
          </a:p>
          <a:p>
            <a:pPr eaLnBrk="1" hangingPunct="1"/>
            <a:endParaRPr lang="en-US" altLang="en-US" sz="5400"/>
          </a:p>
        </p:txBody>
      </p:sp>
    </p:spTree>
    <p:extLst>
      <p:ext uri="{BB962C8B-B14F-4D97-AF65-F5344CB8AC3E}">
        <p14:creationId xmlns:p14="http://schemas.microsoft.com/office/powerpoint/2010/main" val="1921828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/>
              <a:t>INTRO:</a:t>
            </a:r>
          </a:p>
          <a:p>
            <a:pPr eaLnBrk="1" hangingPunct="1"/>
            <a:endParaRPr lang="en-US" altLang="en-US" sz="6600"/>
          </a:p>
          <a:p>
            <a:pPr eaLnBrk="1" hangingPunct="1"/>
            <a:r>
              <a:rPr lang="en-US" altLang="en-US" sz="6600"/>
              <a:t>Walking in GRACE is meant to get deeper and richer as time goes on.</a:t>
            </a:r>
          </a:p>
          <a:p>
            <a:pPr eaLnBrk="1" hangingPunct="1"/>
            <a:endParaRPr lang="en-US" altLang="en-US" sz="5400"/>
          </a:p>
        </p:txBody>
      </p:sp>
    </p:spTree>
    <p:extLst>
      <p:ext uri="{BB962C8B-B14F-4D97-AF65-F5344CB8AC3E}">
        <p14:creationId xmlns:p14="http://schemas.microsoft.com/office/powerpoint/2010/main" val="3000873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/>
              <a:t>All the believers were </a:t>
            </a:r>
            <a:r>
              <a:rPr lang="en-US" altLang="en-US" sz="6600" u="sng"/>
              <a:t>one in heart and mind</a:t>
            </a:r>
            <a:r>
              <a:rPr lang="en-US" altLang="en-US" sz="6600"/>
              <a:t>.  No one claimed that any of his possessions was his own, but </a:t>
            </a:r>
            <a:r>
              <a:rPr lang="en-US" altLang="en-US" sz="6600" u="sng"/>
              <a:t>they shared</a:t>
            </a:r>
            <a:r>
              <a:rPr lang="en-US" altLang="en-US" sz="6600"/>
              <a:t> everything they had.</a:t>
            </a:r>
          </a:p>
          <a:p>
            <a:pPr eaLnBrk="1" hangingPunct="1"/>
            <a:r>
              <a:rPr lang="en-US" altLang="en-US" sz="3600"/>
              <a:t>		</a:t>
            </a:r>
          </a:p>
          <a:p>
            <a:pPr eaLnBrk="1" hangingPunct="1"/>
            <a:r>
              <a:rPr lang="en-US" altLang="en-US" sz="3600"/>
              <a:t>																		Acts 4:32-37</a:t>
            </a:r>
            <a:endParaRPr lang="en-US" altLang="en-US" sz="5400"/>
          </a:p>
        </p:txBody>
      </p:sp>
    </p:spTree>
    <p:extLst>
      <p:ext uri="{BB962C8B-B14F-4D97-AF65-F5344CB8AC3E}">
        <p14:creationId xmlns:p14="http://schemas.microsoft.com/office/powerpoint/2010/main" val="2130710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362503"/>
            <a:ext cx="11412537" cy="701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/>
              <a:t>UNITY:</a:t>
            </a:r>
          </a:p>
          <a:p>
            <a:pPr eaLnBrk="1" hangingPunct="1"/>
            <a:endParaRPr lang="en-US" altLang="en-US" sz="6600"/>
          </a:p>
          <a:p>
            <a:pPr eaLnBrk="1" hangingPunct="1"/>
            <a:r>
              <a:rPr lang="en-US" altLang="en-US" sz="6600"/>
              <a:t>NOT TOLERANCE BUT AN EAGER JOINING – spiritual connection and an agreement of MIND, WILL, and EMOTION</a:t>
            </a:r>
          </a:p>
          <a:p>
            <a:pPr eaLnBrk="1" hangingPunct="1"/>
            <a:endParaRPr lang="en-US" altLang="en-US" sz="5400"/>
          </a:p>
        </p:txBody>
      </p:sp>
    </p:spTree>
    <p:extLst>
      <p:ext uri="{BB962C8B-B14F-4D97-AF65-F5344CB8AC3E}">
        <p14:creationId xmlns:p14="http://schemas.microsoft.com/office/powerpoint/2010/main" val="46178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362503"/>
            <a:ext cx="11412537" cy="701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/>
              <a:t>GIVING:</a:t>
            </a:r>
          </a:p>
          <a:p>
            <a:pPr eaLnBrk="1" hangingPunct="1"/>
            <a:endParaRPr lang="en-US" altLang="en-US" sz="6600"/>
          </a:p>
          <a:p>
            <a:pPr eaLnBrk="1" hangingPunct="1"/>
            <a:r>
              <a:rPr lang="en-US" altLang="en-US" sz="6600"/>
              <a:t>Giving is an act that springs from the heart.  Sharing is one of the greatest indicator of an open heart.</a:t>
            </a:r>
          </a:p>
          <a:p>
            <a:pPr eaLnBrk="1" hangingPunct="1"/>
            <a:endParaRPr lang="en-US" altLang="en-US" sz="5400"/>
          </a:p>
        </p:txBody>
      </p:sp>
    </p:spTree>
    <p:extLst>
      <p:ext uri="{BB962C8B-B14F-4D97-AF65-F5344CB8AC3E}">
        <p14:creationId xmlns:p14="http://schemas.microsoft.com/office/powerpoint/2010/main" val="8065023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Application>Microsoft Office PowerPoint</Application>
  <PresentationFormat>Widescreen</PresentationFormat>
  <Slides>22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Celestial</vt:lpstr>
      <vt:lpstr>GREAT GRACE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CONCLUSION:   Are we happy with a trickle?</vt:lpstr>
      <vt:lpstr> CONCLUSION:   Where will alignment change my depth &amp; range?</vt:lpstr>
      <vt:lpstr> CONCLUSION:   can I at least encourage &amp; share?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Prayer &amp; Fasting</dc:title>
  <dc:creator>Owner</dc:creator>
  <cp:revision>1</cp:revision>
  <cp:lastPrinted>2021-10-03T14:16:34Z</cp:lastPrinted>
  <dcterms:created xsi:type="dcterms:W3CDTF">2017-01-01T14:44:49Z</dcterms:created>
  <dcterms:modified xsi:type="dcterms:W3CDTF">2021-10-03T14:17:53Z</dcterms:modified>
</cp:coreProperties>
</file>