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411" r:id="rId2"/>
    <p:sldId id="451" r:id="rId3"/>
    <p:sldId id="518" r:id="rId4"/>
    <p:sldId id="501" r:id="rId5"/>
    <p:sldId id="519" r:id="rId6"/>
    <p:sldId id="475" r:id="rId7"/>
    <p:sldId id="520" r:id="rId8"/>
    <p:sldId id="521" r:id="rId9"/>
    <p:sldId id="522" r:id="rId10"/>
    <p:sldId id="523" r:id="rId11"/>
    <p:sldId id="483" r:id="rId12"/>
    <p:sldId id="484" r:id="rId13"/>
    <p:sldId id="485" r:id="rId14"/>
    <p:sldId id="486" r:id="rId15"/>
    <p:sldId id="524" r:id="rId16"/>
    <p:sldId id="487" r:id="rId17"/>
    <p:sldId id="527" r:id="rId18"/>
    <p:sldId id="526" r:id="rId19"/>
    <p:sldId id="488" r:id="rId20"/>
    <p:sldId id="525" r:id="rId21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D3DA8-221B-4678-9F98-3CE1D3941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A1680-1CBB-4AB9-AB62-C7F8B7C59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3F576-6338-41BE-AC39-3797590A573E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08378-7220-48DB-B6E4-9D2093725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F5FC-E0A0-447E-8BB2-E5508A2F7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570CA2-31BD-482E-A7F5-501FA95FC7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A10B17FA-7A4F-4B75-9833-AD24BAF5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FE0928-A346-452E-B7A4-6DD76B6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7C1F-A49C-4070-86D1-C1CFF2B4BA2C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E8285-B23D-49B9-AAFF-FB80C0F8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4C8224-AD31-4E27-A903-762D7D9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F7ED84A6-1EB8-4FBA-BA60-E7CBCF474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6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21A745E-8595-4241-A100-1B09C1EF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6E24F4-CBEC-46ED-AED7-BC10C13F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A00D-7F95-4DB4-9F77-D14A14C0DDD7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E2F5E86-0552-41A3-A209-FB092C1E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CE98C7-7179-4452-BC23-EEB51643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562B-6A14-4A0B-B668-F98F4A5F1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26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79E72A0-1BDB-49EC-8414-28DCF79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2399C0-9B73-4219-A266-BB6326CB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869-4E54-4573-BF2D-709056A6750E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690F88-DCC5-44CD-A1D8-E1D9B493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1A2DCB-03F1-4149-9C07-4048154B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7D0E5-9CCF-477B-9CA9-33B1C8169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5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3AB140A-AADD-4979-ABAC-3F64FFB6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D2288-276B-4878-8631-7F8C6E9775B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81B5C-4721-4CFC-BAC0-091D17C6E9F3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F1A6B3-1071-4ECF-AA11-394CFF4928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B8BC-A97E-4286-846F-C8CABD9D7F91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DF1BFA-F2C3-4D26-BF00-B341083B1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752EDA-785A-4432-9DF8-ACF335113E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4E2DCD-2A95-491D-9011-F6573E72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7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0267F2D-85EC-4A03-98EE-F5F875C48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9029AE-3BC6-4558-9004-2D82AB79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E5D7-D18E-4604-9100-E8E27A789536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56844-2801-4734-8AF0-A971528B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749B6C-C96A-4667-BAC2-F1A01750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EB1BF-143C-41B4-8AB5-7BB062319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66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F54E69D1-8C98-419D-B4E7-1CD9F043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30A0C-E5C0-4F78-AD84-B0DA013445E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AF913-5777-4B36-99FC-B64BB0490F34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77E4A8-5CF4-4836-89C2-F514D90D1C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67C5-E61D-4CA9-AB50-43BF23960D5D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AB3986-B6EB-4352-830C-97C5058C1D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272D49-8B66-47D7-BBAC-240A5A9A1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3ADCF6-294E-42DB-94FC-08BB712D9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8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D9B74EE-ACFE-43B3-8CC2-126509D9D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6819BD-EBFC-46AB-80E6-D21D07B7C8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233-29ED-4A5E-A40D-F01D6C739FF5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751B83-7451-4855-A869-F44FCD5C13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1A6A6B-9405-4F92-A8E9-C97D8DF9A9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255180-F8EE-4591-9534-C7D3A1C56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1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2EF02E5D-7D1C-4586-B77E-114EDEEA3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148B1E-B9FA-47E1-9BAF-0B42349B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FEE4-6BB3-4812-84FB-770A0A0DEB36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46EDF-3A0D-420D-BE75-6D3214FD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335F4-FA3D-4D94-BE6C-54A55431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E873-5953-4DE5-9058-AD76F5EF8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5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BE38C5F5-4C72-4A19-A6BF-443B4E99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B84770-CE38-4282-B65A-E3D353CA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6866-EB08-4882-AFC4-AE138E45561D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A53A42-76B0-4858-92B5-726408FD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973D9-4F20-4906-986E-B06B4F9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481F3-14FF-4EBF-BDF4-D8BF71CD5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5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62F6D75-DA32-45A0-9B2F-94556B04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03C99D-0952-4EBA-8AE7-069C1D22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09EB-38D1-4156-B25F-4401AC2F29B5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24B937-2FBF-437C-98B6-2E893D49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E3D90-D81F-4319-9833-14CCC74B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7D490-09B8-4808-B364-0448472C1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9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54032A7F-6AFE-4F27-BB9F-AE4F4F86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2CDA67-253A-4E54-B048-57752B15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772F-676D-4324-822B-48D82FD8506D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DAB9B-9696-45B6-B640-00C4406A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FF96B-6904-4331-8D9E-4277DF59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EB58-F5A5-41FD-AE5F-F3B45C486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8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6337628A-BDC4-4186-9515-B42F19B2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47A024-322E-4E64-94D8-FE9B8713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DFB7-9F22-41EE-B9BF-0D16AC44DCF2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82D4C86-F053-4606-92D3-B4EF3B7E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2E42A4A-3BA8-4C82-AD13-04791B75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3804-1821-4D3B-9E76-597C531A2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D4E869-129A-43D2-A0A1-82ABB7E6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B4A3-7384-4996-9373-819B5C3DBE3B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89571-A577-4EF2-926F-E68126F5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F7F6C1-9A86-40F1-853A-87FC4EFC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CC91-B869-4497-A6A6-62D453678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1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6E080355-F838-4300-A284-B6F600DBA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5B7DCB3-E90F-417E-9D23-1CAC7B7C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F5A9-2CED-47BC-9233-A9353B392E56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17BC2F-BF82-4EAC-A1E9-6B308361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D85F2D0-5253-4DA6-BBC3-7DF1A2F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51FC-9529-4044-A318-B7FEE2379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1225C2AC-9F76-4C49-B4F4-E471740A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AE9D53D-BF8E-4F5B-811A-CA185416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A7CD-A2DD-4585-8BAA-8B645F85BA4D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4C78D9-1D44-4255-9FDB-A4849292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544E86-B666-427B-8803-AD339122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EDBB-00E3-41BE-8529-B35E36D4F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9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1AC85ACF-B8E9-439B-AC9E-F42F88D54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10370A-C19C-4E44-9D44-DF95F888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B9C6-AF6B-47B7-83E2-4D0D3AA64780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865D1C-DD21-4CB7-A83F-AB915F7C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24146CC-C5A6-434A-9849-BE8080DD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9DFD-FBA0-4E64-A75D-BFDACD0A7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0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AE14C28-F981-4387-A47F-611B470C7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812EE3-AC96-4990-971B-1237F075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E32D-C405-40E9-B0A5-293A56145F35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CD5F0D-CB20-4145-A5AE-46369D24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1CB1D8B-7482-4959-A7AA-81280431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DFCA5-A847-45F1-9FEA-D31A2F3D1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5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BC14B-FA80-467C-B322-96317EF5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FE5D39-BA2A-4B08-9B39-B8B5505C4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049C-E4EC-4F43-BADA-C1EE0DA73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576E93-3CA6-441D-9398-98C9091AD23A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2D39-66C8-4D69-B6DA-B24BD57C1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DD0C-03A4-437C-A2E4-D89935B8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8FE50FD-BE0A-4409-8659-906D37AFDC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48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5F4B-2D12-4BAF-9ECB-DA3A2ED6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4762" y="504371"/>
            <a:ext cx="7708906" cy="58492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/>
              <a:t>EMBRACING</a:t>
            </a:r>
            <a:br>
              <a:rPr lang="en-US" sz="8800" dirty="0"/>
            </a:br>
            <a:r>
              <a:rPr lang="en-US" sz="8800" dirty="0"/>
              <a:t>WEAKNESS</a:t>
            </a:r>
          </a:p>
        </p:txBody>
      </p:sp>
    </p:spTree>
    <p:extLst>
      <p:ext uri="{BB962C8B-B14F-4D97-AF65-F5344CB8AC3E}">
        <p14:creationId xmlns:p14="http://schemas.microsoft.com/office/powerpoint/2010/main" val="399597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 dirty="0"/>
              <a:t>9 But he said to me, “My grace is sufficient for you, for my power is made perfect in weakness.” Therefore I will boast all the more gladly about my weaknesses, so that Christ’s power may rest on me. 10 That is why, for Christ’s sake, I </a:t>
            </a:r>
            <a:r>
              <a:rPr lang="en-US" altLang="en-US" sz="4400" u="sng" dirty="0"/>
              <a:t>delight</a:t>
            </a:r>
            <a:r>
              <a:rPr lang="en-US" altLang="en-US" sz="4400" dirty="0"/>
              <a:t> in </a:t>
            </a:r>
            <a:r>
              <a:rPr lang="en-US" altLang="en-US" sz="4400" u="sng" dirty="0"/>
              <a:t>weaknesses</a:t>
            </a:r>
            <a:r>
              <a:rPr lang="en-US" altLang="en-US" sz="4400" dirty="0"/>
              <a:t>, in </a:t>
            </a:r>
            <a:r>
              <a:rPr lang="en-US" altLang="en-US" sz="4400" u="sng" dirty="0"/>
              <a:t>insults</a:t>
            </a:r>
            <a:r>
              <a:rPr lang="en-US" altLang="en-US" sz="4400" dirty="0"/>
              <a:t>, in </a:t>
            </a:r>
            <a:r>
              <a:rPr lang="en-US" altLang="en-US" sz="4400" u="sng" dirty="0"/>
              <a:t>hardships</a:t>
            </a:r>
            <a:r>
              <a:rPr lang="en-US" altLang="en-US" sz="4400" dirty="0"/>
              <a:t>, in </a:t>
            </a:r>
            <a:r>
              <a:rPr lang="en-US" altLang="en-US" sz="4400" u="sng" dirty="0"/>
              <a:t>persecutions</a:t>
            </a:r>
            <a:r>
              <a:rPr lang="en-US" altLang="en-US" sz="4400" dirty="0"/>
              <a:t>, in </a:t>
            </a:r>
            <a:r>
              <a:rPr lang="en-US" altLang="en-US" sz="4400" u="sng" dirty="0"/>
              <a:t>difficulties</a:t>
            </a:r>
            <a:r>
              <a:rPr lang="en-US" altLang="en-US" sz="4400" dirty="0"/>
              <a:t>. For when I am weak, then I am strong.</a:t>
            </a:r>
          </a:p>
          <a:p>
            <a:pPr eaLnBrk="1" hangingPunct="1"/>
            <a:r>
              <a:rPr lang="en-US" altLang="en-US" sz="3600" dirty="0"/>
              <a:t>															2 Corinthians 12:1-10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0520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INTENSITY SETTING ONE:  (</a:t>
            </a:r>
            <a:r>
              <a:rPr lang="en-US" altLang="en-US" sz="6600" dirty="0" err="1"/>
              <a:t>astheneia</a:t>
            </a:r>
            <a:r>
              <a:rPr lang="en-US" altLang="en-US" sz="6600" dirty="0"/>
              <a:t>)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WEAKNESS – incapacity to do or experience something.  Utter lack.  Loss of all function.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617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INTENSITY SETTING TWO: (Hubris)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5400" dirty="0"/>
              <a:t>INSULTS:  Insolent treatment.  Disrespected.  Disdained.  A negative attitude that is nearly tangible.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4159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INTENSITY SETTING THREE:  (</a:t>
            </a:r>
            <a:r>
              <a:rPr lang="en-US" altLang="en-US" sz="6600" dirty="0" err="1"/>
              <a:t>anagke</a:t>
            </a:r>
            <a:r>
              <a:rPr lang="en-US" altLang="en-US" sz="6600" dirty="0"/>
              <a:t>)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HARDSHIP:  A general atmosphere and state of distress and trouble.  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2199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INTENSITY SETTING FOUR:  (</a:t>
            </a:r>
            <a:r>
              <a:rPr lang="en-US" altLang="en-US" sz="6600" dirty="0" err="1"/>
              <a:t>dioko</a:t>
            </a:r>
            <a:r>
              <a:rPr lang="en-US" altLang="en-US" sz="6600" dirty="0"/>
              <a:t>)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PERSECUTION: systematically organized program to oppress and harass people.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51966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INTENSITY SETTING FIVE:  (</a:t>
            </a:r>
            <a:r>
              <a:rPr lang="en-US" altLang="en-US" sz="6600" dirty="0" err="1"/>
              <a:t>stenochoria</a:t>
            </a:r>
            <a:r>
              <a:rPr lang="en-US" altLang="en-US" sz="6600" dirty="0"/>
              <a:t>)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5400" dirty="0"/>
              <a:t>DIFFICULTIES:  Restriction and suffering and distress upon people.  In this case misdirected and falling on the people of God.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77929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7200" dirty="0"/>
            </a:br>
            <a:r>
              <a:rPr lang="en-US" sz="7200" dirty="0"/>
              <a:t>CONCLUSION:</a:t>
            </a: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r>
              <a:rPr lang="en-US" sz="10700" dirty="0"/>
              <a:t>DELIGHT</a:t>
            </a:r>
            <a:r>
              <a:rPr lang="en-US" sz="7200" dirty="0"/>
              <a:t> IN THESE FIVE LEVELS</a:t>
            </a:r>
          </a:p>
        </p:txBody>
      </p:sp>
    </p:spTree>
    <p:extLst>
      <p:ext uri="{BB962C8B-B14F-4D97-AF65-F5344CB8AC3E}">
        <p14:creationId xmlns:p14="http://schemas.microsoft.com/office/powerpoint/2010/main" val="164461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7200" dirty="0"/>
            </a:br>
            <a:r>
              <a:rPr lang="en-US" sz="7200" dirty="0"/>
              <a:t>CONCLUSION:</a:t>
            </a: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r>
              <a:rPr lang="en-US" sz="10700" dirty="0"/>
              <a:t>DELIGHT</a:t>
            </a:r>
            <a:r>
              <a:rPr lang="en-US" sz="7200" dirty="0"/>
              <a:t> IN WEAKNESS FIRST!</a:t>
            </a:r>
          </a:p>
        </p:txBody>
      </p:sp>
    </p:spTree>
    <p:extLst>
      <p:ext uri="{BB962C8B-B14F-4D97-AF65-F5344CB8AC3E}">
        <p14:creationId xmlns:p14="http://schemas.microsoft.com/office/powerpoint/2010/main" val="274570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WE CAN NAME OUR STRENGTHS BUT WHAT IS THE OTHER SIDE OF THAT COIN?</a:t>
            </a:r>
          </a:p>
        </p:txBody>
      </p:sp>
    </p:spTree>
    <p:extLst>
      <p:ext uri="{BB962C8B-B14F-4D97-AF65-F5344CB8AC3E}">
        <p14:creationId xmlns:p14="http://schemas.microsoft.com/office/powerpoint/2010/main" val="38896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WHAT IS A WEAKNESS THAT WE ARE HIDING AND RUNNING FROM?</a:t>
            </a:r>
          </a:p>
        </p:txBody>
      </p:sp>
    </p:spTree>
    <p:extLst>
      <p:ext uri="{BB962C8B-B14F-4D97-AF65-F5344CB8AC3E}">
        <p14:creationId xmlns:p14="http://schemas.microsoft.com/office/powerpoint/2010/main" val="107516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REVIEW: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GRACE EVENTS happen as a result of ALIGNMENT and ACTION – TAKE ADVANTAGE OF THEM!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5123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HOW CAN WE EMBRACE OUR WEAKNESS AND DELIGHT IN IT AS THE PLACE WHERE GRACE WILL BE RELEASED?</a:t>
            </a:r>
          </a:p>
        </p:txBody>
      </p:sp>
    </p:spTree>
    <p:extLst>
      <p:ext uri="{BB962C8B-B14F-4D97-AF65-F5344CB8AC3E}">
        <p14:creationId xmlns:p14="http://schemas.microsoft.com/office/powerpoint/2010/main" val="93289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REVIEW: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GRACE EVENTS always result in PUSHBACK but there is an answer </a:t>
            </a:r>
            <a:r>
              <a:rPr lang="en-US" altLang="en-US" sz="6600"/>
              <a:t>for that!</a:t>
            </a:r>
            <a:endParaRPr lang="en-US" altLang="en-US" sz="6600" dirty="0"/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7525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REVIEW: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Walking in GRACE requires wisdom and courage.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220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INTRO: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Walking in GRACE requires an embracing of WEAKNESS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2182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dirty="0"/>
              <a:t>I must go on boasting. Although there is nothing to be gained, I will go on to visions and revelations from the Lord. 2 I know a man in Christ who fourteen years ago was caught up to the third heaven. Whether it was in the body or out of the body I do not know—God knows. </a:t>
            </a:r>
          </a:p>
          <a:p>
            <a:pPr eaLnBrk="1" hangingPunct="1"/>
            <a:r>
              <a:rPr lang="en-US" altLang="en-US" sz="3600" dirty="0"/>
              <a:t>															2 Corinthians 12:1-10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3071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3 And I know that this man—whether in the body or apart from the body I do not know, but God knows— 4 was caught up to paradise and heard inexpressible things, things that no one is permitted to tell. </a:t>
            </a:r>
          </a:p>
          <a:p>
            <a:pPr eaLnBrk="1" hangingPunct="1"/>
            <a:r>
              <a:rPr lang="en-US" altLang="en-US" sz="3600" dirty="0"/>
              <a:t>															2 Corinthians 12:1-10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5448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dirty="0"/>
              <a:t>5 I will boast about a man like that, but I will not boast about myself, except about my weaknesses. 6 Even if I should choose to boast, I would not be a fool, because I would be speaking the truth. But I refrain, so no one will think more of me than is warranted by what I do or say, </a:t>
            </a:r>
            <a:r>
              <a:rPr lang="en-US" altLang="en-US" sz="3600" dirty="0"/>
              <a:t>															2 Corinthians 12:1-10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5512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7 or because of these surpassingly great revelations. Therefore, in order to keep me from becoming conceited, I was given a thorn in my flesh, a messenger of Satan, to torment me. 8 Three times I pleaded with the Lord to take it away from me. </a:t>
            </a:r>
          </a:p>
          <a:p>
            <a:pPr eaLnBrk="1" hangingPunct="1"/>
            <a:r>
              <a:rPr lang="en-US" altLang="en-US" sz="3600" dirty="0"/>
              <a:t>															2 Corinthians 12:1-10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5195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67</TotalTime>
  <Words>645</Words>
  <Application>Microsoft Office PowerPoint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Celestial</vt:lpstr>
      <vt:lpstr>EMBRACING WEAKNESS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CONCLUSION:    DELIGHT IN THESE FIVE LEVELS</vt:lpstr>
      <vt:lpstr> CONCLUSION:    DELIGHT IN WEAKNESS FIRST!</vt:lpstr>
      <vt:lpstr>WE CAN NAME OUR STRENGTHS BUT WHAT IS THE OTHER SIDE OF THAT COIN?</vt:lpstr>
      <vt:lpstr>WHAT IS A WEAKNESS THAT WE ARE HIDING AND RUNNING FROM?</vt:lpstr>
      <vt:lpstr>HOW CAN WE EMBRACE OUR WEAKNESS AND DELIGHT IN IT AS THE PLACE WHERE GRACE WILL BE RELEASED?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&amp; Fasting</dc:title>
  <dc:creator>Owner</dc:creator>
  <cp:lastModifiedBy>Douglas Martin</cp:lastModifiedBy>
  <cp:revision>5</cp:revision>
  <cp:lastPrinted>2021-09-26T14:19:51Z</cp:lastPrinted>
  <dcterms:created xsi:type="dcterms:W3CDTF">2017-01-01T14:44:49Z</dcterms:created>
  <dcterms:modified xsi:type="dcterms:W3CDTF">2021-09-26T14:20:53Z</dcterms:modified>
</cp:coreProperties>
</file>