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97" r:id="rId3"/>
    <p:sldId id="356" r:id="rId4"/>
    <p:sldId id="342" r:id="rId5"/>
    <p:sldId id="328" r:id="rId6"/>
    <p:sldId id="260" r:id="rId7"/>
    <p:sldId id="262" r:id="rId8"/>
    <p:sldId id="343" r:id="rId9"/>
    <p:sldId id="344" r:id="rId10"/>
    <p:sldId id="291" r:id="rId11"/>
    <p:sldId id="330" r:id="rId12"/>
    <p:sldId id="334" r:id="rId13"/>
    <p:sldId id="335" r:id="rId14"/>
    <p:sldId id="35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4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sz="1800"/>
          </a:p>
        </p:txBody>
      </p:sp>
      <p:sp>
        <p:nvSpPr>
          <p:cNvPr id="9" name="Title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1C2C492-234C-4607-BC94-A88E8F59E411}" type="datetimeFigureOut">
              <a:rPr lang="en-US" smtClean="0"/>
              <a:t>09/27/2021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E8B2155-7761-4A75-AA8D-8BEE373EEA0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1C2C492-234C-4607-BC94-A88E8F59E411}" type="datetimeFigureOut">
              <a:rPr lang="en-US" smtClean="0"/>
              <a:t>09/27/2021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B2155-7761-4A75-AA8D-8BEE373EEA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1C2C492-234C-4607-BC94-A88E8F59E411}" type="datetimeFigureOut">
              <a:rPr lang="en-US" smtClean="0"/>
              <a:t>09/27/2021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B2155-7761-4A75-AA8D-8BEE373EEA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1C2C492-234C-4607-BC94-A88E8F59E411}" type="datetimeFigureOut">
              <a:rPr lang="en-US" smtClean="0"/>
              <a:t>09/27/2021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B2155-7761-4A75-AA8D-8BEE373EEA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sz="1800"/>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1C2C492-234C-4607-BC94-A88E8F59E411}" type="datetimeFigureOut">
              <a:rPr lang="en-US" smtClean="0"/>
              <a:t>09/27/2021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8B2155-7761-4A75-AA8D-8BEE373EEA0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956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1C2C492-234C-4607-BC94-A88E8F59E411}" type="datetimeFigureOut">
              <a:rPr lang="en-US" smtClean="0"/>
              <a:t>09/27/2021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B2155-7761-4A75-AA8D-8BEE373EEA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1C2C492-234C-4607-BC94-A88E8F59E411}" type="datetimeFigureOut">
              <a:rPr lang="en-US" smtClean="0"/>
              <a:t>09/27/2021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8B2155-7761-4A75-AA8D-8BEE373EEA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C1C2C492-234C-4607-BC94-A88E8F59E411}" type="datetimeFigureOut">
              <a:rPr lang="en-US" smtClean="0"/>
              <a:t>09/27/2021</a:t>
            </a:fld>
            <a:endParaRPr lang="en-US"/>
          </a:p>
        </p:txBody>
      </p:sp>
      <p:sp>
        <p:nvSpPr>
          <p:cNvPr id="8" name="Slide Number Placeholder 7"/>
          <p:cNvSpPr>
            <a:spLocks noGrp="1"/>
          </p:cNvSpPr>
          <p:nvPr>
            <p:ph type="sldNum" sz="quarter" idx="11"/>
          </p:nvPr>
        </p:nvSpPr>
        <p:spPr/>
        <p:txBody>
          <a:bodyPr/>
          <a:lstStyle/>
          <a:p>
            <a:fld id="{DE8B2155-7761-4A75-AA8D-8BEE373EEA0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2C492-234C-4607-BC94-A88E8F59E411}" type="datetimeFigureOut">
              <a:rPr lang="en-US" smtClean="0"/>
              <a:t>09/27/2021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8B2155-7761-4A75-AA8D-8BEE373EEA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1C2C492-234C-4607-BC94-A88E8F59E411}" type="datetimeFigureOut">
              <a:rPr lang="en-US" smtClean="0"/>
              <a:t>09/27/2021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875264" y="6422065"/>
            <a:ext cx="1016000" cy="365125"/>
          </a:xfrm>
        </p:spPr>
        <p:txBody>
          <a:bodyPr/>
          <a:lstStyle/>
          <a:p>
            <a:fld id="{DE8B2155-7761-4A75-AA8D-8BEE373EEA0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609600" y="6422065"/>
            <a:ext cx="2844800" cy="365125"/>
          </a:xfrm>
        </p:spPr>
        <p:txBody>
          <a:bodyPr/>
          <a:lstStyle/>
          <a:p>
            <a:fld id="{C1C2C492-234C-4607-BC94-A88E8F59E411}" type="datetimeFigureOut">
              <a:rPr lang="en-US" smtClean="0"/>
              <a:t>09/27/2021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8B2155-7761-4A75-AA8D-8BEE373EEA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sz="1800"/>
          </a:p>
        </p:txBody>
      </p:sp>
      <p:sp>
        <p:nvSpPr>
          <p:cNvPr id="16" name="Freeform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sz="1800"/>
          </a:p>
        </p:txBody>
      </p:sp>
      <p:sp>
        <p:nvSpPr>
          <p:cNvPr id="9" name="Title Placeholder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C1C2C492-234C-4607-BC94-A88E8F59E411}" type="datetimeFigureOut">
              <a:rPr lang="en-US" smtClean="0"/>
              <a:t>09/27/2021</a:t>
            </a:fld>
            <a:endParaRPr lang="en-US"/>
          </a:p>
        </p:txBody>
      </p:sp>
      <p:sp>
        <p:nvSpPr>
          <p:cNvPr id="22" name="Footer Placeholder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E8B2155-7761-4A75-AA8D-8BEE373EEA0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1"/>
            <a:ext cx="12192000" cy="4525963"/>
          </a:xfrm>
        </p:spPr>
        <p:txBody>
          <a:bodyPr>
            <a:normAutofit/>
          </a:bodyPr>
          <a:lstStyle/>
          <a:p>
            <a:pPr marL="36576" indent="0" algn="ctr">
              <a:buNone/>
            </a:pPr>
            <a:r>
              <a:rPr lang="en-US" sz="6600" b="1" dirty="0">
                <a:effectLst>
                  <a:outerShdw blurRad="38100" dist="38100" dir="2700000" algn="tl">
                    <a:srgbClr val="000000">
                      <a:alpha val="43137"/>
                    </a:srgbClr>
                  </a:outerShdw>
                </a:effectLst>
              </a:rPr>
              <a:t>TELL IT LIKE IT </a:t>
            </a:r>
          </a:p>
          <a:p>
            <a:pPr marL="36576" indent="0" algn="ctr">
              <a:buNone/>
            </a:pPr>
            <a:r>
              <a:rPr lang="en-US" sz="6600" b="1" u="sng" dirty="0">
                <a:effectLst>
                  <a:outerShdw blurRad="38100" dist="38100" dir="2700000" algn="tl">
                    <a:srgbClr val="000000">
                      <a:alpha val="43137"/>
                    </a:srgbClr>
                  </a:outerShdw>
                </a:effectLst>
              </a:rPr>
              <a:t>REALLY</a:t>
            </a:r>
            <a:r>
              <a:rPr lang="en-US" sz="6600" b="1" dirty="0">
                <a:effectLst>
                  <a:outerShdw blurRad="38100" dist="38100" dir="2700000" algn="tl">
                    <a:srgbClr val="000000">
                      <a:alpha val="43137"/>
                    </a:srgbClr>
                  </a:outerShdw>
                </a:effectLst>
              </a:rPr>
              <a:t> IS…</a:t>
            </a:r>
          </a:p>
          <a:p>
            <a:pPr marL="36576" indent="0" algn="ctr">
              <a:buNone/>
            </a:pPr>
            <a:r>
              <a:rPr lang="en-US" sz="8000" b="1" dirty="0">
                <a:effectLst>
                  <a:outerShdw blurRad="38100" dist="38100" dir="2700000" algn="tl">
                    <a:srgbClr val="000000">
                      <a:alpha val="43137"/>
                    </a:srgbClr>
                  </a:outerShdw>
                </a:effectLst>
              </a:rPr>
              <a:t>A FAITH THAT TALKS</a:t>
            </a:r>
          </a:p>
        </p:txBody>
      </p:sp>
    </p:spTree>
    <p:extLst>
      <p:ext uri="{BB962C8B-B14F-4D97-AF65-F5344CB8AC3E}">
        <p14:creationId xmlns:p14="http://schemas.microsoft.com/office/powerpoint/2010/main" val="1187911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Goodness and mercy</a:t>
            </a:r>
          </a:p>
        </p:txBody>
      </p:sp>
      <p:sp>
        <p:nvSpPr>
          <p:cNvPr id="3" name="Content Placeholder 2"/>
          <p:cNvSpPr>
            <a:spLocks noGrp="1"/>
          </p:cNvSpPr>
          <p:nvPr>
            <p:ph idx="1"/>
          </p:nvPr>
        </p:nvSpPr>
        <p:spPr>
          <a:xfrm>
            <a:off x="1828800" y="1600201"/>
            <a:ext cx="8534400" cy="4525963"/>
          </a:xfrm>
        </p:spPr>
        <p:txBody>
          <a:bodyPr>
            <a:normAutofit/>
          </a:bodyPr>
          <a:lstStyle/>
          <a:p>
            <a:pPr marL="36576" indent="0">
              <a:buNone/>
            </a:pPr>
            <a:r>
              <a:rPr lang="en-US" sz="4000" b="1" dirty="0"/>
              <a:t>Psalm 23 ends with “Surely goodness and mercy shall follow me all the days of my life.”</a:t>
            </a:r>
          </a:p>
          <a:p>
            <a:pPr marL="36576" indent="0">
              <a:buNone/>
            </a:pPr>
            <a:r>
              <a:rPr lang="en-US" sz="4000" b="1" dirty="0"/>
              <a:t>It is just as true for you today, so declare it like David did.</a:t>
            </a:r>
          </a:p>
          <a:p>
            <a:pPr marL="36576" indent="0">
              <a:buNone/>
            </a:pPr>
            <a:endParaRPr lang="en-US" sz="4000" b="1" dirty="0"/>
          </a:p>
          <a:p>
            <a:pPr marL="36576" indent="0">
              <a:buNone/>
            </a:pPr>
            <a:endParaRPr lang="en-US" sz="4000" b="1" dirty="0"/>
          </a:p>
          <a:p>
            <a:pPr marL="36576" indent="0">
              <a:buNone/>
            </a:pPr>
            <a:endParaRPr lang="en-US" sz="4000" b="1" dirty="0">
              <a:solidFill>
                <a:srgbClr val="FFFF00"/>
              </a:solidFill>
            </a:endParaRPr>
          </a:p>
          <a:p>
            <a:pPr marL="36576" indent="0">
              <a:buNone/>
            </a:pPr>
            <a:endParaRPr lang="en-US" dirty="0"/>
          </a:p>
        </p:txBody>
      </p:sp>
    </p:spTree>
    <p:extLst>
      <p:ext uri="{BB962C8B-B14F-4D97-AF65-F5344CB8AC3E}">
        <p14:creationId xmlns:p14="http://schemas.microsoft.com/office/powerpoint/2010/main" val="323484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Nehemiah</a:t>
            </a:r>
          </a:p>
        </p:txBody>
      </p:sp>
      <p:sp>
        <p:nvSpPr>
          <p:cNvPr id="3" name="Content Placeholder 2"/>
          <p:cNvSpPr>
            <a:spLocks noGrp="1"/>
          </p:cNvSpPr>
          <p:nvPr>
            <p:ph idx="1"/>
          </p:nvPr>
        </p:nvSpPr>
        <p:spPr>
          <a:xfrm>
            <a:off x="1676400" y="1600201"/>
            <a:ext cx="8839200" cy="4525963"/>
          </a:xfrm>
        </p:spPr>
        <p:txBody>
          <a:bodyPr>
            <a:normAutofit/>
          </a:bodyPr>
          <a:lstStyle/>
          <a:p>
            <a:pPr marL="36576" indent="0">
              <a:buNone/>
            </a:pPr>
            <a:r>
              <a:rPr lang="en-US" sz="4000" b="1" dirty="0"/>
              <a:t>Declare what you know, like Nehemiah.</a:t>
            </a:r>
          </a:p>
          <a:p>
            <a:pPr marL="36576" indent="0">
              <a:buNone/>
            </a:pPr>
            <a:r>
              <a:rPr lang="en-US" sz="4000" b="1" dirty="0"/>
              <a:t>“God’s gracious hand is upon me.”</a:t>
            </a:r>
          </a:p>
          <a:p>
            <a:pPr marL="36576" indent="0">
              <a:buNone/>
            </a:pPr>
            <a:r>
              <a:rPr lang="en-US" sz="4000" b="1" dirty="0"/>
              <a:t>Say with David,  “My cup runs over”  “Surely goodness and mercy….”</a:t>
            </a:r>
          </a:p>
        </p:txBody>
      </p:sp>
    </p:spTree>
    <p:extLst>
      <p:ext uri="{BB962C8B-B14F-4D97-AF65-F5344CB8AC3E}">
        <p14:creationId xmlns:p14="http://schemas.microsoft.com/office/powerpoint/2010/main" val="3218655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Your words are powerful</a:t>
            </a:r>
          </a:p>
        </p:txBody>
      </p:sp>
      <p:sp>
        <p:nvSpPr>
          <p:cNvPr id="3" name="Content Placeholder 2"/>
          <p:cNvSpPr>
            <a:spLocks noGrp="1"/>
          </p:cNvSpPr>
          <p:nvPr>
            <p:ph idx="1"/>
          </p:nvPr>
        </p:nvSpPr>
        <p:spPr>
          <a:xfrm>
            <a:off x="1828800" y="1600201"/>
            <a:ext cx="8534400" cy="4525963"/>
          </a:xfrm>
        </p:spPr>
        <p:txBody>
          <a:bodyPr>
            <a:normAutofit lnSpcReduction="10000"/>
          </a:bodyPr>
          <a:lstStyle/>
          <a:p>
            <a:pPr marL="36576" indent="0">
              <a:buNone/>
            </a:pPr>
            <a:r>
              <a:rPr lang="en-US" sz="4000" b="1" dirty="0"/>
              <a:t> </a:t>
            </a:r>
          </a:p>
          <a:p>
            <a:pPr marL="36576" indent="0">
              <a:buNone/>
            </a:pPr>
            <a:r>
              <a:rPr lang="en-US" sz="4000" b="1" dirty="0"/>
              <a:t>If you’re wondering what God will do about something….don’t exclude yourself.  Say, “What he’s done for others….</a:t>
            </a:r>
          </a:p>
          <a:p>
            <a:pPr marL="36576" indent="0">
              <a:buNone/>
            </a:pPr>
            <a:r>
              <a:rPr lang="en-US" sz="4000" b="1" dirty="0"/>
              <a:t>You are a whosoever speaking to your mountains.</a:t>
            </a:r>
          </a:p>
        </p:txBody>
      </p:sp>
    </p:spTree>
    <p:extLst>
      <p:ext uri="{BB962C8B-B14F-4D97-AF65-F5344CB8AC3E}">
        <p14:creationId xmlns:p14="http://schemas.microsoft.com/office/powerpoint/2010/main" val="1132575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7467600" cy="1096962"/>
          </a:xfrm>
        </p:spPr>
        <p:txBody>
          <a:bodyPr>
            <a:normAutofit/>
          </a:bodyPr>
          <a:lstStyle/>
          <a:p>
            <a:r>
              <a:rPr lang="en-US" dirty="0"/>
              <a:t>          Hebrews 4:12</a:t>
            </a:r>
          </a:p>
        </p:txBody>
      </p:sp>
      <p:sp>
        <p:nvSpPr>
          <p:cNvPr id="3" name="Content Placeholder 2"/>
          <p:cNvSpPr>
            <a:spLocks noGrp="1"/>
          </p:cNvSpPr>
          <p:nvPr>
            <p:ph idx="1"/>
          </p:nvPr>
        </p:nvSpPr>
        <p:spPr>
          <a:xfrm>
            <a:off x="1828800" y="1295401"/>
            <a:ext cx="8534400" cy="4830763"/>
          </a:xfrm>
        </p:spPr>
        <p:txBody>
          <a:bodyPr>
            <a:normAutofit/>
          </a:bodyPr>
          <a:lstStyle/>
          <a:p>
            <a:pPr marL="36576" indent="0">
              <a:buNone/>
            </a:pPr>
            <a:endParaRPr lang="en-US" sz="4000" b="1" dirty="0"/>
          </a:p>
          <a:p>
            <a:pPr marL="36576" indent="0">
              <a:buNone/>
            </a:pPr>
            <a:r>
              <a:rPr lang="en-US" sz="4000" b="1" dirty="0"/>
              <a:t>The word of God is living and active, sharper than any two-edged sword.        ESV</a:t>
            </a:r>
          </a:p>
          <a:p>
            <a:pPr marL="36576" indent="0">
              <a:buNone/>
            </a:pPr>
            <a:endParaRPr lang="en-US" sz="4000" b="1" dirty="0"/>
          </a:p>
        </p:txBody>
      </p:sp>
    </p:spTree>
    <p:extLst>
      <p:ext uri="{BB962C8B-B14F-4D97-AF65-F5344CB8AC3E}">
        <p14:creationId xmlns:p14="http://schemas.microsoft.com/office/powerpoint/2010/main" val="1900055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7467600" cy="715962"/>
          </a:xfrm>
        </p:spPr>
        <p:txBody>
          <a:bodyPr>
            <a:normAutofit fontScale="90000"/>
          </a:bodyPr>
          <a:lstStyle/>
          <a:p>
            <a:r>
              <a:rPr lang="en-US" dirty="0"/>
              <a:t>                     Prayer</a:t>
            </a:r>
          </a:p>
        </p:txBody>
      </p:sp>
      <p:sp>
        <p:nvSpPr>
          <p:cNvPr id="3" name="Content Placeholder 2"/>
          <p:cNvSpPr>
            <a:spLocks noGrp="1"/>
          </p:cNvSpPr>
          <p:nvPr>
            <p:ph idx="1"/>
          </p:nvPr>
        </p:nvSpPr>
        <p:spPr>
          <a:xfrm>
            <a:off x="1828800" y="1600201"/>
            <a:ext cx="8534400" cy="4525963"/>
          </a:xfrm>
        </p:spPr>
        <p:txBody>
          <a:bodyPr>
            <a:normAutofit fontScale="85000" lnSpcReduction="20000"/>
          </a:bodyPr>
          <a:lstStyle/>
          <a:p>
            <a:pPr marL="36576" indent="0">
              <a:buNone/>
            </a:pPr>
            <a:r>
              <a:rPr lang="en-US" sz="4000" b="1" dirty="0"/>
              <a:t>God your words are living and active….they are healing when I’m sick.  They lift me up and give me victory over all the lies of the devil.  You are my glory and the lifter of my head.  My cup runs over.  Goodness and mercy are following me. By the Spirit you gave me, your word  is working powerfully in me.  I believe it and will also declare it, in Jesus name, amen.</a:t>
            </a:r>
          </a:p>
          <a:p>
            <a:pPr marL="36576" indent="0">
              <a:buNone/>
            </a:pPr>
            <a:endParaRPr lang="en-US" sz="4000" b="1" dirty="0"/>
          </a:p>
        </p:txBody>
      </p:sp>
    </p:spTree>
    <p:extLst>
      <p:ext uri="{BB962C8B-B14F-4D97-AF65-F5344CB8AC3E}">
        <p14:creationId xmlns:p14="http://schemas.microsoft.com/office/powerpoint/2010/main" val="1200798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How is it really?</a:t>
            </a:r>
          </a:p>
        </p:txBody>
      </p:sp>
      <p:sp>
        <p:nvSpPr>
          <p:cNvPr id="3" name="Content Placeholder 2"/>
          <p:cNvSpPr>
            <a:spLocks noGrp="1"/>
          </p:cNvSpPr>
          <p:nvPr>
            <p:ph idx="1"/>
          </p:nvPr>
        </p:nvSpPr>
        <p:spPr>
          <a:xfrm>
            <a:off x="1981200" y="1600201"/>
            <a:ext cx="8458200" cy="4525963"/>
          </a:xfrm>
        </p:spPr>
        <p:txBody>
          <a:bodyPr>
            <a:normAutofit/>
          </a:bodyPr>
          <a:lstStyle/>
          <a:p>
            <a:pPr marL="36576" indent="0">
              <a:buNone/>
            </a:pPr>
            <a:r>
              <a:rPr lang="en-US" sz="4000" b="1" dirty="0"/>
              <a:t>Some people tell it like it is,</a:t>
            </a:r>
          </a:p>
          <a:p>
            <a:pPr marL="36576" indent="0">
              <a:buNone/>
            </a:pPr>
            <a:r>
              <a:rPr lang="en-US" sz="4000" b="1" dirty="0"/>
              <a:t>Some tell it like it used to be,</a:t>
            </a:r>
          </a:p>
          <a:p>
            <a:pPr marL="36576" indent="0">
              <a:buNone/>
            </a:pPr>
            <a:r>
              <a:rPr lang="en-US" sz="4000" b="1" dirty="0"/>
              <a:t>Some tell it like it ought to be,</a:t>
            </a:r>
          </a:p>
          <a:p>
            <a:pPr marL="36576" indent="0">
              <a:buNone/>
            </a:pPr>
            <a:r>
              <a:rPr lang="en-US" sz="4000" b="1" dirty="0"/>
              <a:t>God tells it like it really is.</a:t>
            </a:r>
          </a:p>
        </p:txBody>
      </p:sp>
    </p:spTree>
    <p:extLst>
      <p:ext uri="{BB962C8B-B14F-4D97-AF65-F5344CB8AC3E}">
        <p14:creationId xmlns:p14="http://schemas.microsoft.com/office/powerpoint/2010/main" val="427210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Romans 1:25</a:t>
            </a:r>
          </a:p>
        </p:txBody>
      </p:sp>
      <p:sp>
        <p:nvSpPr>
          <p:cNvPr id="3" name="Content Placeholder 2"/>
          <p:cNvSpPr>
            <a:spLocks noGrp="1"/>
          </p:cNvSpPr>
          <p:nvPr>
            <p:ph idx="1"/>
          </p:nvPr>
        </p:nvSpPr>
        <p:spPr>
          <a:xfrm>
            <a:off x="1981200" y="1600201"/>
            <a:ext cx="8458200" cy="4525963"/>
          </a:xfrm>
        </p:spPr>
        <p:txBody>
          <a:bodyPr>
            <a:normAutofit/>
          </a:bodyPr>
          <a:lstStyle/>
          <a:p>
            <a:pPr marL="36576" indent="0">
              <a:buNone/>
            </a:pPr>
            <a:r>
              <a:rPr lang="en-US" sz="4000" b="1" dirty="0"/>
              <a:t>They exchanged the truth about God for a lie and worshiped and served the creature rather than the Creator.      ESV</a:t>
            </a:r>
          </a:p>
          <a:p>
            <a:pPr marL="36576" indent="0">
              <a:buNone/>
            </a:pPr>
            <a:r>
              <a:rPr lang="en-US" sz="4000" b="1" dirty="0"/>
              <a:t>.</a:t>
            </a:r>
          </a:p>
        </p:txBody>
      </p:sp>
    </p:spTree>
    <p:extLst>
      <p:ext uri="{BB962C8B-B14F-4D97-AF65-F5344CB8AC3E}">
        <p14:creationId xmlns:p14="http://schemas.microsoft.com/office/powerpoint/2010/main" val="4056070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Words</a:t>
            </a:r>
          </a:p>
        </p:txBody>
      </p:sp>
      <p:sp>
        <p:nvSpPr>
          <p:cNvPr id="3" name="Content Placeholder 2"/>
          <p:cNvSpPr>
            <a:spLocks noGrp="1"/>
          </p:cNvSpPr>
          <p:nvPr>
            <p:ph idx="1"/>
          </p:nvPr>
        </p:nvSpPr>
        <p:spPr>
          <a:xfrm>
            <a:off x="1981200" y="1600201"/>
            <a:ext cx="7924800" cy="4525963"/>
          </a:xfrm>
        </p:spPr>
        <p:txBody>
          <a:bodyPr>
            <a:normAutofit/>
          </a:bodyPr>
          <a:lstStyle/>
          <a:p>
            <a:pPr marL="36576" indent="0">
              <a:buNone/>
            </a:pPr>
            <a:r>
              <a:rPr lang="en-US" sz="4000" b="1" dirty="0"/>
              <a:t>When the angel told Mary she would give birth to the Messiah, she responded with, “As you have said, be it unto me.”  Her response connected with God’s invitation.</a:t>
            </a:r>
          </a:p>
        </p:txBody>
      </p:sp>
    </p:spTree>
    <p:extLst>
      <p:ext uri="{BB962C8B-B14F-4D97-AF65-F5344CB8AC3E}">
        <p14:creationId xmlns:p14="http://schemas.microsoft.com/office/powerpoint/2010/main" val="1695379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Psalm 145:10-11</a:t>
            </a:r>
          </a:p>
        </p:txBody>
      </p:sp>
      <p:sp>
        <p:nvSpPr>
          <p:cNvPr id="3" name="Content Placeholder 2"/>
          <p:cNvSpPr>
            <a:spLocks noGrp="1"/>
          </p:cNvSpPr>
          <p:nvPr>
            <p:ph idx="1"/>
          </p:nvPr>
        </p:nvSpPr>
        <p:spPr>
          <a:xfrm>
            <a:off x="1981200" y="1600201"/>
            <a:ext cx="8229600" cy="4525963"/>
          </a:xfrm>
        </p:spPr>
        <p:txBody>
          <a:bodyPr>
            <a:normAutofit lnSpcReduction="10000"/>
          </a:bodyPr>
          <a:lstStyle/>
          <a:p>
            <a:pPr marL="36576" indent="0">
              <a:buNone/>
            </a:pPr>
            <a:endParaRPr lang="en-US" sz="4000" b="1" dirty="0"/>
          </a:p>
          <a:p>
            <a:pPr marL="36576" indent="0">
              <a:buNone/>
            </a:pPr>
            <a:r>
              <a:rPr lang="en-US" sz="4000" b="1" dirty="0"/>
              <a:t>All your saints shall speak of the glory of your kingdom and tell of your power!   </a:t>
            </a:r>
            <a:r>
              <a:rPr lang="en-US" sz="4000" b="1" dirty="0" err="1"/>
              <a:t>esv</a:t>
            </a:r>
            <a:endParaRPr lang="en-US" sz="4000" b="1" dirty="0"/>
          </a:p>
          <a:p>
            <a:pPr marL="36576" indent="0">
              <a:buNone/>
            </a:pPr>
            <a:endParaRPr lang="en-US" sz="4000" b="1" dirty="0"/>
          </a:p>
          <a:p>
            <a:pPr marL="36576" indent="0">
              <a:buNone/>
            </a:pPr>
            <a:r>
              <a:rPr lang="en-US" sz="4000" b="1" dirty="0"/>
              <a:t>Have you told obstacles to God’s power to be removed?</a:t>
            </a:r>
          </a:p>
          <a:p>
            <a:pPr marL="36576" indent="0">
              <a:buNone/>
            </a:pPr>
            <a:endParaRPr lang="en-US" sz="4000" b="1" dirty="0"/>
          </a:p>
        </p:txBody>
      </p:sp>
    </p:spTree>
    <p:extLst>
      <p:ext uri="{BB962C8B-B14F-4D97-AF65-F5344CB8AC3E}">
        <p14:creationId xmlns:p14="http://schemas.microsoft.com/office/powerpoint/2010/main" val="3647572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JOB 34:33</a:t>
            </a:r>
          </a:p>
        </p:txBody>
      </p:sp>
      <p:sp>
        <p:nvSpPr>
          <p:cNvPr id="3" name="Content Placeholder 2"/>
          <p:cNvSpPr>
            <a:spLocks noGrp="1"/>
          </p:cNvSpPr>
          <p:nvPr>
            <p:ph idx="1"/>
          </p:nvPr>
        </p:nvSpPr>
        <p:spPr>
          <a:xfrm>
            <a:off x="1981200" y="1600201"/>
            <a:ext cx="8382000" cy="4525963"/>
          </a:xfrm>
        </p:spPr>
        <p:txBody>
          <a:bodyPr>
            <a:normAutofit fontScale="92500" lnSpcReduction="10000"/>
          </a:bodyPr>
          <a:lstStyle/>
          <a:p>
            <a:pPr marL="36576" indent="0">
              <a:buNone/>
            </a:pPr>
            <a:r>
              <a:rPr lang="en-US" sz="4000" b="1" dirty="0"/>
              <a:t>(God speaking)</a:t>
            </a:r>
          </a:p>
          <a:p>
            <a:pPr marL="36576" indent="0">
              <a:buNone/>
            </a:pPr>
            <a:r>
              <a:rPr lang="en-US" sz="4000" b="1" dirty="0"/>
              <a:t>For you must choose, and not I;</a:t>
            </a:r>
          </a:p>
          <a:p>
            <a:pPr marL="36576" indent="0">
              <a:buNone/>
            </a:pPr>
            <a:r>
              <a:rPr lang="en-US" sz="4000" b="1" dirty="0"/>
              <a:t>therefore declare what you know.</a:t>
            </a:r>
          </a:p>
          <a:p>
            <a:pPr marL="36576" indent="0">
              <a:buNone/>
            </a:pPr>
            <a:r>
              <a:rPr lang="en-US" sz="4000" b="1" dirty="0"/>
              <a:t>                     ESV</a:t>
            </a:r>
          </a:p>
          <a:p>
            <a:pPr marL="36576" indent="0">
              <a:buNone/>
            </a:pPr>
            <a:r>
              <a:rPr lang="en-US" sz="4000" b="1" dirty="0"/>
              <a:t>Keep speaking to the mountain.</a:t>
            </a:r>
          </a:p>
          <a:p>
            <a:pPr marL="36576" indent="0">
              <a:buNone/>
            </a:pPr>
            <a:r>
              <a:rPr lang="en-US" sz="4000" b="1" dirty="0"/>
              <a:t>Tell </a:t>
            </a:r>
            <a:r>
              <a:rPr lang="en-US" sz="4000" b="1" dirty="0" err="1"/>
              <a:t>satan</a:t>
            </a:r>
            <a:r>
              <a:rPr lang="en-US" sz="4000" b="1" dirty="0"/>
              <a:t> to get behind. You can’t stop me and God’s word in me.</a:t>
            </a:r>
          </a:p>
          <a:p>
            <a:pPr marL="36576" indent="0">
              <a:buNone/>
            </a:pPr>
            <a:endParaRPr lang="en-US" dirty="0"/>
          </a:p>
        </p:txBody>
      </p:sp>
    </p:spTree>
    <p:extLst>
      <p:ext uri="{BB962C8B-B14F-4D97-AF65-F5344CB8AC3E}">
        <p14:creationId xmlns:p14="http://schemas.microsoft.com/office/powerpoint/2010/main" val="1151387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PSALM 92:2</a:t>
            </a:r>
          </a:p>
        </p:txBody>
      </p:sp>
      <p:sp>
        <p:nvSpPr>
          <p:cNvPr id="3" name="Content Placeholder 2"/>
          <p:cNvSpPr>
            <a:spLocks noGrp="1"/>
          </p:cNvSpPr>
          <p:nvPr>
            <p:ph idx="1"/>
          </p:nvPr>
        </p:nvSpPr>
        <p:spPr>
          <a:xfrm>
            <a:off x="1828800" y="1600201"/>
            <a:ext cx="8534400" cy="4525963"/>
          </a:xfrm>
        </p:spPr>
        <p:txBody>
          <a:bodyPr>
            <a:normAutofit/>
          </a:bodyPr>
          <a:lstStyle/>
          <a:p>
            <a:pPr marL="36576" indent="0">
              <a:buNone/>
            </a:pPr>
            <a:r>
              <a:rPr lang="en-US" sz="4000" b="1" dirty="0"/>
              <a:t>I will declare your steadfast love </a:t>
            </a:r>
          </a:p>
          <a:p>
            <a:pPr marL="36576" indent="0">
              <a:buNone/>
            </a:pPr>
            <a:r>
              <a:rPr lang="en-US" sz="4000" b="1" dirty="0"/>
              <a:t>in the morning, and your</a:t>
            </a:r>
          </a:p>
          <a:p>
            <a:pPr marL="36576" indent="0">
              <a:buNone/>
            </a:pPr>
            <a:r>
              <a:rPr lang="en-US" sz="4000" b="1" dirty="0"/>
              <a:t>faithfulness by night.          </a:t>
            </a:r>
            <a:r>
              <a:rPr lang="en-US" sz="4000" b="1" dirty="0" err="1"/>
              <a:t>esv</a:t>
            </a:r>
            <a:endParaRPr lang="en-US" sz="4000" b="1" dirty="0"/>
          </a:p>
          <a:p>
            <a:pPr marL="36576" indent="0">
              <a:buNone/>
            </a:pPr>
            <a:endParaRPr lang="en-US" sz="4000" b="1" dirty="0"/>
          </a:p>
          <a:p>
            <a:pPr marL="36576" indent="0">
              <a:buNone/>
            </a:pPr>
            <a:endParaRPr lang="en-US" dirty="0"/>
          </a:p>
        </p:txBody>
      </p:sp>
    </p:spTree>
    <p:extLst>
      <p:ext uri="{BB962C8B-B14F-4D97-AF65-F5344CB8AC3E}">
        <p14:creationId xmlns:p14="http://schemas.microsoft.com/office/powerpoint/2010/main" val="55019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James said</a:t>
            </a:r>
          </a:p>
        </p:txBody>
      </p:sp>
      <p:sp>
        <p:nvSpPr>
          <p:cNvPr id="3" name="Content Placeholder 2"/>
          <p:cNvSpPr>
            <a:spLocks noGrp="1"/>
          </p:cNvSpPr>
          <p:nvPr>
            <p:ph idx="1"/>
          </p:nvPr>
        </p:nvSpPr>
        <p:spPr>
          <a:xfrm>
            <a:off x="1828800" y="1600201"/>
            <a:ext cx="8534400" cy="4525963"/>
          </a:xfrm>
        </p:spPr>
        <p:txBody>
          <a:bodyPr>
            <a:normAutofit/>
          </a:bodyPr>
          <a:lstStyle/>
          <a:p>
            <a:pPr marL="36576" indent="0">
              <a:buNone/>
            </a:pPr>
            <a:r>
              <a:rPr lang="en-US" sz="4000" b="1" dirty="0"/>
              <a:t>James said whoever does not sin with his tongue is a perfect man.</a:t>
            </a:r>
          </a:p>
          <a:p>
            <a:pPr marL="36576" indent="0">
              <a:buNone/>
            </a:pPr>
            <a:endParaRPr lang="en-US" sz="4000" b="1" dirty="0"/>
          </a:p>
          <a:p>
            <a:pPr marL="36576" indent="0">
              <a:buNone/>
            </a:pPr>
            <a:endParaRPr lang="en-US" dirty="0"/>
          </a:p>
        </p:txBody>
      </p:sp>
    </p:spTree>
    <p:extLst>
      <p:ext uri="{BB962C8B-B14F-4D97-AF65-F5344CB8AC3E}">
        <p14:creationId xmlns:p14="http://schemas.microsoft.com/office/powerpoint/2010/main" val="2998778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Fear and faith</a:t>
            </a:r>
          </a:p>
        </p:txBody>
      </p:sp>
      <p:sp>
        <p:nvSpPr>
          <p:cNvPr id="3" name="Content Placeholder 2"/>
          <p:cNvSpPr>
            <a:spLocks noGrp="1"/>
          </p:cNvSpPr>
          <p:nvPr>
            <p:ph idx="1"/>
          </p:nvPr>
        </p:nvSpPr>
        <p:spPr>
          <a:xfrm>
            <a:off x="1828800" y="1600201"/>
            <a:ext cx="8534400" cy="4525963"/>
          </a:xfrm>
        </p:spPr>
        <p:txBody>
          <a:bodyPr>
            <a:normAutofit/>
          </a:bodyPr>
          <a:lstStyle/>
          <a:p>
            <a:pPr marL="36576" indent="0">
              <a:buNone/>
            </a:pPr>
            <a:r>
              <a:rPr lang="en-US" sz="4000" b="1" dirty="0"/>
              <a:t>You speak your faith or your fears. They both have something in common. </a:t>
            </a:r>
          </a:p>
          <a:p>
            <a:pPr marL="36576" indent="0">
              <a:buNone/>
            </a:pPr>
            <a:r>
              <a:rPr lang="en-US" sz="4000" b="1" dirty="0"/>
              <a:t>They both talk about something that has not happened yet.</a:t>
            </a:r>
          </a:p>
          <a:p>
            <a:pPr marL="36576" indent="0">
              <a:buNone/>
            </a:pPr>
            <a:endParaRPr lang="en-US" sz="4000" b="1" dirty="0"/>
          </a:p>
          <a:p>
            <a:pPr marL="36576" indent="0">
              <a:buNone/>
            </a:pPr>
            <a:endParaRPr lang="en-US" dirty="0"/>
          </a:p>
        </p:txBody>
      </p:sp>
    </p:spTree>
    <p:extLst>
      <p:ext uri="{BB962C8B-B14F-4D97-AF65-F5344CB8AC3E}">
        <p14:creationId xmlns:p14="http://schemas.microsoft.com/office/powerpoint/2010/main" val="3139440273"/>
      </p:ext>
    </p:extLst>
  </p:cSld>
  <p:clrMapOvr>
    <a:masterClrMapping/>
  </p:clrMapOvr>
</p:sld>
</file>

<file path=ppt/theme/theme1.xml><?xml version="1.0" encoding="utf-8"?>
<a:theme xmlns:a="http://schemas.openxmlformats.org/drawingml/2006/main" name="Technic">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16560</TotalTime>
  <Words>474</Words>
  <Application>Microsoft Office PowerPoint</Application>
  <PresentationFormat>Widescreen</PresentationFormat>
  <Paragraphs>52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Franklin Gothic Book</vt:lpstr>
      <vt:lpstr>Wingdings 2</vt:lpstr>
      <vt:lpstr>Technic</vt:lpstr>
      <vt:lpstr>PowerPoint Presentation</vt:lpstr>
      <vt:lpstr>           How is it really?</vt:lpstr>
      <vt:lpstr>      Romans 1:25</vt:lpstr>
      <vt:lpstr>                    Words</vt:lpstr>
      <vt:lpstr>         Psalm 145:10-11</vt:lpstr>
      <vt:lpstr>              JOB 34:33</vt:lpstr>
      <vt:lpstr>             PSALM 92:2</vt:lpstr>
      <vt:lpstr>               James said</vt:lpstr>
      <vt:lpstr>           Fear and faith</vt:lpstr>
      <vt:lpstr>        Goodness and mercy</vt:lpstr>
      <vt:lpstr>               Nehemiah</vt:lpstr>
      <vt:lpstr>   Your words are powerful</vt:lpstr>
      <vt:lpstr>          Hebrews 4:12</vt:lpstr>
      <vt:lpstr>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SAVED AND      RAISED</dc:title>
  <dc:creator>stevo</dc:creator>
  <cp:lastModifiedBy>Douglas Martin</cp:lastModifiedBy>
  <cp:revision>84</cp:revision>
  <dcterms:created xsi:type="dcterms:W3CDTF">2021-09-08T01:41:33Z</dcterms:created>
  <dcterms:modified xsi:type="dcterms:W3CDTF">2021-09-27T20:22:38Z</dcterms:modified>
</cp:coreProperties>
</file>