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3" r:id="rId3"/>
    <p:sldId id="257" r:id="rId4"/>
    <p:sldId id="258" r:id="rId5"/>
    <p:sldId id="259" r:id="rId6"/>
    <p:sldId id="260" r:id="rId7"/>
    <p:sldId id="261" r:id="rId8"/>
    <p:sldId id="262" r:id="rId9"/>
    <p:sldId id="263" r:id="rId10"/>
    <p:sldId id="265" r:id="rId11"/>
    <p:sldId id="264" r:id="rId12"/>
    <p:sldId id="266" r:id="rId13"/>
    <p:sldId id="267" r:id="rId14"/>
    <p:sldId id="268" r:id="rId15"/>
    <p:sldId id="269" r:id="rId16"/>
    <p:sldId id="270" r:id="rId17"/>
    <p:sldId id="271" r:id="rId18"/>
    <p:sldId id="272" r:id="rId19"/>
    <p:sldId id="274" r:id="rId20"/>
    <p:sldId id="275" r:id="rId21"/>
    <p:sldId id="276" r:id="rId22"/>
    <p:sldId id="277" r:id="rId23"/>
    <p:sldId id="279" r:id="rId24"/>
    <p:sldId id="280" r:id="rId25"/>
    <p:sldId id="27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sorterViewPr>
    <p:cViewPr>
      <p:scale>
        <a:sx n="100" d="100"/>
        <a:sy n="100" d="100"/>
      </p:scale>
      <p:origin x="0" y="-320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09/13/2021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E23D9-F62E-4027-B271-2FAA373E7ED5}"/>
              </a:ext>
            </a:extLst>
          </p:cNvPr>
          <p:cNvSpPr>
            <a:spLocks noGrp="1"/>
          </p:cNvSpPr>
          <p:nvPr>
            <p:ph type="ctrTitle"/>
          </p:nvPr>
        </p:nvSpPr>
        <p:spPr/>
        <p:txBody>
          <a:bodyPr/>
          <a:lstStyle/>
          <a:p>
            <a:r>
              <a:rPr lang="en-US" dirty="0"/>
              <a:t>The Battle is real</a:t>
            </a:r>
          </a:p>
        </p:txBody>
      </p:sp>
    </p:spTree>
    <p:extLst>
      <p:ext uri="{BB962C8B-B14F-4D97-AF65-F5344CB8AC3E}">
        <p14:creationId xmlns:p14="http://schemas.microsoft.com/office/powerpoint/2010/main" val="1814581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4504-E1EF-4098-BBBE-5EEE47D3F86B}"/>
              </a:ext>
            </a:extLst>
          </p:cNvPr>
          <p:cNvSpPr>
            <a:spLocks noGrp="1"/>
          </p:cNvSpPr>
          <p:nvPr>
            <p:ph type="title"/>
          </p:nvPr>
        </p:nvSpPr>
        <p:spPr/>
        <p:txBody>
          <a:bodyPr/>
          <a:lstStyle/>
          <a:p>
            <a:r>
              <a:rPr lang="en-US" dirty="0"/>
              <a:t>Ephesians 6:17-18</a:t>
            </a:r>
          </a:p>
        </p:txBody>
      </p:sp>
      <p:sp>
        <p:nvSpPr>
          <p:cNvPr id="3" name="Content Placeholder 2">
            <a:extLst>
              <a:ext uri="{FF2B5EF4-FFF2-40B4-BE49-F238E27FC236}">
                <a16:creationId xmlns:a16="http://schemas.microsoft.com/office/drawing/2014/main" id="{E6C02430-CFBF-428B-9513-FB91340BEC02}"/>
              </a:ext>
            </a:extLst>
          </p:cNvPr>
          <p:cNvSpPr>
            <a:spLocks noGrp="1"/>
          </p:cNvSpPr>
          <p:nvPr>
            <p:ph idx="1"/>
          </p:nvPr>
        </p:nvSpPr>
        <p:spPr>
          <a:xfrm>
            <a:off x="685801" y="2142067"/>
            <a:ext cx="10131425" cy="4106333"/>
          </a:xfrm>
        </p:spPr>
        <p:txBody>
          <a:bodyPr>
            <a:normAutofit/>
          </a:bodyPr>
          <a:lstStyle/>
          <a:p>
            <a:pPr marL="0" indent="0" algn="l">
              <a:buNone/>
            </a:pPr>
            <a:r>
              <a:rPr lang="en-US" sz="4000" b="0" i="0" dirty="0">
                <a:effectLst/>
                <a:latin typeface="helvetica" panose="020B0604020202020204" pitchFamily="34" charset="0"/>
              </a:rPr>
              <a:t>Put on salvation as your helmet, and take the sword of the Spirit, which is the word of God. </a:t>
            </a:r>
          </a:p>
          <a:p>
            <a:pPr marL="0" indent="0" algn="l">
              <a:buNone/>
            </a:pPr>
            <a:r>
              <a:rPr lang="en-US" sz="4000" b="0" i="0" dirty="0">
                <a:effectLst/>
                <a:latin typeface="helvetica" panose="020B0604020202020204" pitchFamily="34" charset="0"/>
              </a:rPr>
              <a:t>Pray in the Spirit at all times and on every occasion. Stay alert and be persistent in your prayers for all believers everywhere. </a:t>
            </a:r>
          </a:p>
          <a:p>
            <a:endParaRPr lang="en-US" dirty="0"/>
          </a:p>
        </p:txBody>
      </p:sp>
    </p:spTree>
    <p:extLst>
      <p:ext uri="{BB962C8B-B14F-4D97-AF65-F5344CB8AC3E}">
        <p14:creationId xmlns:p14="http://schemas.microsoft.com/office/powerpoint/2010/main" val="23743483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1B2F4-4901-41FE-9446-EE9E61357915}"/>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6DBC760F-11DD-4312-B80B-F14B52F583CF}"/>
              </a:ext>
            </a:extLst>
          </p:cNvPr>
          <p:cNvSpPr>
            <a:spLocks noGrp="1"/>
          </p:cNvSpPr>
          <p:nvPr>
            <p:ph idx="1"/>
          </p:nvPr>
        </p:nvSpPr>
        <p:spPr/>
        <p:txBody>
          <a:bodyPr>
            <a:normAutofit/>
          </a:bodyPr>
          <a:lstStyle/>
          <a:p>
            <a:pPr marL="0" indent="0" algn="ctr">
              <a:buNone/>
            </a:pPr>
            <a:r>
              <a:rPr lang="en-US" sz="4400" dirty="0"/>
              <a:t>The Weapon of God’s Word.</a:t>
            </a:r>
          </a:p>
        </p:txBody>
      </p:sp>
    </p:spTree>
    <p:extLst>
      <p:ext uri="{BB962C8B-B14F-4D97-AF65-F5344CB8AC3E}">
        <p14:creationId xmlns:p14="http://schemas.microsoft.com/office/powerpoint/2010/main" val="278741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4FD04-91F2-461C-85A7-E874E749034D}"/>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93E86AD6-5629-4672-8DA2-4E7A14B8F119}"/>
              </a:ext>
            </a:extLst>
          </p:cNvPr>
          <p:cNvSpPr>
            <a:spLocks noGrp="1"/>
          </p:cNvSpPr>
          <p:nvPr>
            <p:ph idx="1"/>
          </p:nvPr>
        </p:nvSpPr>
        <p:spPr/>
        <p:txBody>
          <a:bodyPr>
            <a:normAutofit/>
          </a:bodyPr>
          <a:lstStyle/>
          <a:p>
            <a:pPr marL="0" indent="0" algn="ctr">
              <a:buNone/>
            </a:pPr>
            <a:r>
              <a:rPr lang="en-US" sz="4400" dirty="0"/>
              <a:t>Without God’s Word we don’t know what is in our arsenal. </a:t>
            </a:r>
          </a:p>
        </p:txBody>
      </p:sp>
    </p:spTree>
    <p:extLst>
      <p:ext uri="{BB962C8B-B14F-4D97-AF65-F5344CB8AC3E}">
        <p14:creationId xmlns:p14="http://schemas.microsoft.com/office/powerpoint/2010/main" val="3066778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51E0-5786-4290-966E-F2C2452E0440}"/>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CD564270-BBA1-497A-9E19-23669013F77F}"/>
              </a:ext>
            </a:extLst>
          </p:cNvPr>
          <p:cNvSpPr>
            <a:spLocks noGrp="1"/>
          </p:cNvSpPr>
          <p:nvPr>
            <p:ph idx="1"/>
          </p:nvPr>
        </p:nvSpPr>
        <p:spPr/>
        <p:txBody>
          <a:bodyPr>
            <a:normAutofit/>
          </a:bodyPr>
          <a:lstStyle/>
          <a:p>
            <a:pPr marL="0" indent="0" algn="ctr">
              <a:buNone/>
            </a:pPr>
            <a:r>
              <a:rPr lang="en-US" sz="4400" dirty="0"/>
              <a:t>The Weapon of Prayer.</a:t>
            </a:r>
          </a:p>
        </p:txBody>
      </p:sp>
    </p:spTree>
    <p:extLst>
      <p:ext uri="{BB962C8B-B14F-4D97-AF65-F5344CB8AC3E}">
        <p14:creationId xmlns:p14="http://schemas.microsoft.com/office/powerpoint/2010/main" val="2043603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96A5D-DE5E-4AD6-8B61-1F92A2CDC8DC}"/>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0DA06678-3AA6-445A-9BE6-6F1A984ADE07}"/>
              </a:ext>
            </a:extLst>
          </p:cNvPr>
          <p:cNvSpPr>
            <a:spLocks noGrp="1"/>
          </p:cNvSpPr>
          <p:nvPr>
            <p:ph idx="1"/>
          </p:nvPr>
        </p:nvSpPr>
        <p:spPr/>
        <p:txBody>
          <a:bodyPr>
            <a:normAutofit/>
          </a:bodyPr>
          <a:lstStyle/>
          <a:p>
            <a:pPr marL="0" indent="0" algn="ctr">
              <a:buNone/>
            </a:pPr>
            <a:r>
              <a:rPr lang="en-US" sz="4400" dirty="0"/>
              <a:t>Prayer brings wisdom and knowledge of how to use the weapons in your arsenal.</a:t>
            </a:r>
          </a:p>
        </p:txBody>
      </p:sp>
    </p:spTree>
    <p:extLst>
      <p:ext uri="{BB962C8B-B14F-4D97-AF65-F5344CB8AC3E}">
        <p14:creationId xmlns:p14="http://schemas.microsoft.com/office/powerpoint/2010/main" val="538887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1706C-9406-4D71-A622-E35E29B6E938}"/>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91ABF8B7-1437-4AB9-822F-3B4576503526}"/>
              </a:ext>
            </a:extLst>
          </p:cNvPr>
          <p:cNvSpPr>
            <a:spLocks noGrp="1"/>
          </p:cNvSpPr>
          <p:nvPr>
            <p:ph idx="1"/>
          </p:nvPr>
        </p:nvSpPr>
        <p:spPr/>
        <p:txBody>
          <a:bodyPr>
            <a:normAutofit/>
          </a:bodyPr>
          <a:lstStyle/>
          <a:p>
            <a:pPr marL="0" indent="0" algn="ctr">
              <a:buNone/>
            </a:pPr>
            <a:r>
              <a:rPr lang="en-US" sz="4400" dirty="0"/>
              <a:t>Prayer brings reinforcements  or help.</a:t>
            </a:r>
          </a:p>
        </p:txBody>
      </p:sp>
    </p:spTree>
    <p:extLst>
      <p:ext uri="{BB962C8B-B14F-4D97-AF65-F5344CB8AC3E}">
        <p14:creationId xmlns:p14="http://schemas.microsoft.com/office/powerpoint/2010/main" val="1009419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AB333-F76A-4AB3-A67C-96130634B7CE}"/>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AB447546-6F4E-4DC6-9922-96739C1D6EF6}"/>
              </a:ext>
            </a:extLst>
          </p:cNvPr>
          <p:cNvSpPr>
            <a:spLocks noGrp="1"/>
          </p:cNvSpPr>
          <p:nvPr>
            <p:ph idx="1"/>
          </p:nvPr>
        </p:nvSpPr>
        <p:spPr/>
        <p:txBody>
          <a:bodyPr>
            <a:normAutofit/>
          </a:bodyPr>
          <a:lstStyle/>
          <a:p>
            <a:pPr marL="0" indent="0" algn="ctr">
              <a:buNone/>
            </a:pPr>
            <a:r>
              <a:rPr lang="en-US" sz="4800" dirty="0"/>
              <a:t>The Weapon of Unity</a:t>
            </a:r>
          </a:p>
        </p:txBody>
      </p:sp>
    </p:spTree>
    <p:extLst>
      <p:ext uri="{BB962C8B-B14F-4D97-AF65-F5344CB8AC3E}">
        <p14:creationId xmlns:p14="http://schemas.microsoft.com/office/powerpoint/2010/main" val="13439227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7C8B8-0860-4390-917B-2A7BB1CC3D88}"/>
              </a:ext>
            </a:extLst>
          </p:cNvPr>
          <p:cNvSpPr>
            <a:spLocks noGrp="1"/>
          </p:cNvSpPr>
          <p:nvPr>
            <p:ph type="title"/>
          </p:nvPr>
        </p:nvSpPr>
        <p:spPr/>
        <p:txBody>
          <a:bodyPr/>
          <a:lstStyle/>
          <a:p>
            <a:r>
              <a:rPr lang="en-US" dirty="0"/>
              <a:t>John 17:20-21</a:t>
            </a:r>
          </a:p>
        </p:txBody>
      </p:sp>
      <p:sp>
        <p:nvSpPr>
          <p:cNvPr id="3" name="Content Placeholder 2">
            <a:extLst>
              <a:ext uri="{FF2B5EF4-FFF2-40B4-BE49-F238E27FC236}">
                <a16:creationId xmlns:a16="http://schemas.microsoft.com/office/drawing/2014/main" id="{DBBDE70C-33A9-4C2B-9EFC-CA447B8A6028}"/>
              </a:ext>
            </a:extLst>
          </p:cNvPr>
          <p:cNvSpPr>
            <a:spLocks noGrp="1"/>
          </p:cNvSpPr>
          <p:nvPr>
            <p:ph idx="1"/>
          </p:nvPr>
        </p:nvSpPr>
        <p:spPr>
          <a:xfrm>
            <a:off x="685801" y="2142067"/>
            <a:ext cx="10131425" cy="4169956"/>
          </a:xfrm>
        </p:spPr>
        <p:txBody>
          <a:bodyPr>
            <a:normAutofit lnSpcReduction="10000"/>
          </a:bodyPr>
          <a:lstStyle/>
          <a:p>
            <a:pPr marL="0" indent="0" algn="l">
              <a:buNone/>
            </a:pPr>
            <a:r>
              <a:rPr lang="en-US" sz="3600" b="0" i="0" dirty="0">
                <a:effectLst/>
                <a:latin typeface="helvetica" panose="020B0604020202020204" pitchFamily="34" charset="0"/>
              </a:rPr>
              <a:t>“I am praying not only for these disciples but also for all who will ever believe in me through their message. </a:t>
            </a:r>
          </a:p>
          <a:p>
            <a:pPr marL="0" indent="0" algn="l">
              <a:buNone/>
            </a:pPr>
            <a:r>
              <a:rPr lang="en-US" sz="3600" b="0" i="0" dirty="0">
                <a:effectLst/>
                <a:latin typeface="helvetica" panose="020B0604020202020204" pitchFamily="34" charset="0"/>
              </a:rPr>
              <a:t>I pray that they will all be one, just as you and I are one—as you are in me, Father, and I am in you. And may they be in us so that the world will believe you sent me.</a:t>
            </a:r>
          </a:p>
          <a:p>
            <a:pPr marL="0" indent="0" algn="l">
              <a:buNone/>
            </a:pPr>
            <a:endParaRPr lang="en-US" sz="3600" b="0" i="0" dirty="0">
              <a:effectLst/>
              <a:latin typeface="helvetica" panose="020B0604020202020204" pitchFamily="34" charset="0"/>
            </a:endParaRPr>
          </a:p>
          <a:p>
            <a:endParaRPr lang="en-US" dirty="0"/>
          </a:p>
        </p:txBody>
      </p:sp>
    </p:spTree>
    <p:extLst>
      <p:ext uri="{BB962C8B-B14F-4D97-AF65-F5344CB8AC3E}">
        <p14:creationId xmlns:p14="http://schemas.microsoft.com/office/powerpoint/2010/main" val="2104743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8D591-F026-4E15-AAB0-0B2289FA79BD}"/>
              </a:ext>
            </a:extLst>
          </p:cNvPr>
          <p:cNvSpPr>
            <a:spLocks noGrp="1"/>
          </p:cNvSpPr>
          <p:nvPr>
            <p:ph type="title"/>
          </p:nvPr>
        </p:nvSpPr>
        <p:spPr/>
        <p:txBody>
          <a:bodyPr/>
          <a:lstStyle/>
          <a:p>
            <a:r>
              <a:rPr lang="en-US" dirty="0"/>
              <a:t>John 17:22-23</a:t>
            </a:r>
          </a:p>
        </p:txBody>
      </p:sp>
      <p:sp>
        <p:nvSpPr>
          <p:cNvPr id="3" name="Content Placeholder 2">
            <a:extLst>
              <a:ext uri="{FF2B5EF4-FFF2-40B4-BE49-F238E27FC236}">
                <a16:creationId xmlns:a16="http://schemas.microsoft.com/office/drawing/2014/main" id="{1F69788C-3F26-4457-BE5F-49513EFC9170}"/>
              </a:ext>
            </a:extLst>
          </p:cNvPr>
          <p:cNvSpPr>
            <a:spLocks noGrp="1"/>
          </p:cNvSpPr>
          <p:nvPr>
            <p:ph idx="1"/>
          </p:nvPr>
        </p:nvSpPr>
        <p:spPr>
          <a:xfrm>
            <a:off x="685801" y="2142067"/>
            <a:ext cx="10131425" cy="4106333"/>
          </a:xfrm>
        </p:spPr>
        <p:txBody>
          <a:bodyPr>
            <a:normAutofit fontScale="92500"/>
          </a:bodyPr>
          <a:lstStyle/>
          <a:p>
            <a:pPr marL="0" indent="0" algn="l">
              <a:buNone/>
            </a:pPr>
            <a:r>
              <a:rPr lang="en-US" sz="4400" b="0" i="0" dirty="0">
                <a:effectLst/>
                <a:latin typeface="helvetica" panose="020B0604020202020204" pitchFamily="34" charset="0"/>
              </a:rPr>
              <a:t>I have given them the glory you gave me, so they may be one as we are one. </a:t>
            </a:r>
          </a:p>
          <a:p>
            <a:pPr marL="0" indent="0" algn="l">
              <a:buNone/>
            </a:pPr>
            <a:r>
              <a:rPr lang="en-US" sz="4400" b="0" i="0" dirty="0">
                <a:effectLst/>
                <a:latin typeface="helvetica" panose="020B0604020202020204" pitchFamily="34" charset="0"/>
              </a:rPr>
              <a:t>I am in them and you are in me. May they experience such perfect </a:t>
            </a:r>
            <a:r>
              <a:rPr lang="en-US" sz="4400" b="1" i="0" u="sng" dirty="0">
                <a:effectLst/>
                <a:latin typeface="helvetica" panose="020B0604020202020204" pitchFamily="34" charset="0"/>
              </a:rPr>
              <a:t>unity</a:t>
            </a:r>
            <a:r>
              <a:rPr lang="en-US" sz="4400" b="0" i="0" dirty="0">
                <a:effectLst/>
                <a:latin typeface="helvetica" panose="020B0604020202020204" pitchFamily="34" charset="0"/>
              </a:rPr>
              <a:t> that the world will know that you sent me and that you love them as much as you love me. </a:t>
            </a:r>
          </a:p>
          <a:p>
            <a:pPr marL="0" indent="0">
              <a:buNone/>
            </a:pPr>
            <a:endParaRPr lang="en-US" sz="4400" dirty="0"/>
          </a:p>
        </p:txBody>
      </p:sp>
    </p:spTree>
    <p:extLst>
      <p:ext uri="{BB962C8B-B14F-4D97-AF65-F5344CB8AC3E}">
        <p14:creationId xmlns:p14="http://schemas.microsoft.com/office/powerpoint/2010/main" val="1474412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69667-11FC-40D6-A6C2-E6FCF09EC057}"/>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AEB2EB36-FC23-4DCD-BBE3-249AB309E8B3}"/>
              </a:ext>
            </a:extLst>
          </p:cNvPr>
          <p:cNvSpPr>
            <a:spLocks noGrp="1"/>
          </p:cNvSpPr>
          <p:nvPr>
            <p:ph idx="1"/>
          </p:nvPr>
        </p:nvSpPr>
        <p:spPr/>
        <p:txBody>
          <a:bodyPr>
            <a:normAutofit/>
          </a:bodyPr>
          <a:lstStyle/>
          <a:p>
            <a:pPr marL="0" indent="0" algn="ctr">
              <a:buNone/>
            </a:pPr>
            <a:r>
              <a:rPr lang="en-US" sz="4800" dirty="0"/>
              <a:t>Satan has weapons</a:t>
            </a:r>
          </a:p>
        </p:txBody>
      </p:sp>
    </p:spTree>
    <p:extLst>
      <p:ext uri="{BB962C8B-B14F-4D97-AF65-F5344CB8AC3E}">
        <p14:creationId xmlns:p14="http://schemas.microsoft.com/office/powerpoint/2010/main" val="1094222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8E53D057-D2FA-48F1-8185-B394D2CF357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77375" y="275208"/>
            <a:ext cx="6871316" cy="6471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54724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84F-AC36-4129-A826-1B52CD42E3BA}"/>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F2E14CE0-1684-42A4-AEDF-4995BE44B015}"/>
              </a:ext>
            </a:extLst>
          </p:cNvPr>
          <p:cNvSpPr>
            <a:spLocks noGrp="1"/>
          </p:cNvSpPr>
          <p:nvPr>
            <p:ph idx="1"/>
          </p:nvPr>
        </p:nvSpPr>
        <p:spPr/>
        <p:txBody>
          <a:bodyPr>
            <a:normAutofit/>
          </a:bodyPr>
          <a:lstStyle/>
          <a:p>
            <a:pPr marL="0" indent="0" algn="ctr">
              <a:buNone/>
            </a:pPr>
            <a:r>
              <a:rPr lang="en-US" sz="4400" dirty="0"/>
              <a:t>Fear seems to be his weapon of choice.</a:t>
            </a:r>
          </a:p>
        </p:txBody>
      </p:sp>
    </p:spTree>
    <p:extLst>
      <p:ext uri="{BB962C8B-B14F-4D97-AF65-F5344CB8AC3E}">
        <p14:creationId xmlns:p14="http://schemas.microsoft.com/office/powerpoint/2010/main" val="13753820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340C6-2F92-47C1-843F-FDB41E13B8C5}"/>
              </a:ext>
            </a:extLst>
          </p:cNvPr>
          <p:cNvSpPr>
            <a:spLocks noGrp="1"/>
          </p:cNvSpPr>
          <p:nvPr>
            <p:ph type="title"/>
          </p:nvPr>
        </p:nvSpPr>
        <p:spPr/>
        <p:txBody>
          <a:bodyPr/>
          <a:lstStyle/>
          <a:p>
            <a:r>
              <a:rPr lang="en-US" dirty="0"/>
              <a:t>2 timothy 1:7</a:t>
            </a:r>
          </a:p>
        </p:txBody>
      </p:sp>
      <p:sp>
        <p:nvSpPr>
          <p:cNvPr id="3" name="Content Placeholder 2">
            <a:extLst>
              <a:ext uri="{FF2B5EF4-FFF2-40B4-BE49-F238E27FC236}">
                <a16:creationId xmlns:a16="http://schemas.microsoft.com/office/drawing/2014/main" id="{6531F867-0235-46EF-80B5-37853EEF4C66}"/>
              </a:ext>
            </a:extLst>
          </p:cNvPr>
          <p:cNvSpPr>
            <a:spLocks noGrp="1"/>
          </p:cNvSpPr>
          <p:nvPr>
            <p:ph idx="1"/>
          </p:nvPr>
        </p:nvSpPr>
        <p:spPr/>
        <p:txBody>
          <a:bodyPr>
            <a:normAutofit/>
          </a:bodyPr>
          <a:lstStyle/>
          <a:p>
            <a:pPr marL="0" indent="0">
              <a:buNone/>
            </a:pPr>
            <a:r>
              <a:rPr lang="en-US" sz="4000" b="0" i="0" dirty="0">
                <a:effectLst/>
                <a:latin typeface="helvetica" panose="020B0604020202020204" pitchFamily="34" charset="0"/>
              </a:rPr>
              <a:t>For God has not given us a spirit of fear and timidity, but of power, love, and self-discipline. </a:t>
            </a:r>
            <a:endParaRPr lang="en-US" sz="4000" dirty="0"/>
          </a:p>
        </p:txBody>
      </p:sp>
    </p:spTree>
    <p:extLst>
      <p:ext uri="{BB962C8B-B14F-4D97-AF65-F5344CB8AC3E}">
        <p14:creationId xmlns:p14="http://schemas.microsoft.com/office/powerpoint/2010/main" val="1868158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E14E3-3D4C-4BE6-8F2E-CD3ED4AE2827}"/>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3B95C989-7573-4CCA-AB5F-80FF905ED055}"/>
              </a:ext>
            </a:extLst>
          </p:cNvPr>
          <p:cNvSpPr>
            <a:spLocks noGrp="1"/>
          </p:cNvSpPr>
          <p:nvPr>
            <p:ph idx="1"/>
          </p:nvPr>
        </p:nvSpPr>
        <p:spPr>
          <a:xfrm>
            <a:off x="685801" y="2142067"/>
            <a:ext cx="10131425" cy="4223222"/>
          </a:xfrm>
        </p:spPr>
        <p:txBody>
          <a:bodyPr>
            <a:normAutofit/>
          </a:bodyPr>
          <a:lstStyle/>
          <a:p>
            <a:pPr marL="0" indent="0" algn="ctr">
              <a:buNone/>
            </a:pPr>
            <a:r>
              <a:rPr lang="en-US" sz="4000" dirty="0"/>
              <a:t>There is a healthy fear and an unhealthy fear.  We need to respect the healthy fear and destroy the unhealthy or the unhealthy will destroy you.</a:t>
            </a:r>
          </a:p>
        </p:txBody>
      </p:sp>
    </p:spTree>
    <p:extLst>
      <p:ext uri="{BB962C8B-B14F-4D97-AF65-F5344CB8AC3E}">
        <p14:creationId xmlns:p14="http://schemas.microsoft.com/office/powerpoint/2010/main" val="3096452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4D035-0FC8-4E4F-9CE3-7C38E482C04C}"/>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6DF634AC-265B-4976-B8FB-AD108FD70712}"/>
              </a:ext>
            </a:extLst>
          </p:cNvPr>
          <p:cNvSpPr>
            <a:spLocks noGrp="1"/>
          </p:cNvSpPr>
          <p:nvPr>
            <p:ph idx="1"/>
          </p:nvPr>
        </p:nvSpPr>
        <p:spPr/>
        <p:txBody>
          <a:bodyPr>
            <a:normAutofit/>
          </a:bodyPr>
          <a:lstStyle/>
          <a:p>
            <a:pPr marL="0" indent="0" algn="ctr">
              <a:buNone/>
            </a:pPr>
            <a:r>
              <a:rPr lang="en-US" sz="4400" dirty="0"/>
              <a:t>Fear is attacking our unity. </a:t>
            </a:r>
          </a:p>
        </p:txBody>
      </p:sp>
    </p:spTree>
    <p:extLst>
      <p:ext uri="{BB962C8B-B14F-4D97-AF65-F5344CB8AC3E}">
        <p14:creationId xmlns:p14="http://schemas.microsoft.com/office/powerpoint/2010/main" val="288059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F50B0-8389-4542-9729-72C07A104E60}"/>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CEB27F8C-9AA3-4DAA-B44C-DF3A2ED9B889}"/>
              </a:ext>
            </a:extLst>
          </p:cNvPr>
          <p:cNvSpPr>
            <a:spLocks noGrp="1"/>
          </p:cNvSpPr>
          <p:nvPr>
            <p:ph idx="1"/>
          </p:nvPr>
        </p:nvSpPr>
        <p:spPr/>
        <p:txBody>
          <a:bodyPr>
            <a:normAutofit/>
          </a:bodyPr>
          <a:lstStyle/>
          <a:p>
            <a:pPr marL="0" indent="0" algn="ctr">
              <a:buNone/>
            </a:pPr>
            <a:r>
              <a:rPr lang="en-US" sz="4400" dirty="0"/>
              <a:t>Practice makes perfect.  We can practice using our weapons against fear.</a:t>
            </a:r>
          </a:p>
        </p:txBody>
      </p:sp>
    </p:spTree>
    <p:extLst>
      <p:ext uri="{BB962C8B-B14F-4D97-AF65-F5344CB8AC3E}">
        <p14:creationId xmlns:p14="http://schemas.microsoft.com/office/powerpoint/2010/main" val="35986274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FD0D-037C-4668-8321-B91F12D7AA45}"/>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6C575729-0C30-4A47-B7AD-31FC99E29088}"/>
              </a:ext>
            </a:extLst>
          </p:cNvPr>
          <p:cNvSpPr>
            <a:spLocks noGrp="1"/>
          </p:cNvSpPr>
          <p:nvPr>
            <p:ph idx="1"/>
          </p:nvPr>
        </p:nvSpPr>
        <p:spPr/>
        <p:txBody>
          <a:bodyPr>
            <a:normAutofit/>
          </a:bodyPr>
          <a:lstStyle/>
          <a:p>
            <a:pPr marL="0" indent="0">
              <a:buNone/>
            </a:pPr>
            <a:r>
              <a:rPr lang="en-US" sz="4000" dirty="0"/>
              <a:t>Our weapons against fear are:</a:t>
            </a:r>
          </a:p>
          <a:p>
            <a:pPr marL="0" indent="0">
              <a:buNone/>
            </a:pPr>
            <a:r>
              <a:rPr lang="en-US" sz="4000" dirty="0"/>
              <a:t>The weapon of the Word.</a:t>
            </a:r>
          </a:p>
          <a:p>
            <a:pPr marL="0" indent="0">
              <a:buNone/>
            </a:pPr>
            <a:r>
              <a:rPr lang="en-US" sz="4000" dirty="0"/>
              <a:t>The weapon of Prayer.</a:t>
            </a:r>
          </a:p>
          <a:p>
            <a:pPr marL="0" indent="0">
              <a:buNone/>
            </a:pPr>
            <a:r>
              <a:rPr lang="en-US" sz="4000" dirty="0"/>
              <a:t>The weapon of Unity.</a:t>
            </a:r>
          </a:p>
        </p:txBody>
      </p:sp>
    </p:spTree>
    <p:extLst>
      <p:ext uri="{BB962C8B-B14F-4D97-AF65-F5344CB8AC3E}">
        <p14:creationId xmlns:p14="http://schemas.microsoft.com/office/powerpoint/2010/main" val="359772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47BD8-4E52-4EA3-BDCB-B67D229E619A}"/>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FE4B9E8C-C7D1-4ED5-9B59-A6E7F51E0C7C}"/>
              </a:ext>
            </a:extLst>
          </p:cNvPr>
          <p:cNvSpPr>
            <a:spLocks noGrp="1"/>
          </p:cNvSpPr>
          <p:nvPr>
            <p:ph idx="1"/>
          </p:nvPr>
        </p:nvSpPr>
        <p:spPr>
          <a:xfrm>
            <a:off x="685801" y="2142067"/>
            <a:ext cx="10131425" cy="3956729"/>
          </a:xfrm>
        </p:spPr>
        <p:txBody>
          <a:bodyPr>
            <a:noAutofit/>
          </a:bodyPr>
          <a:lstStyle/>
          <a:p>
            <a:pPr marL="0" indent="0">
              <a:buNone/>
            </a:pPr>
            <a:r>
              <a:rPr lang="en-US" sz="3600" dirty="0"/>
              <a:t>The great Welsh preacher, Dr. Martyn Lloyd-Jones, once said, “There is no grosser or greater misrepresentation of the Christian message than that which depicts it as offering a life of ease with no battle or struggle at all…sooner or later every believer discovers that the Christian life is a battleground, not a playground.”</a:t>
            </a:r>
          </a:p>
        </p:txBody>
      </p:sp>
    </p:spTree>
    <p:extLst>
      <p:ext uri="{BB962C8B-B14F-4D97-AF65-F5344CB8AC3E}">
        <p14:creationId xmlns:p14="http://schemas.microsoft.com/office/powerpoint/2010/main" val="3554386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8628D8A-3B04-4DF4-849D-F0BAC55A0B1B}"/>
              </a:ext>
            </a:extLst>
          </p:cNvPr>
          <p:cNvSpPr>
            <a:spLocks noGrp="1"/>
          </p:cNvSpPr>
          <p:nvPr>
            <p:ph idx="1"/>
          </p:nvPr>
        </p:nvSpPr>
        <p:spPr/>
        <p:txBody>
          <a:bodyPr>
            <a:normAutofit/>
          </a:bodyPr>
          <a:lstStyle/>
          <a:p>
            <a:pPr marL="0" indent="0" algn="ctr">
              <a:buNone/>
            </a:pPr>
            <a:r>
              <a:rPr lang="en-US" sz="4800" dirty="0"/>
              <a:t>The pandemic has caused a division in the church.</a:t>
            </a:r>
          </a:p>
        </p:txBody>
      </p:sp>
    </p:spTree>
    <p:extLst>
      <p:ext uri="{BB962C8B-B14F-4D97-AF65-F5344CB8AC3E}">
        <p14:creationId xmlns:p14="http://schemas.microsoft.com/office/powerpoint/2010/main" val="796167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C58D691-650B-4F21-B605-690A0B2F5AE9}"/>
              </a:ext>
            </a:extLst>
          </p:cNvPr>
          <p:cNvSpPr>
            <a:spLocks noGrp="1"/>
          </p:cNvSpPr>
          <p:nvPr>
            <p:ph idx="1"/>
          </p:nvPr>
        </p:nvSpPr>
        <p:spPr/>
        <p:txBody>
          <a:bodyPr>
            <a:normAutofit/>
          </a:bodyPr>
          <a:lstStyle/>
          <a:p>
            <a:pPr marL="0" indent="0" algn="ctr">
              <a:buNone/>
            </a:pPr>
            <a:r>
              <a:rPr lang="en-US" sz="4400" dirty="0"/>
              <a:t>We the church, cannot afford to fight a civil war.  If we do, we all lose.</a:t>
            </a:r>
          </a:p>
        </p:txBody>
      </p:sp>
    </p:spTree>
    <p:extLst>
      <p:ext uri="{BB962C8B-B14F-4D97-AF65-F5344CB8AC3E}">
        <p14:creationId xmlns:p14="http://schemas.microsoft.com/office/powerpoint/2010/main" val="3200234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84A5B-3CCE-4CE4-881E-A2620FFA9D9A}"/>
              </a:ext>
            </a:extLst>
          </p:cNvPr>
          <p:cNvSpPr>
            <a:spLocks noGrp="1"/>
          </p:cNvSpPr>
          <p:nvPr>
            <p:ph type="title"/>
          </p:nvPr>
        </p:nvSpPr>
        <p:spPr/>
        <p:txBody>
          <a:bodyPr/>
          <a:lstStyle/>
          <a:p>
            <a:r>
              <a:rPr lang="en-US" dirty="0"/>
              <a:t>2 Corinthians 10:2-3</a:t>
            </a:r>
          </a:p>
        </p:txBody>
      </p:sp>
      <p:sp>
        <p:nvSpPr>
          <p:cNvPr id="3" name="Content Placeholder 2">
            <a:extLst>
              <a:ext uri="{FF2B5EF4-FFF2-40B4-BE49-F238E27FC236}">
                <a16:creationId xmlns:a16="http://schemas.microsoft.com/office/drawing/2014/main" id="{5CCA94DE-620E-4E24-B715-187E2C222AC5}"/>
              </a:ext>
            </a:extLst>
          </p:cNvPr>
          <p:cNvSpPr>
            <a:spLocks noGrp="1"/>
          </p:cNvSpPr>
          <p:nvPr>
            <p:ph idx="1"/>
          </p:nvPr>
        </p:nvSpPr>
        <p:spPr>
          <a:xfrm>
            <a:off x="685801" y="2142067"/>
            <a:ext cx="10131425" cy="4183232"/>
          </a:xfrm>
        </p:spPr>
        <p:txBody>
          <a:bodyPr>
            <a:normAutofit/>
          </a:bodyPr>
          <a:lstStyle/>
          <a:p>
            <a:pPr marL="0" indent="0" algn="l">
              <a:buNone/>
            </a:pPr>
            <a:r>
              <a:rPr lang="en-US" sz="4000" b="0" i="0" dirty="0">
                <a:effectLst/>
                <a:latin typeface="helvetica" panose="020B0604020202020204" pitchFamily="34" charset="0"/>
              </a:rPr>
              <a:t>We are human, but we don’t wage war as humans do. </a:t>
            </a:r>
          </a:p>
          <a:p>
            <a:pPr marL="0" indent="0" algn="l">
              <a:buNone/>
            </a:pPr>
            <a:r>
              <a:rPr lang="en-US" sz="4000" b="0" i="0" dirty="0">
                <a:effectLst/>
                <a:latin typeface="helvetica" panose="020B0604020202020204" pitchFamily="34" charset="0"/>
              </a:rPr>
              <a:t>We use God’s mighty weapons, not worldly weapons, to knock down the strongholds of human reasoning and to destroy false arguments. </a:t>
            </a:r>
          </a:p>
          <a:p>
            <a:pPr marL="0" indent="0">
              <a:buNone/>
            </a:pPr>
            <a:endParaRPr lang="en-US" dirty="0"/>
          </a:p>
        </p:txBody>
      </p:sp>
    </p:spTree>
    <p:extLst>
      <p:ext uri="{BB962C8B-B14F-4D97-AF65-F5344CB8AC3E}">
        <p14:creationId xmlns:p14="http://schemas.microsoft.com/office/powerpoint/2010/main" val="2892899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FB6D9-4FB8-4377-ABA0-9E1EAE254383}"/>
              </a:ext>
            </a:extLst>
          </p:cNvPr>
          <p:cNvSpPr>
            <a:spLocks noGrp="1"/>
          </p:cNvSpPr>
          <p:nvPr>
            <p:ph type="title"/>
          </p:nvPr>
        </p:nvSpPr>
        <p:spPr/>
        <p:txBody>
          <a:bodyPr/>
          <a:lstStyle/>
          <a:p>
            <a:r>
              <a:rPr lang="en-US" dirty="0"/>
              <a:t>Ephesians 6:11-12</a:t>
            </a:r>
          </a:p>
        </p:txBody>
      </p:sp>
      <p:sp>
        <p:nvSpPr>
          <p:cNvPr id="3" name="Content Placeholder 2">
            <a:extLst>
              <a:ext uri="{FF2B5EF4-FFF2-40B4-BE49-F238E27FC236}">
                <a16:creationId xmlns:a16="http://schemas.microsoft.com/office/drawing/2014/main" id="{E4FD12AF-4DBA-4ABC-A9A7-DE9281C4F25C}"/>
              </a:ext>
            </a:extLst>
          </p:cNvPr>
          <p:cNvSpPr>
            <a:spLocks noGrp="1"/>
          </p:cNvSpPr>
          <p:nvPr>
            <p:ph idx="1"/>
          </p:nvPr>
        </p:nvSpPr>
        <p:spPr>
          <a:xfrm>
            <a:off x="685801" y="1979721"/>
            <a:ext cx="10131425" cy="4438834"/>
          </a:xfrm>
        </p:spPr>
        <p:txBody>
          <a:bodyPr>
            <a:normAutofit fontScale="92500" lnSpcReduction="10000"/>
          </a:bodyPr>
          <a:lstStyle/>
          <a:p>
            <a:pPr marL="0" indent="0" algn="l">
              <a:buNone/>
            </a:pPr>
            <a:r>
              <a:rPr lang="en-US" sz="4000" b="0" i="0" dirty="0">
                <a:effectLst/>
                <a:latin typeface="helvetica" panose="020B0604020202020204" pitchFamily="34" charset="0"/>
              </a:rPr>
              <a:t>Put on all of God’s armor so that you will be able to stand firm against all strategies of the devil. </a:t>
            </a:r>
          </a:p>
          <a:p>
            <a:pPr marL="0" indent="0" algn="l">
              <a:buNone/>
            </a:pPr>
            <a:r>
              <a:rPr lang="en-US" sz="4000" b="0" i="0" dirty="0">
                <a:effectLst/>
                <a:latin typeface="helvetica" panose="020B0604020202020204" pitchFamily="34" charset="0"/>
              </a:rPr>
              <a:t>For we are not fighting against flesh-and-blood enemies, but against evil rulers and authorities of the unseen world, against mighty powers in this dark world, and against evil spirits in the heavenly places. </a:t>
            </a:r>
          </a:p>
          <a:p>
            <a:endParaRPr lang="en-US" dirty="0"/>
          </a:p>
        </p:txBody>
      </p:sp>
    </p:spTree>
    <p:extLst>
      <p:ext uri="{BB962C8B-B14F-4D97-AF65-F5344CB8AC3E}">
        <p14:creationId xmlns:p14="http://schemas.microsoft.com/office/powerpoint/2010/main" val="3495053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F288-1609-4AC1-8628-6D37B7A8BEDD}"/>
              </a:ext>
            </a:extLst>
          </p:cNvPr>
          <p:cNvSpPr>
            <a:spLocks noGrp="1"/>
          </p:cNvSpPr>
          <p:nvPr>
            <p:ph type="title"/>
          </p:nvPr>
        </p:nvSpPr>
        <p:spPr/>
        <p:txBody>
          <a:bodyPr/>
          <a:lstStyle/>
          <a:p>
            <a:r>
              <a:rPr lang="en-US" dirty="0"/>
              <a:t>Ephesians 6:13-14</a:t>
            </a:r>
          </a:p>
        </p:txBody>
      </p:sp>
      <p:sp>
        <p:nvSpPr>
          <p:cNvPr id="3" name="Content Placeholder 2">
            <a:extLst>
              <a:ext uri="{FF2B5EF4-FFF2-40B4-BE49-F238E27FC236}">
                <a16:creationId xmlns:a16="http://schemas.microsoft.com/office/drawing/2014/main" id="{0D8CEAF3-6591-46A7-8EF1-587BFB5FBB7A}"/>
              </a:ext>
            </a:extLst>
          </p:cNvPr>
          <p:cNvSpPr>
            <a:spLocks noGrp="1"/>
          </p:cNvSpPr>
          <p:nvPr>
            <p:ph idx="1"/>
          </p:nvPr>
        </p:nvSpPr>
        <p:spPr>
          <a:xfrm>
            <a:off x="685801" y="2142067"/>
            <a:ext cx="10131425" cy="4106333"/>
          </a:xfrm>
        </p:spPr>
        <p:txBody>
          <a:bodyPr>
            <a:normAutofit fontScale="92500"/>
          </a:bodyPr>
          <a:lstStyle/>
          <a:p>
            <a:pPr marL="0" indent="0" algn="l">
              <a:buNone/>
            </a:pPr>
            <a:r>
              <a:rPr lang="en-US" sz="4000" b="0" i="0" dirty="0">
                <a:effectLst/>
                <a:latin typeface="helvetica" panose="020B0604020202020204" pitchFamily="34" charset="0"/>
              </a:rPr>
              <a:t>Therefore, put on every piece of God’s armor so you will be able to resist the enemy in the time of evil. Then after the battle you will still be standing firm. </a:t>
            </a:r>
          </a:p>
          <a:p>
            <a:pPr marL="0" indent="0" algn="l">
              <a:buNone/>
            </a:pPr>
            <a:r>
              <a:rPr lang="en-US" sz="4000" b="0" i="0" dirty="0">
                <a:effectLst/>
                <a:latin typeface="helvetica" panose="020B0604020202020204" pitchFamily="34" charset="0"/>
              </a:rPr>
              <a:t>Stand your ground, putting on the belt of truth and the body armor of God’s righteousness. </a:t>
            </a:r>
          </a:p>
          <a:p>
            <a:endParaRPr lang="en-US" dirty="0"/>
          </a:p>
        </p:txBody>
      </p:sp>
    </p:spTree>
    <p:extLst>
      <p:ext uri="{BB962C8B-B14F-4D97-AF65-F5344CB8AC3E}">
        <p14:creationId xmlns:p14="http://schemas.microsoft.com/office/powerpoint/2010/main" val="21520955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D7CF-9CA2-418B-85D7-AD195C486325}"/>
              </a:ext>
            </a:extLst>
          </p:cNvPr>
          <p:cNvSpPr>
            <a:spLocks noGrp="1"/>
          </p:cNvSpPr>
          <p:nvPr>
            <p:ph type="title"/>
          </p:nvPr>
        </p:nvSpPr>
        <p:spPr/>
        <p:txBody>
          <a:bodyPr/>
          <a:lstStyle/>
          <a:p>
            <a:r>
              <a:rPr lang="en-US" dirty="0"/>
              <a:t>Ephesians 6:15-16</a:t>
            </a:r>
          </a:p>
        </p:txBody>
      </p:sp>
      <p:sp>
        <p:nvSpPr>
          <p:cNvPr id="3" name="Content Placeholder 2">
            <a:extLst>
              <a:ext uri="{FF2B5EF4-FFF2-40B4-BE49-F238E27FC236}">
                <a16:creationId xmlns:a16="http://schemas.microsoft.com/office/drawing/2014/main" id="{0F224FCD-CDE0-4333-B231-6CDE57DFA35C}"/>
              </a:ext>
            </a:extLst>
          </p:cNvPr>
          <p:cNvSpPr>
            <a:spLocks noGrp="1"/>
          </p:cNvSpPr>
          <p:nvPr>
            <p:ph idx="1"/>
          </p:nvPr>
        </p:nvSpPr>
        <p:spPr/>
        <p:txBody>
          <a:bodyPr/>
          <a:lstStyle/>
          <a:p>
            <a:pPr marL="0" indent="0" algn="l">
              <a:buNone/>
            </a:pPr>
            <a:r>
              <a:rPr lang="en-US" sz="4000" b="0" i="0" dirty="0">
                <a:effectLst/>
                <a:latin typeface="helvetica" panose="020B0604020202020204" pitchFamily="34" charset="0"/>
              </a:rPr>
              <a:t>For shoes, put on the peace that comes from the Good News so that you will be fully prepared. </a:t>
            </a:r>
          </a:p>
          <a:p>
            <a:pPr marL="0" indent="0" algn="l">
              <a:buNone/>
            </a:pPr>
            <a:r>
              <a:rPr lang="en-US" sz="4000" b="0" i="0" dirty="0">
                <a:effectLst/>
                <a:latin typeface="helvetica" panose="020B0604020202020204" pitchFamily="34" charset="0"/>
              </a:rPr>
              <a:t>In addition to all of these, hold up the shield of faith to stop the fiery arrows of the devil. </a:t>
            </a:r>
          </a:p>
          <a:p>
            <a:endParaRPr lang="en-US" dirty="0"/>
          </a:p>
        </p:txBody>
      </p:sp>
    </p:spTree>
    <p:extLst>
      <p:ext uri="{BB962C8B-B14F-4D97-AF65-F5344CB8AC3E}">
        <p14:creationId xmlns:p14="http://schemas.microsoft.com/office/powerpoint/2010/main" val="3493729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1405</TotalTime>
  <Words>655</Words>
  <Application>Microsoft Office PowerPoint</Application>
  <PresentationFormat>Widescreen</PresentationFormat>
  <Paragraphs>55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helvetica</vt:lpstr>
      <vt:lpstr>Celestial</vt:lpstr>
      <vt:lpstr>The Battle is real</vt:lpstr>
      <vt:lpstr>PowerPoint Presentation</vt:lpstr>
      <vt:lpstr>INTRODUCTION</vt:lpstr>
      <vt:lpstr>PowerPoint Presentation</vt:lpstr>
      <vt:lpstr>PowerPoint Presentation</vt:lpstr>
      <vt:lpstr>2 Corinthians 10:2-3</vt:lpstr>
      <vt:lpstr>Ephesians 6:11-12</vt:lpstr>
      <vt:lpstr>Ephesians 6:13-14</vt:lpstr>
      <vt:lpstr>Ephesians 6:15-16</vt:lpstr>
      <vt:lpstr>Ephesians 6:17-18</vt:lpstr>
      <vt:lpstr>Point one</vt:lpstr>
      <vt:lpstr>Point one</vt:lpstr>
      <vt:lpstr>Point two</vt:lpstr>
      <vt:lpstr>Point two</vt:lpstr>
      <vt:lpstr>Point two</vt:lpstr>
      <vt:lpstr>Point three</vt:lpstr>
      <vt:lpstr>John 17:20-21</vt:lpstr>
      <vt:lpstr>John 17:22-23</vt:lpstr>
      <vt:lpstr>Point four</vt:lpstr>
      <vt:lpstr>Point four</vt:lpstr>
      <vt:lpstr>2 timothy 1:7</vt:lpstr>
      <vt:lpstr>Point four</vt:lpstr>
      <vt:lpstr>Point four</vt:lpstr>
      <vt:lpstr>Point five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Battle is real</dc:title>
  <dc:creator>Cynthia Thomas</dc:creator>
  <cp:lastModifiedBy>Douglas Martin</cp:lastModifiedBy>
  <cp:revision>6</cp:revision>
  <dcterms:created xsi:type="dcterms:W3CDTF">2021-09-04T13:30:21Z</dcterms:created>
  <dcterms:modified xsi:type="dcterms:W3CDTF">2021-09-13T19:21:01Z</dcterms:modified>
</cp:coreProperties>
</file>