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77" r:id="rId8"/>
    <p:sldId id="262" r:id="rId9"/>
    <p:sldId id="263" r:id="rId10"/>
    <p:sldId id="264" r:id="rId11"/>
    <p:sldId id="266" r:id="rId12"/>
    <p:sldId id="278" r:id="rId13"/>
    <p:sldId id="267" r:id="rId14"/>
    <p:sldId id="268" r:id="rId15"/>
    <p:sldId id="269" r:id="rId16"/>
    <p:sldId id="270" r:id="rId17"/>
    <p:sldId id="272" r:id="rId18"/>
    <p:sldId id="271" r:id="rId19"/>
    <p:sldId id="265" r:id="rId20"/>
    <p:sldId id="273" r:id="rId21"/>
    <p:sldId id="274" r:id="rId2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90" d="100"/>
          <a:sy n="90" d="100"/>
        </p:scale>
        <p:origin x="528"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elestia-R1---OverlayTitle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ctrTitle"/>
          </p:nvPr>
        </p:nvSpPr>
        <p:spPr>
          <a:xfrm>
            <a:off x="3962399" y="1964267"/>
            <a:ext cx="7197726" cy="2421464"/>
          </a:xfrm>
        </p:spPr>
        <p:txBody>
          <a:bodyPr anchor="b">
            <a:normAutofit/>
          </a:bodyPr>
          <a:lstStyle>
            <a:lvl1pPr algn="r">
              <a:defRPr sz="4800">
                <a:effectLst/>
              </a:defRPr>
            </a:lvl1pPr>
          </a:lstStyle>
          <a:p>
            <a:r>
              <a:rPr lang="en-US"/>
              <a:t>Click to edit Master title style</a:t>
            </a:r>
            <a:endParaRPr lang="en-US" dirty="0"/>
          </a:p>
        </p:txBody>
      </p:sp>
      <p:sp>
        <p:nvSpPr>
          <p:cNvPr id="3" name="Subtitle 2"/>
          <p:cNvSpPr>
            <a:spLocks noGrp="1"/>
          </p:cNvSpPr>
          <p:nvPr>
            <p:ph type="subTitle" idx="1"/>
          </p:nvPr>
        </p:nvSpPr>
        <p:spPr>
          <a:xfrm>
            <a:off x="3962399" y="4385732"/>
            <a:ext cx="7197726" cy="1405467"/>
          </a:xfrm>
        </p:spPr>
        <p:txBody>
          <a:bodyPr anchor="t">
            <a:normAutofit/>
          </a:bodyPr>
          <a:lstStyle>
            <a:lvl1pPr marL="0" indent="0" algn="r">
              <a:buNone/>
              <a:defRPr sz="1800" cap="all">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8932558" y="5870575"/>
            <a:ext cx="1600200" cy="377825"/>
          </a:xfrm>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a:xfrm>
            <a:off x="3962399" y="5870575"/>
            <a:ext cx="4893958" cy="377825"/>
          </a:xfrm>
        </p:spPr>
        <p:txBody>
          <a:bodyPr/>
          <a:lstStyle/>
          <a:p>
            <a:endParaRPr lang="en-US" dirty="0"/>
          </a:p>
        </p:txBody>
      </p:sp>
      <p:sp>
        <p:nvSpPr>
          <p:cNvPr id="6" name="Slide Number Placeholder 5"/>
          <p:cNvSpPr>
            <a:spLocks noGrp="1"/>
          </p:cNvSpPr>
          <p:nvPr>
            <p:ph type="sldNum" sz="quarter" idx="12"/>
          </p:nvPr>
        </p:nvSpPr>
        <p:spPr>
          <a:xfrm>
            <a:off x="10608958" y="5870575"/>
            <a:ext cx="551167" cy="377825"/>
          </a:xfrm>
        </p:spPr>
        <p:txBody>
          <a:bodyPr/>
          <a:lstStyle/>
          <a:p>
            <a:fld id="{D57F1E4F-1CFF-5643-939E-217C01CDF565}"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4732865"/>
            <a:ext cx="1013142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371600" y="932112"/>
            <a:ext cx="8759827" cy="3164976"/>
          </a:xfrm>
          <a:prstGeom prst="roundRect">
            <a:avLst>
              <a:gd name="adj" fmla="val 43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5299603"/>
            <a:ext cx="10131427" cy="49371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3124199"/>
          </a:xfrm>
        </p:spPr>
        <p:txBody>
          <a:bodyPr anchor="ctr">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0" y="4343400"/>
            <a:ext cx="10131428"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pic>
        <p:nvPicPr>
          <p:cNvPr id="16" name="Picture 1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5" name="TextBox 14"/>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1" name="TextBox 10"/>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097875" y="3352800"/>
            <a:ext cx="9339184" cy="3810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87465" y="4343400"/>
            <a:ext cx="10152367" cy="1447800"/>
          </a:xfrm>
        </p:spPr>
        <p:txBody>
          <a:bodyPr anchor="ctr">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2" y="3308581"/>
            <a:ext cx="10131425" cy="1468800"/>
          </a:xfrm>
        </p:spPr>
        <p:txBody>
          <a:bodyPr anchor="b">
            <a:normAutofit/>
          </a:bodyPr>
          <a:lstStyle>
            <a:lvl1pPr algn="l">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685801" y="4777381"/>
            <a:ext cx="10131426" cy="860400"/>
          </a:xfrm>
        </p:spPr>
        <p:txBody>
          <a:bodyPr anchor="t">
            <a:normAutofit/>
          </a:bodyPr>
          <a:lstStyle>
            <a:lvl1pPr marL="0" indent="0" algn="l">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pic>
        <p:nvPicPr>
          <p:cNvPr id="11" name="Picture 10"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13" name="TextBox 12"/>
          <p:cNvSpPr txBox="1"/>
          <p:nvPr/>
        </p:nvSpPr>
        <p:spPr>
          <a:xfrm>
            <a:off x="10237867" y="274320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4" name="TextBox 13"/>
          <p:cNvSpPr txBox="1"/>
          <p:nvPr/>
        </p:nvSpPr>
        <p:spPr>
          <a:xfrm>
            <a:off x="488275" y="82333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16" name="Title 1"/>
          <p:cNvSpPr>
            <a:spLocks noGrp="1"/>
          </p:cNvSpPr>
          <p:nvPr>
            <p:ph type="title"/>
          </p:nvPr>
        </p:nvSpPr>
        <p:spPr>
          <a:xfrm>
            <a:off x="992267" y="609601"/>
            <a:ext cx="9550399" cy="2743199"/>
          </a:xfrm>
        </p:spPr>
        <p:txBody>
          <a:bodyPr anchor="ctr">
            <a:normAutofit/>
          </a:bodyPr>
          <a:lstStyle>
            <a:lvl1pPr algn="l">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685800" y="3886200"/>
            <a:ext cx="10135436" cy="889000"/>
          </a:xfrm>
        </p:spPr>
        <p:txBody>
          <a:bodyPr vert="horz" lIns="91440" tIns="45720" rIns="91440" bIns="45720" rtlCol="0" anchor="b">
            <a:normAutofit/>
          </a:bodyPr>
          <a:lstStyle>
            <a:lvl1pP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799" y="4775200"/>
            <a:ext cx="10135436" cy="10160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1" y="609601"/>
            <a:ext cx="10131427" cy="2743199"/>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685801" y="3505200"/>
            <a:ext cx="10131428"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685800" y="4343400"/>
            <a:ext cx="10131428"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8" name="Title 1"/>
          <p:cNvSpPr>
            <a:spLocks noGrp="1"/>
          </p:cNvSpPr>
          <p:nvPr>
            <p:ph type="title"/>
          </p:nvPr>
        </p:nvSpPr>
        <p:spPr>
          <a:xfrm>
            <a:off x="685801" y="609600"/>
            <a:ext cx="10131425" cy="1456267"/>
          </a:xfrm>
        </p:spPr>
        <p:txBody>
          <a:bodyPr/>
          <a:lstStyle/>
          <a:p>
            <a:r>
              <a:rPr lang="en-US"/>
              <a:t>Click to edit Master title style</a:t>
            </a:r>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Vertical Title 1"/>
          <p:cNvSpPr>
            <a:spLocks noGrp="1"/>
          </p:cNvSpPr>
          <p:nvPr>
            <p:ph type="title" orient="vert"/>
          </p:nvPr>
        </p:nvSpPr>
        <p:spPr>
          <a:xfrm>
            <a:off x="8658675" y="609599"/>
            <a:ext cx="2158552" cy="5181601"/>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85800" y="609600"/>
            <a:ext cx="7832116" cy="51816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6"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3308581"/>
            <a:ext cx="10131427" cy="1468800"/>
          </a:xfrm>
        </p:spPr>
        <p:txBody>
          <a:bodyPr anchor="b"/>
          <a:lstStyle>
            <a:lvl1pPr algn="l">
              <a:defRPr sz="4000" b="0" cap="all"/>
            </a:lvl1pPr>
          </a:lstStyle>
          <a:p>
            <a:r>
              <a:rPr lang="en-US"/>
              <a:t>Click to edit Master title style</a:t>
            </a:r>
            <a:endParaRPr lang="en-US" dirty="0"/>
          </a:p>
        </p:txBody>
      </p:sp>
      <p:sp>
        <p:nvSpPr>
          <p:cNvPr id="3" name="Text Placeholder 2"/>
          <p:cNvSpPr>
            <a:spLocks noGrp="1"/>
          </p:cNvSpPr>
          <p:nvPr>
            <p:ph type="body" idx="1"/>
          </p:nvPr>
        </p:nvSpPr>
        <p:spPr>
          <a:xfrm>
            <a:off x="685799" y="4777381"/>
            <a:ext cx="10131428" cy="860400"/>
          </a:xfrm>
        </p:spPr>
        <p:txBody>
          <a:bodyPr anchor="t">
            <a:normAutofit/>
          </a:bodyPr>
          <a:lstStyle>
            <a:lvl1pPr marL="0" indent="0" algn="l">
              <a:buNone/>
              <a:defRPr sz="2000" cap="all">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85802" y="2142067"/>
            <a:ext cx="4995334" cy="3649134"/>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821895" y="2142067"/>
            <a:ext cx="4995332" cy="3649133"/>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973670" y="2218267"/>
            <a:ext cx="4709054"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85801" y="2870201"/>
            <a:ext cx="4996923"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096003" y="2226734"/>
            <a:ext cx="4722813" cy="576262"/>
          </a:xfrm>
        </p:spPr>
        <p:txBody>
          <a:bodyPr anchor="b">
            <a:noAutofit/>
          </a:bodyPr>
          <a:lstStyle>
            <a:lvl1pPr marL="0" indent="0">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823483" y="2870201"/>
            <a:ext cx="4995334" cy="2920998"/>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6" name="Picture 5"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5" name="Picture 4"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Date Placeholder 1"/>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2074333"/>
            <a:ext cx="3680885" cy="1371600"/>
          </a:xfrm>
        </p:spPr>
        <p:txBody>
          <a:bodyPr anchor="b">
            <a:normAutofit/>
          </a:bodyPr>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648201" y="609601"/>
            <a:ext cx="6169026" cy="5181600"/>
          </a:xfrm>
        </p:spPr>
        <p:txBody>
          <a:bodyPr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85800" y="3445933"/>
            <a:ext cx="3680885" cy="1828800"/>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8" name="Picture 7" descr="Celestia-R1---OverlayContentHD.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88825" cy="6856214"/>
          </a:xfrm>
          <a:prstGeom prst="rect">
            <a:avLst/>
          </a:prstGeom>
        </p:spPr>
      </p:pic>
      <p:sp>
        <p:nvSpPr>
          <p:cNvPr id="2" name="Title 1"/>
          <p:cNvSpPr>
            <a:spLocks noGrp="1"/>
          </p:cNvSpPr>
          <p:nvPr>
            <p:ph type="title"/>
          </p:nvPr>
        </p:nvSpPr>
        <p:spPr>
          <a:xfrm>
            <a:off x="685800" y="1600200"/>
            <a:ext cx="6164653" cy="1371600"/>
          </a:xfrm>
        </p:spPr>
        <p:txBody>
          <a:bodyPr anchor="b">
            <a:normAutofit/>
          </a:bodyPr>
          <a:lstStyle>
            <a:lvl1pPr algn="l">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36253" y="914400"/>
            <a:ext cx="3280974" cy="4572000"/>
          </a:xfrm>
          <a:prstGeom prst="roundRect">
            <a:avLst>
              <a:gd name="adj" fmla="val 4280"/>
            </a:avLst>
          </a:prstGeom>
          <a:ln w="50800" cap="sq" cmpd="dbl">
            <a:gradFill flip="none" rotWithShape="1">
              <a:gsLst>
                <a:gs pos="0">
                  <a:srgbClr val="FFFFFF"/>
                </a:gs>
                <a:gs pos="100000">
                  <a:schemeClr val="tx1">
                    <a:alpha val="0"/>
                  </a:schemeClr>
                </a:gs>
              </a:gsLst>
              <a:path path="circle">
                <a:fillToRect l="50000" t="50000" r="50000" b="50000"/>
              </a:path>
              <a:tileRect/>
            </a:gradFill>
            <a:miter lim="800000"/>
          </a:ln>
          <a:effectLst>
            <a:outerShdw blurRad="254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85800" y="2971800"/>
            <a:ext cx="6164653" cy="1828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09/15/2021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85801" y="609600"/>
            <a:ext cx="10131425" cy="1456267"/>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85801" y="2142067"/>
            <a:ext cx="10131425" cy="3649133"/>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589660" y="5870575"/>
            <a:ext cx="1600200"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09/15/2021</a:t>
            </a:fld>
            <a:endParaRPr lang="en-US" dirty="0"/>
          </a:p>
        </p:txBody>
      </p:sp>
      <p:sp>
        <p:nvSpPr>
          <p:cNvPr id="5" name="Footer Placeholder 4"/>
          <p:cNvSpPr>
            <a:spLocks noGrp="1"/>
          </p:cNvSpPr>
          <p:nvPr>
            <p:ph type="ftr" sz="quarter" idx="3"/>
          </p:nvPr>
        </p:nvSpPr>
        <p:spPr>
          <a:xfrm>
            <a:off x="685800" y="5870575"/>
            <a:ext cx="7827659" cy="3778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266060" y="5870575"/>
            <a:ext cx="551167" cy="3778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8" r:id="rId14"/>
    <p:sldLayoutId id="2147483667" r:id="rId15"/>
    <p:sldLayoutId id="2147483658" r:id="rId16"/>
    <p:sldLayoutId id="2147483659" r:id="rId17"/>
  </p:sldLayoutIdLst>
  <p:txStyles>
    <p:titleStyle>
      <a:lvl1pPr algn="l" defTabSz="457200" rtl="0" eaLnBrk="1" latinLnBrk="0" hangingPunct="1">
        <a:spcBef>
          <a:spcPct val="0"/>
        </a:spcBef>
        <a:buNone/>
        <a:defRPr sz="36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ts val="0"/>
        </a:spcBef>
        <a:spcAft>
          <a:spcPts val="1000"/>
        </a:spcAft>
        <a:buClr>
          <a:schemeClr val="tx1"/>
        </a:buClr>
        <a:buSzPct val="100000"/>
        <a:buFont typeface="Arial"/>
        <a:buChar char="•"/>
        <a:defRPr sz="1800" kern="1200" cap="none">
          <a:solidFill>
            <a:schemeClr val="tx1"/>
          </a:solidFill>
          <a:effectLst/>
          <a:latin typeface="+mn-lt"/>
          <a:ea typeface="+mn-ea"/>
          <a:cs typeface="+mn-cs"/>
        </a:defRPr>
      </a:lvl1pPr>
      <a:lvl2pPr marL="742950" indent="-285750" algn="l" defTabSz="457200" rtl="0" eaLnBrk="1" latinLnBrk="0" hangingPunct="1">
        <a:spcBef>
          <a:spcPts val="0"/>
        </a:spcBef>
        <a:spcAft>
          <a:spcPts val="1000"/>
        </a:spcAft>
        <a:buClr>
          <a:schemeClr val="tx1"/>
        </a:buClr>
        <a:buSzPct val="100000"/>
        <a:buFont typeface="Arial"/>
        <a:buChar char="•"/>
        <a:defRPr sz="1600" kern="1200" cap="none">
          <a:solidFill>
            <a:schemeClr val="tx1"/>
          </a:solidFill>
          <a:effectLst/>
          <a:latin typeface="+mn-lt"/>
          <a:ea typeface="+mn-ea"/>
          <a:cs typeface="+mn-cs"/>
        </a:defRPr>
      </a:lvl2pPr>
      <a:lvl3pPr marL="1200150" indent="-285750" algn="l" defTabSz="457200" rtl="0" eaLnBrk="1" latinLnBrk="0" hangingPunct="1">
        <a:spcBef>
          <a:spcPts val="0"/>
        </a:spcBef>
        <a:spcAft>
          <a:spcPts val="1000"/>
        </a:spcAft>
        <a:buClr>
          <a:schemeClr val="tx1"/>
        </a:buClr>
        <a:buSzPct val="100000"/>
        <a:buFont typeface="Arial"/>
        <a:buChar char="•"/>
        <a:defRPr sz="1400" kern="1200" cap="none">
          <a:solidFill>
            <a:schemeClr val="tx1"/>
          </a:solidFill>
          <a:effectLst/>
          <a:latin typeface="+mn-lt"/>
          <a:ea typeface="+mn-ea"/>
          <a:cs typeface="+mn-cs"/>
        </a:defRPr>
      </a:lvl3pPr>
      <a:lvl4pPr marL="15430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4pPr>
      <a:lvl5pPr marL="2000250" indent="-17145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5pPr>
      <a:lvl6pPr marL="25146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6pPr>
      <a:lvl7pPr marL="29718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7pPr>
      <a:lvl8pPr marL="34290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8pPr>
      <a:lvl9pPr marL="3886200" indent="-228600" algn="l" defTabSz="457200" rtl="0" eaLnBrk="1" latinLnBrk="0" hangingPunct="1">
        <a:spcBef>
          <a:spcPts val="0"/>
        </a:spcBef>
        <a:spcAft>
          <a:spcPts val="1000"/>
        </a:spcAft>
        <a:buClr>
          <a:schemeClr val="tx1"/>
        </a:buClr>
        <a:buSzPct val="100000"/>
        <a:buFont typeface="Arial"/>
        <a:buChar char="•"/>
        <a:defRPr sz="12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EA542D4-F067-4351-8F02-591EE0CF09FC}"/>
              </a:ext>
            </a:extLst>
          </p:cNvPr>
          <p:cNvSpPr>
            <a:spLocks noGrp="1"/>
          </p:cNvSpPr>
          <p:nvPr>
            <p:ph type="ctrTitle"/>
          </p:nvPr>
        </p:nvSpPr>
        <p:spPr/>
        <p:txBody>
          <a:bodyPr/>
          <a:lstStyle/>
          <a:p>
            <a:r>
              <a:rPr lang="en-US" dirty="0"/>
              <a:t>FINISH STRONG</a:t>
            </a:r>
          </a:p>
        </p:txBody>
      </p:sp>
    </p:spTree>
    <p:extLst>
      <p:ext uri="{BB962C8B-B14F-4D97-AF65-F5344CB8AC3E}">
        <p14:creationId xmlns:p14="http://schemas.microsoft.com/office/powerpoint/2010/main" val="379673713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947EC3-3710-4994-A04C-83433FD520D0}"/>
              </a:ext>
            </a:extLst>
          </p:cNvPr>
          <p:cNvSpPr>
            <a:spLocks noGrp="1"/>
          </p:cNvSpPr>
          <p:nvPr>
            <p:ph type="title"/>
          </p:nvPr>
        </p:nvSpPr>
        <p:spPr/>
        <p:txBody>
          <a:bodyPr/>
          <a:lstStyle/>
          <a:p>
            <a:r>
              <a:rPr lang="en-US" dirty="0"/>
              <a:t>Point one</a:t>
            </a:r>
          </a:p>
        </p:txBody>
      </p:sp>
      <p:sp>
        <p:nvSpPr>
          <p:cNvPr id="3" name="Content Placeholder 2">
            <a:extLst>
              <a:ext uri="{FF2B5EF4-FFF2-40B4-BE49-F238E27FC236}">
                <a16:creationId xmlns:a16="http://schemas.microsoft.com/office/drawing/2014/main" id="{A7539EE9-21BD-48E4-AD5F-B6D67A12F843}"/>
              </a:ext>
            </a:extLst>
          </p:cNvPr>
          <p:cNvSpPr>
            <a:spLocks noGrp="1"/>
          </p:cNvSpPr>
          <p:nvPr>
            <p:ph idx="1"/>
          </p:nvPr>
        </p:nvSpPr>
        <p:spPr/>
        <p:txBody>
          <a:bodyPr/>
          <a:lstStyle/>
          <a:p>
            <a:pPr marL="0" indent="0" algn="ctr">
              <a:buNone/>
            </a:pPr>
            <a:r>
              <a:rPr lang="en-US" sz="4800" dirty="0"/>
              <a:t>Get rid of anything that would hinder your race.</a:t>
            </a:r>
          </a:p>
          <a:p>
            <a:pPr marL="0" indent="0">
              <a:buNone/>
            </a:pPr>
            <a:endParaRPr lang="en-US" dirty="0"/>
          </a:p>
        </p:txBody>
      </p:sp>
    </p:spTree>
    <p:extLst>
      <p:ext uri="{BB962C8B-B14F-4D97-AF65-F5344CB8AC3E}">
        <p14:creationId xmlns:p14="http://schemas.microsoft.com/office/powerpoint/2010/main" val="56449637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58A5E-AA73-4A58-B5C0-557C6DFAFE37}"/>
              </a:ext>
            </a:extLst>
          </p:cNvPr>
          <p:cNvSpPr>
            <a:spLocks noGrp="1"/>
          </p:cNvSpPr>
          <p:nvPr>
            <p:ph type="title"/>
          </p:nvPr>
        </p:nvSpPr>
        <p:spPr/>
        <p:txBody>
          <a:bodyPr/>
          <a:lstStyle/>
          <a:p>
            <a:r>
              <a:rPr lang="en-US" dirty="0"/>
              <a:t>Point two</a:t>
            </a:r>
          </a:p>
        </p:txBody>
      </p:sp>
      <p:sp>
        <p:nvSpPr>
          <p:cNvPr id="3" name="Content Placeholder 2">
            <a:extLst>
              <a:ext uri="{FF2B5EF4-FFF2-40B4-BE49-F238E27FC236}">
                <a16:creationId xmlns:a16="http://schemas.microsoft.com/office/drawing/2014/main" id="{0ABD4714-72E7-4B55-B8BD-9C14B254A1B1}"/>
              </a:ext>
            </a:extLst>
          </p:cNvPr>
          <p:cNvSpPr>
            <a:spLocks noGrp="1"/>
          </p:cNvSpPr>
          <p:nvPr>
            <p:ph idx="1"/>
          </p:nvPr>
        </p:nvSpPr>
        <p:spPr/>
        <p:txBody>
          <a:bodyPr>
            <a:normAutofit/>
          </a:bodyPr>
          <a:lstStyle/>
          <a:p>
            <a:pPr marL="0" indent="0">
              <a:buNone/>
            </a:pPr>
            <a:r>
              <a:rPr lang="en-US" sz="4800" dirty="0"/>
              <a:t>Keep moving forward and don’t give up. </a:t>
            </a:r>
          </a:p>
        </p:txBody>
      </p:sp>
    </p:spTree>
    <p:extLst>
      <p:ext uri="{BB962C8B-B14F-4D97-AF65-F5344CB8AC3E}">
        <p14:creationId xmlns:p14="http://schemas.microsoft.com/office/powerpoint/2010/main" val="28309689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56719E-1E6D-4812-B614-8AD494C87C48}"/>
              </a:ext>
            </a:extLst>
          </p:cNvPr>
          <p:cNvSpPr>
            <a:spLocks noGrp="1"/>
          </p:cNvSpPr>
          <p:nvPr>
            <p:ph type="title"/>
          </p:nvPr>
        </p:nvSpPr>
        <p:spPr/>
        <p:txBody>
          <a:bodyPr/>
          <a:lstStyle/>
          <a:p>
            <a:r>
              <a:rPr lang="en-US" dirty="0"/>
              <a:t>Acts 20:24</a:t>
            </a:r>
          </a:p>
        </p:txBody>
      </p:sp>
      <p:sp>
        <p:nvSpPr>
          <p:cNvPr id="3" name="Content Placeholder 2">
            <a:extLst>
              <a:ext uri="{FF2B5EF4-FFF2-40B4-BE49-F238E27FC236}">
                <a16:creationId xmlns:a16="http://schemas.microsoft.com/office/drawing/2014/main" id="{23E92A01-F9F5-4E35-B683-08F8ED378702}"/>
              </a:ext>
            </a:extLst>
          </p:cNvPr>
          <p:cNvSpPr>
            <a:spLocks noGrp="1"/>
          </p:cNvSpPr>
          <p:nvPr>
            <p:ph idx="1"/>
          </p:nvPr>
        </p:nvSpPr>
        <p:spPr>
          <a:xfrm>
            <a:off x="685801" y="2142067"/>
            <a:ext cx="10131425" cy="4454042"/>
          </a:xfrm>
        </p:spPr>
        <p:txBody>
          <a:bodyPr>
            <a:noAutofit/>
          </a:bodyPr>
          <a:lstStyle/>
          <a:p>
            <a:pPr marL="0" indent="0">
              <a:buNone/>
            </a:pPr>
            <a:r>
              <a:rPr lang="en-US" sz="4400" b="0" i="0" dirty="0">
                <a:effectLst/>
                <a:latin typeface="helvetica" panose="020B0604020202020204" pitchFamily="34" charset="0"/>
              </a:rPr>
              <a:t>However, I consider my life worth nothing to me; my only aim is to </a:t>
            </a:r>
            <a:r>
              <a:rPr lang="en-US" sz="4400" b="1" i="0" u="sng" dirty="0">
                <a:effectLst/>
                <a:latin typeface="helvetica" panose="020B0604020202020204" pitchFamily="34" charset="0"/>
              </a:rPr>
              <a:t>finish</a:t>
            </a:r>
            <a:r>
              <a:rPr lang="en-US" sz="4400" b="0" i="0" dirty="0">
                <a:effectLst/>
                <a:latin typeface="helvetica" panose="020B0604020202020204" pitchFamily="34" charset="0"/>
              </a:rPr>
              <a:t> the race and complete the task the Lord Jesus has given me—the task of testifying to the good news of God’s grace. </a:t>
            </a:r>
            <a:endParaRPr lang="en-US" sz="4400" dirty="0"/>
          </a:p>
        </p:txBody>
      </p:sp>
    </p:spTree>
    <p:extLst>
      <p:ext uri="{BB962C8B-B14F-4D97-AF65-F5344CB8AC3E}">
        <p14:creationId xmlns:p14="http://schemas.microsoft.com/office/powerpoint/2010/main" val="307251203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6FD582-7591-422C-8589-C86763B1A346}"/>
              </a:ext>
            </a:extLst>
          </p:cNvPr>
          <p:cNvSpPr>
            <a:spLocks noGrp="1"/>
          </p:cNvSpPr>
          <p:nvPr>
            <p:ph type="title"/>
          </p:nvPr>
        </p:nvSpPr>
        <p:spPr/>
        <p:txBody>
          <a:bodyPr/>
          <a:lstStyle/>
          <a:p>
            <a:r>
              <a:rPr lang="en-US" dirty="0"/>
              <a:t>Point three</a:t>
            </a:r>
          </a:p>
        </p:txBody>
      </p:sp>
      <p:sp>
        <p:nvSpPr>
          <p:cNvPr id="3" name="Content Placeholder 2">
            <a:extLst>
              <a:ext uri="{FF2B5EF4-FFF2-40B4-BE49-F238E27FC236}">
                <a16:creationId xmlns:a16="http://schemas.microsoft.com/office/drawing/2014/main" id="{91A5CF8B-0EF3-4658-AA05-53FBB6D9E773}"/>
              </a:ext>
            </a:extLst>
          </p:cNvPr>
          <p:cNvSpPr>
            <a:spLocks noGrp="1"/>
          </p:cNvSpPr>
          <p:nvPr>
            <p:ph idx="1"/>
          </p:nvPr>
        </p:nvSpPr>
        <p:spPr/>
        <p:txBody>
          <a:bodyPr>
            <a:normAutofit/>
          </a:bodyPr>
          <a:lstStyle/>
          <a:p>
            <a:pPr marL="0" indent="0" algn="ctr">
              <a:buNone/>
            </a:pPr>
            <a:r>
              <a:rPr lang="en-US" sz="4800" dirty="0"/>
              <a:t>Fix your thoughts on Jesus. </a:t>
            </a:r>
          </a:p>
        </p:txBody>
      </p:sp>
    </p:spTree>
    <p:extLst>
      <p:ext uri="{BB962C8B-B14F-4D97-AF65-F5344CB8AC3E}">
        <p14:creationId xmlns:p14="http://schemas.microsoft.com/office/powerpoint/2010/main" val="100258776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F0C781-0509-4B8B-8C1D-0E2C5B181D5B}"/>
              </a:ext>
            </a:extLst>
          </p:cNvPr>
          <p:cNvSpPr>
            <a:spLocks noGrp="1"/>
          </p:cNvSpPr>
          <p:nvPr>
            <p:ph type="title"/>
          </p:nvPr>
        </p:nvSpPr>
        <p:spPr/>
        <p:txBody>
          <a:bodyPr/>
          <a:lstStyle/>
          <a:p>
            <a:r>
              <a:rPr lang="en-US" dirty="0"/>
              <a:t>Point four</a:t>
            </a:r>
          </a:p>
        </p:txBody>
      </p:sp>
      <p:sp>
        <p:nvSpPr>
          <p:cNvPr id="3" name="Content Placeholder 2">
            <a:extLst>
              <a:ext uri="{FF2B5EF4-FFF2-40B4-BE49-F238E27FC236}">
                <a16:creationId xmlns:a16="http://schemas.microsoft.com/office/drawing/2014/main" id="{315BA827-FC51-4297-8176-1DEF8ABF268D}"/>
              </a:ext>
            </a:extLst>
          </p:cNvPr>
          <p:cNvSpPr>
            <a:spLocks noGrp="1"/>
          </p:cNvSpPr>
          <p:nvPr>
            <p:ph idx="1"/>
          </p:nvPr>
        </p:nvSpPr>
        <p:spPr/>
        <p:txBody>
          <a:bodyPr>
            <a:normAutofit/>
          </a:bodyPr>
          <a:lstStyle/>
          <a:p>
            <a:pPr marL="0" indent="0" algn="ctr">
              <a:buNone/>
            </a:pPr>
            <a:r>
              <a:rPr lang="en-US" sz="4800" dirty="0"/>
              <a:t>Do not grow weary and lose heart. </a:t>
            </a:r>
          </a:p>
        </p:txBody>
      </p:sp>
    </p:spTree>
    <p:extLst>
      <p:ext uri="{BB962C8B-B14F-4D97-AF65-F5344CB8AC3E}">
        <p14:creationId xmlns:p14="http://schemas.microsoft.com/office/powerpoint/2010/main" val="6025417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6E603-6F03-47F5-A4B0-A1C9CF8D4C7E}"/>
              </a:ext>
            </a:extLst>
          </p:cNvPr>
          <p:cNvSpPr>
            <a:spLocks noGrp="1"/>
          </p:cNvSpPr>
          <p:nvPr>
            <p:ph type="title"/>
          </p:nvPr>
        </p:nvSpPr>
        <p:spPr/>
        <p:txBody>
          <a:bodyPr/>
          <a:lstStyle/>
          <a:p>
            <a:r>
              <a:rPr lang="en-US" dirty="0"/>
              <a:t>Point five</a:t>
            </a:r>
          </a:p>
        </p:txBody>
      </p:sp>
      <p:sp>
        <p:nvSpPr>
          <p:cNvPr id="3" name="Content Placeholder 2">
            <a:extLst>
              <a:ext uri="{FF2B5EF4-FFF2-40B4-BE49-F238E27FC236}">
                <a16:creationId xmlns:a16="http://schemas.microsoft.com/office/drawing/2014/main" id="{8371BF59-70EA-4588-85BD-D3A9F0E0113B}"/>
              </a:ext>
            </a:extLst>
          </p:cNvPr>
          <p:cNvSpPr>
            <a:spLocks noGrp="1"/>
          </p:cNvSpPr>
          <p:nvPr>
            <p:ph idx="1"/>
          </p:nvPr>
        </p:nvSpPr>
        <p:spPr/>
        <p:txBody>
          <a:bodyPr>
            <a:normAutofit/>
          </a:bodyPr>
          <a:lstStyle/>
          <a:p>
            <a:pPr marL="0" indent="0" algn="ctr">
              <a:buNone/>
            </a:pPr>
            <a:r>
              <a:rPr lang="en-US" sz="4800" dirty="0"/>
              <a:t>Be determined to finish the race.</a:t>
            </a:r>
          </a:p>
        </p:txBody>
      </p:sp>
    </p:spTree>
    <p:extLst>
      <p:ext uri="{BB962C8B-B14F-4D97-AF65-F5344CB8AC3E}">
        <p14:creationId xmlns:p14="http://schemas.microsoft.com/office/powerpoint/2010/main" val="145335057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49A593-AD69-45E8-970A-E5AFB5BAAD7F}"/>
              </a:ext>
            </a:extLst>
          </p:cNvPr>
          <p:cNvSpPr>
            <a:spLocks noGrp="1"/>
          </p:cNvSpPr>
          <p:nvPr>
            <p:ph type="title"/>
          </p:nvPr>
        </p:nvSpPr>
        <p:spPr/>
        <p:txBody>
          <a:bodyPr/>
          <a:lstStyle/>
          <a:p>
            <a:r>
              <a:rPr lang="en-US" dirty="0"/>
              <a:t>Point six</a:t>
            </a:r>
          </a:p>
        </p:txBody>
      </p:sp>
      <p:sp>
        <p:nvSpPr>
          <p:cNvPr id="3" name="Content Placeholder 2">
            <a:extLst>
              <a:ext uri="{FF2B5EF4-FFF2-40B4-BE49-F238E27FC236}">
                <a16:creationId xmlns:a16="http://schemas.microsoft.com/office/drawing/2014/main" id="{C83CDE9E-5D05-49E8-BFF6-0099000ACAB7}"/>
              </a:ext>
            </a:extLst>
          </p:cNvPr>
          <p:cNvSpPr>
            <a:spLocks noGrp="1"/>
          </p:cNvSpPr>
          <p:nvPr>
            <p:ph idx="1"/>
          </p:nvPr>
        </p:nvSpPr>
        <p:spPr/>
        <p:txBody>
          <a:bodyPr>
            <a:normAutofit/>
          </a:bodyPr>
          <a:lstStyle/>
          <a:p>
            <a:pPr marL="0" indent="0" algn="ctr">
              <a:buNone/>
            </a:pPr>
            <a:r>
              <a:rPr lang="en-US" sz="4800" dirty="0"/>
              <a:t>Listen to encouragement and encourage others. </a:t>
            </a:r>
          </a:p>
        </p:txBody>
      </p:sp>
    </p:spTree>
    <p:extLst>
      <p:ext uri="{BB962C8B-B14F-4D97-AF65-F5344CB8AC3E}">
        <p14:creationId xmlns:p14="http://schemas.microsoft.com/office/powerpoint/2010/main" val="132846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728499-B0FE-46E5-8EF7-AB902578A810}"/>
              </a:ext>
            </a:extLst>
          </p:cNvPr>
          <p:cNvSpPr>
            <a:spLocks noGrp="1"/>
          </p:cNvSpPr>
          <p:nvPr>
            <p:ph type="title"/>
          </p:nvPr>
        </p:nvSpPr>
        <p:spPr/>
        <p:txBody>
          <a:bodyPr/>
          <a:lstStyle/>
          <a:p>
            <a:r>
              <a:rPr lang="en-US" dirty="0"/>
              <a:t>2 Corinthians 13:11</a:t>
            </a:r>
          </a:p>
        </p:txBody>
      </p:sp>
      <p:sp>
        <p:nvSpPr>
          <p:cNvPr id="3" name="Content Placeholder 2">
            <a:extLst>
              <a:ext uri="{FF2B5EF4-FFF2-40B4-BE49-F238E27FC236}">
                <a16:creationId xmlns:a16="http://schemas.microsoft.com/office/drawing/2014/main" id="{4877619D-9CEE-4383-BA27-62DB1F978ECF}"/>
              </a:ext>
            </a:extLst>
          </p:cNvPr>
          <p:cNvSpPr>
            <a:spLocks noGrp="1"/>
          </p:cNvSpPr>
          <p:nvPr>
            <p:ph idx="1"/>
          </p:nvPr>
        </p:nvSpPr>
        <p:spPr>
          <a:xfrm>
            <a:off x="685801" y="2142067"/>
            <a:ext cx="10131425" cy="3956729"/>
          </a:xfrm>
        </p:spPr>
        <p:txBody>
          <a:bodyPr>
            <a:noAutofit/>
          </a:bodyPr>
          <a:lstStyle/>
          <a:p>
            <a:pPr marL="0" indent="0">
              <a:buNone/>
            </a:pPr>
            <a:r>
              <a:rPr lang="en-US" sz="4800" b="0" i="0" dirty="0">
                <a:effectLst/>
                <a:latin typeface="helvetica" panose="020B0604020202020204" pitchFamily="34" charset="0"/>
              </a:rPr>
              <a:t>Finally, brothers and sisters, rejoice! Strive for full restoration, </a:t>
            </a:r>
            <a:r>
              <a:rPr lang="en-US" sz="4800" b="0" i="0" u="sng" dirty="0">
                <a:effectLst/>
                <a:latin typeface="helvetica" panose="020B0604020202020204" pitchFamily="34" charset="0"/>
              </a:rPr>
              <a:t>encourage</a:t>
            </a:r>
            <a:r>
              <a:rPr lang="en-US" sz="4800" b="0" i="0" dirty="0">
                <a:effectLst/>
                <a:latin typeface="helvetica" panose="020B0604020202020204" pitchFamily="34" charset="0"/>
              </a:rPr>
              <a:t> one another, be of one mind, live in peace. And the God of love and peace will be with you.</a:t>
            </a:r>
            <a:endParaRPr lang="en-US" sz="4800" dirty="0"/>
          </a:p>
        </p:txBody>
      </p:sp>
    </p:spTree>
    <p:extLst>
      <p:ext uri="{BB962C8B-B14F-4D97-AF65-F5344CB8AC3E}">
        <p14:creationId xmlns:p14="http://schemas.microsoft.com/office/powerpoint/2010/main" val="27060166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967418-8FFD-4A96-AF1D-494D34899260}"/>
              </a:ext>
            </a:extLst>
          </p:cNvPr>
          <p:cNvSpPr>
            <a:spLocks noGrp="1"/>
          </p:cNvSpPr>
          <p:nvPr>
            <p:ph type="title"/>
          </p:nvPr>
        </p:nvSpPr>
        <p:spPr/>
        <p:txBody>
          <a:bodyPr/>
          <a:lstStyle/>
          <a:p>
            <a:r>
              <a:rPr lang="en-US" dirty="0"/>
              <a:t>Point seven</a:t>
            </a:r>
          </a:p>
        </p:txBody>
      </p:sp>
      <p:sp>
        <p:nvSpPr>
          <p:cNvPr id="3" name="Content Placeholder 2">
            <a:extLst>
              <a:ext uri="{FF2B5EF4-FFF2-40B4-BE49-F238E27FC236}">
                <a16:creationId xmlns:a16="http://schemas.microsoft.com/office/drawing/2014/main" id="{364966AA-BC43-48E6-9CDF-DD806662E175}"/>
              </a:ext>
            </a:extLst>
          </p:cNvPr>
          <p:cNvSpPr>
            <a:spLocks noGrp="1"/>
          </p:cNvSpPr>
          <p:nvPr>
            <p:ph idx="1"/>
          </p:nvPr>
        </p:nvSpPr>
        <p:spPr/>
        <p:txBody>
          <a:bodyPr>
            <a:normAutofit/>
          </a:bodyPr>
          <a:lstStyle/>
          <a:p>
            <a:pPr marL="0" indent="0" algn="ctr">
              <a:buNone/>
            </a:pPr>
            <a:r>
              <a:rPr lang="en-US" sz="4400" dirty="0"/>
              <a:t>Follow the course.</a:t>
            </a:r>
          </a:p>
        </p:txBody>
      </p:sp>
    </p:spTree>
    <p:extLst>
      <p:ext uri="{BB962C8B-B14F-4D97-AF65-F5344CB8AC3E}">
        <p14:creationId xmlns:p14="http://schemas.microsoft.com/office/powerpoint/2010/main" val="32967475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928A2B-E9B8-4A39-BABC-5100E646226C}"/>
              </a:ext>
            </a:extLst>
          </p:cNvPr>
          <p:cNvSpPr>
            <a:spLocks noGrp="1"/>
          </p:cNvSpPr>
          <p:nvPr>
            <p:ph type="title"/>
          </p:nvPr>
        </p:nvSpPr>
        <p:spPr/>
        <p:txBody>
          <a:bodyPr/>
          <a:lstStyle/>
          <a:p>
            <a:r>
              <a:rPr lang="en-US" dirty="0"/>
              <a:t>Jeremiah 29:11</a:t>
            </a:r>
          </a:p>
        </p:txBody>
      </p:sp>
      <p:sp>
        <p:nvSpPr>
          <p:cNvPr id="3" name="Content Placeholder 2">
            <a:extLst>
              <a:ext uri="{FF2B5EF4-FFF2-40B4-BE49-F238E27FC236}">
                <a16:creationId xmlns:a16="http://schemas.microsoft.com/office/drawing/2014/main" id="{C0EE9F31-3BC0-496D-ADF7-325DFE3996B7}"/>
              </a:ext>
            </a:extLst>
          </p:cNvPr>
          <p:cNvSpPr>
            <a:spLocks noGrp="1"/>
          </p:cNvSpPr>
          <p:nvPr>
            <p:ph idx="1"/>
          </p:nvPr>
        </p:nvSpPr>
        <p:spPr/>
        <p:txBody>
          <a:bodyPr>
            <a:normAutofit/>
          </a:bodyPr>
          <a:lstStyle/>
          <a:p>
            <a:pPr marL="0" indent="0">
              <a:buNone/>
            </a:pPr>
            <a:r>
              <a:rPr lang="en-US" sz="4800" b="0" i="0" dirty="0">
                <a:effectLst/>
                <a:latin typeface="helvetica" panose="020B0604020202020204" pitchFamily="34" charset="0"/>
              </a:rPr>
              <a:t>For I know the plans I have for you,” declares the LORD, “plans to prosper you and not to harm you, plans to give you hope and a future. </a:t>
            </a:r>
            <a:endParaRPr lang="en-US" sz="4800" dirty="0"/>
          </a:p>
        </p:txBody>
      </p:sp>
    </p:spTree>
    <p:extLst>
      <p:ext uri="{BB962C8B-B14F-4D97-AF65-F5344CB8AC3E}">
        <p14:creationId xmlns:p14="http://schemas.microsoft.com/office/powerpoint/2010/main" val="296578542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5063B4-02FD-44B1-875E-1F5426E2EB07}"/>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60835F70-02DC-4086-BA45-B55FF1848DFB}"/>
              </a:ext>
            </a:extLst>
          </p:cNvPr>
          <p:cNvSpPr>
            <a:spLocks noGrp="1"/>
          </p:cNvSpPr>
          <p:nvPr>
            <p:ph idx="1"/>
          </p:nvPr>
        </p:nvSpPr>
        <p:spPr/>
        <p:txBody>
          <a:bodyPr>
            <a:normAutofit/>
          </a:bodyPr>
          <a:lstStyle/>
          <a:p>
            <a:pPr marL="0" indent="0">
              <a:buNone/>
            </a:pPr>
            <a:r>
              <a:rPr lang="en-US" sz="4400" dirty="0"/>
              <a:t>…Consecration</a:t>
            </a:r>
          </a:p>
          <a:p>
            <a:pPr marL="0" indent="0">
              <a:buNone/>
            </a:pPr>
            <a:r>
              <a:rPr lang="en-US" sz="4400" dirty="0"/>
              <a:t>	…Devotion</a:t>
            </a:r>
          </a:p>
          <a:p>
            <a:pPr marL="0" indent="0">
              <a:buNone/>
            </a:pPr>
            <a:r>
              <a:rPr lang="en-US" sz="4400" dirty="0"/>
              <a:t>		…Addiction</a:t>
            </a:r>
          </a:p>
          <a:p>
            <a:pPr marL="0" indent="0">
              <a:buNone/>
            </a:pPr>
            <a:r>
              <a:rPr lang="en-US" sz="4400" dirty="0"/>
              <a:t>Leads to Something Powerful</a:t>
            </a:r>
          </a:p>
        </p:txBody>
      </p:sp>
    </p:spTree>
    <p:extLst>
      <p:ext uri="{BB962C8B-B14F-4D97-AF65-F5344CB8AC3E}">
        <p14:creationId xmlns:p14="http://schemas.microsoft.com/office/powerpoint/2010/main" val="3490850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221DC-48BE-4610-B6E1-C774C274B00E}"/>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7248862F-7349-4F7C-97D2-83B16FB3E275}"/>
              </a:ext>
            </a:extLst>
          </p:cNvPr>
          <p:cNvSpPr>
            <a:spLocks noGrp="1"/>
          </p:cNvSpPr>
          <p:nvPr>
            <p:ph idx="1"/>
          </p:nvPr>
        </p:nvSpPr>
        <p:spPr>
          <a:xfrm>
            <a:off x="685801" y="2142067"/>
            <a:ext cx="10131425" cy="4106333"/>
          </a:xfrm>
        </p:spPr>
        <p:txBody>
          <a:bodyPr/>
          <a:lstStyle/>
          <a:p>
            <a:pPr marL="0" indent="0">
              <a:buNone/>
            </a:pPr>
            <a:r>
              <a:rPr lang="en-US" sz="4800" dirty="0"/>
              <a:t>Get rid of obstacles. </a:t>
            </a:r>
          </a:p>
          <a:p>
            <a:pPr marL="0" indent="0">
              <a:buNone/>
            </a:pPr>
            <a:r>
              <a:rPr lang="en-US" sz="4800" dirty="0"/>
              <a:t>Keep moving forward.</a:t>
            </a:r>
          </a:p>
          <a:p>
            <a:pPr marL="0" indent="0">
              <a:buNone/>
            </a:pPr>
            <a:r>
              <a:rPr lang="en-US" sz="4800" dirty="0"/>
              <a:t>Keep your thoughts on Jesus.</a:t>
            </a:r>
          </a:p>
          <a:p>
            <a:pPr marL="0" indent="0">
              <a:buNone/>
            </a:pPr>
            <a:endParaRPr lang="en-US" dirty="0"/>
          </a:p>
          <a:p>
            <a:pPr marL="0" indent="0">
              <a:buNone/>
            </a:pPr>
            <a:endParaRPr lang="en-US" dirty="0"/>
          </a:p>
        </p:txBody>
      </p:sp>
    </p:spTree>
    <p:extLst>
      <p:ext uri="{BB962C8B-B14F-4D97-AF65-F5344CB8AC3E}">
        <p14:creationId xmlns:p14="http://schemas.microsoft.com/office/powerpoint/2010/main" val="194964350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26E2A4-AC51-4626-9792-D68D7AE75BE1}"/>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30488A07-3860-4700-BB3C-3B8E4747A41D}"/>
              </a:ext>
            </a:extLst>
          </p:cNvPr>
          <p:cNvSpPr>
            <a:spLocks noGrp="1"/>
          </p:cNvSpPr>
          <p:nvPr>
            <p:ph idx="1"/>
          </p:nvPr>
        </p:nvSpPr>
        <p:spPr>
          <a:xfrm>
            <a:off x="685801" y="2142067"/>
            <a:ext cx="10131425" cy="4384568"/>
          </a:xfrm>
        </p:spPr>
        <p:txBody>
          <a:bodyPr>
            <a:normAutofit/>
          </a:bodyPr>
          <a:lstStyle/>
          <a:p>
            <a:pPr marL="0" indent="0">
              <a:buNone/>
            </a:pPr>
            <a:r>
              <a:rPr lang="en-US" sz="4800" dirty="0"/>
              <a:t>Don’t give up.</a:t>
            </a:r>
          </a:p>
          <a:p>
            <a:pPr marL="0" indent="0">
              <a:buNone/>
            </a:pPr>
            <a:r>
              <a:rPr lang="en-US" sz="4800" dirty="0"/>
              <a:t>Be determined to finish.</a:t>
            </a:r>
          </a:p>
          <a:p>
            <a:pPr marL="0" indent="0">
              <a:buNone/>
            </a:pPr>
            <a:r>
              <a:rPr lang="en-US" sz="4800" dirty="0"/>
              <a:t>Listen to encouragement and give it.</a:t>
            </a:r>
          </a:p>
          <a:p>
            <a:pPr marL="0" indent="0">
              <a:buNone/>
            </a:pPr>
            <a:r>
              <a:rPr lang="en-US" sz="4800" dirty="0"/>
              <a:t>Follow the course.</a:t>
            </a:r>
          </a:p>
          <a:p>
            <a:pPr marL="0" indent="0">
              <a:buNone/>
            </a:pPr>
            <a:endParaRPr lang="en-US" dirty="0"/>
          </a:p>
        </p:txBody>
      </p:sp>
    </p:spTree>
    <p:extLst>
      <p:ext uri="{BB962C8B-B14F-4D97-AF65-F5344CB8AC3E}">
        <p14:creationId xmlns:p14="http://schemas.microsoft.com/office/powerpoint/2010/main" val="28601852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42BEFD-BA94-42A3-8149-2AA4BE916014}"/>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492DF801-7EB9-4FBC-AAA3-176CD41714E0}"/>
              </a:ext>
            </a:extLst>
          </p:cNvPr>
          <p:cNvSpPr>
            <a:spLocks noGrp="1"/>
          </p:cNvSpPr>
          <p:nvPr>
            <p:ph idx="1"/>
          </p:nvPr>
        </p:nvSpPr>
        <p:spPr>
          <a:xfrm>
            <a:off x="685801" y="2142067"/>
            <a:ext cx="10131425" cy="4208399"/>
          </a:xfrm>
        </p:spPr>
        <p:txBody>
          <a:bodyPr>
            <a:noAutofit/>
          </a:bodyPr>
          <a:lstStyle/>
          <a:p>
            <a:pPr marL="0" indent="0">
              <a:buNone/>
            </a:pPr>
            <a:r>
              <a:rPr lang="en-US" sz="4000" dirty="0"/>
              <a:t>Four Features of the Best Addiction</a:t>
            </a:r>
          </a:p>
          <a:p>
            <a:pPr marL="0" indent="0">
              <a:buNone/>
            </a:pPr>
            <a:r>
              <a:rPr lang="en-US" sz="4000" dirty="0"/>
              <a:t>Doctrine</a:t>
            </a:r>
          </a:p>
          <a:p>
            <a:pPr marL="0" indent="0">
              <a:buNone/>
            </a:pPr>
            <a:r>
              <a:rPr lang="en-US" sz="4000" dirty="0"/>
              <a:t>Fellowship</a:t>
            </a:r>
          </a:p>
          <a:p>
            <a:pPr marL="0" indent="0">
              <a:buNone/>
            </a:pPr>
            <a:r>
              <a:rPr lang="en-US" sz="4000" dirty="0"/>
              <a:t>Breaking Bread</a:t>
            </a:r>
          </a:p>
          <a:p>
            <a:pPr marL="0" indent="0">
              <a:buNone/>
            </a:pPr>
            <a:r>
              <a:rPr lang="en-US" sz="4000" dirty="0"/>
              <a:t>Prayer</a:t>
            </a:r>
          </a:p>
        </p:txBody>
      </p:sp>
    </p:spTree>
    <p:extLst>
      <p:ext uri="{BB962C8B-B14F-4D97-AF65-F5344CB8AC3E}">
        <p14:creationId xmlns:p14="http://schemas.microsoft.com/office/powerpoint/2010/main" val="370958912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255198-761E-48E7-8F71-CB93C0132A09}"/>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55573C75-73F4-49BB-AF64-6919DA1595B0}"/>
              </a:ext>
            </a:extLst>
          </p:cNvPr>
          <p:cNvSpPr>
            <a:spLocks noGrp="1"/>
          </p:cNvSpPr>
          <p:nvPr>
            <p:ph idx="1"/>
          </p:nvPr>
        </p:nvSpPr>
        <p:spPr/>
        <p:txBody>
          <a:bodyPr>
            <a:normAutofit/>
          </a:bodyPr>
          <a:lstStyle/>
          <a:p>
            <a:pPr marL="0" indent="0">
              <a:buNone/>
            </a:pPr>
            <a:r>
              <a:rPr lang="en-US" sz="4400" dirty="0"/>
              <a:t>Last week we talked about Grace Events and how Grace Events open the door for more Grace Events.  </a:t>
            </a:r>
          </a:p>
        </p:txBody>
      </p:sp>
    </p:spTree>
    <p:extLst>
      <p:ext uri="{BB962C8B-B14F-4D97-AF65-F5344CB8AC3E}">
        <p14:creationId xmlns:p14="http://schemas.microsoft.com/office/powerpoint/2010/main" val="205372990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BCB55-B874-4D3F-8455-B1F6541D2E3F}"/>
              </a:ext>
            </a:extLst>
          </p:cNvPr>
          <p:cNvSpPr>
            <a:spLocks noGrp="1"/>
          </p:cNvSpPr>
          <p:nvPr>
            <p:ph type="title"/>
          </p:nvPr>
        </p:nvSpPr>
        <p:spPr/>
        <p:txBody>
          <a:bodyPr/>
          <a:lstStyle/>
          <a:p>
            <a:r>
              <a:rPr lang="en-US" dirty="0"/>
              <a:t>review</a:t>
            </a:r>
          </a:p>
        </p:txBody>
      </p:sp>
      <p:sp>
        <p:nvSpPr>
          <p:cNvPr id="3" name="Content Placeholder 2">
            <a:extLst>
              <a:ext uri="{FF2B5EF4-FFF2-40B4-BE49-F238E27FC236}">
                <a16:creationId xmlns:a16="http://schemas.microsoft.com/office/drawing/2014/main" id="{2DDBBEC2-00EE-4006-A9F8-4B38918099C3}"/>
              </a:ext>
            </a:extLst>
          </p:cNvPr>
          <p:cNvSpPr>
            <a:spLocks noGrp="1"/>
          </p:cNvSpPr>
          <p:nvPr>
            <p:ph idx="1"/>
          </p:nvPr>
        </p:nvSpPr>
        <p:spPr/>
        <p:txBody>
          <a:bodyPr>
            <a:normAutofit/>
          </a:bodyPr>
          <a:lstStyle/>
          <a:p>
            <a:pPr marL="0" indent="0">
              <a:buNone/>
            </a:pPr>
            <a:r>
              <a:rPr lang="en-US" sz="4400" dirty="0"/>
              <a:t>How can we trust God more and move into a swarm of Grace Events?</a:t>
            </a:r>
          </a:p>
        </p:txBody>
      </p:sp>
    </p:spTree>
    <p:extLst>
      <p:ext uri="{BB962C8B-B14F-4D97-AF65-F5344CB8AC3E}">
        <p14:creationId xmlns:p14="http://schemas.microsoft.com/office/powerpoint/2010/main" val="11165888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608165-DDF1-4670-AAE3-5323A3EA0E6B}"/>
              </a:ext>
            </a:extLst>
          </p:cNvPr>
          <p:cNvSpPr>
            <a:spLocks noGrp="1"/>
          </p:cNvSpPr>
          <p:nvPr>
            <p:ph type="title"/>
          </p:nvPr>
        </p:nvSpPr>
        <p:spPr/>
        <p:txBody>
          <a:bodyPr/>
          <a:lstStyle/>
          <a:p>
            <a:r>
              <a:rPr lang="en-US" dirty="0"/>
              <a:t>intro</a:t>
            </a:r>
          </a:p>
        </p:txBody>
      </p:sp>
      <p:sp>
        <p:nvSpPr>
          <p:cNvPr id="3" name="Content Placeholder 2">
            <a:extLst>
              <a:ext uri="{FF2B5EF4-FFF2-40B4-BE49-F238E27FC236}">
                <a16:creationId xmlns:a16="http://schemas.microsoft.com/office/drawing/2014/main" id="{ADA68A84-A521-4EBE-AF5F-ED621398C749}"/>
              </a:ext>
            </a:extLst>
          </p:cNvPr>
          <p:cNvSpPr>
            <a:spLocks noGrp="1"/>
          </p:cNvSpPr>
          <p:nvPr>
            <p:ph idx="1"/>
          </p:nvPr>
        </p:nvSpPr>
        <p:spPr/>
        <p:txBody>
          <a:bodyPr>
            <a:normAutofit/>
          </a:bodyPr>
          <a:lstStyle/>
          <a:p>
            <a:pPr marL="0" indent="0" algn="ctr">
              <a:buNone/>
            </a:pPr>
            <a:r>
              <a:rPr lang="en-US" sz="4000" dirty="0"/>
              <a:t>The Christian walk is really a race or a journey. </a:t>
            </a:r>
          </a:p>
        </p:txBody>
      </p:sp>
    </p:spTree>
    <p:extLst>
      <p:ext uri="{BB962C8B-B14F-4D97-AF65-F5344CB8AC3E}">
        <p14:creationId xmlns:p14="http://schemas.microsoft.com/office/powerpoint/2010/main" val="16829195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F644C-60DB-45FA-866C-839817D1D937}"/>
              </a:ext>
            </a:extLst>
          </p:cNvPr>
          <p:cNvSpPr>
            <a:spLocks noGrp="1"/>
          </p:cNvSpPr>
          <p:nvPr>
            <p:ph type="title"/>
          </p:nvPr>
        </p:nvSpPr>
        <p:spPr/>
        <p:txBody>
          <a:bodyPr/>
          <a:lstStyle/>
          <a:p>
            <a:r>
              <a:rPr lang="en-US" dirty="0"/>
              <a:t>intro</a:t>
            </a:r>
          </a:p>
        </p:txBody>
      </p:sp>
      <p:sp>
        <p:nvSpPr>
          <p:cNvPr id="3" name="Content Placeholder 2">
            <a:extLst>
              <a:ext uri="{FF2B5EF4-FFF2-40B4-BE49-F238E27FC236}">
                <a16:creationId xmlns:a16="http://schemas.microsoft.com/office/drawing/2014/main" id="{5D664A4C-7DEE-4A63-B108-1F3C2408C4C2}"/>
              </a:ext>
            </a:extLst>
          </p:cNvPr>
          <p:cNvSpPr>
            <a:spLocks noGrp="1"/>
          </p:cNvSpPr>
          <p:nvPr>
            <p:ph idx="1"/>
          </p:nvPr>
        </p:nvSpPr>
        <p:spPr/>
        <p:txBody>
          <a:bodyPr>
            <a:normAutofit/>
          </a:bodyPr>
          <a:lstStyle/>
          <a:p>
            <a:pPr marL="0" indent="0" algn="ctr">
              <a:buNone/>
            </a:pPr>
            <a:r>
              <a:rPr lang="en-US" sz="4800" dirty="0"/>
              <a:t>The prize is heaven.</a:t>
            </a:r>
          </a:p>
        </p:txBody>
      </p:sp>
    </p:spTree>
    <p:extLst>
      <p:ext uri="{BB962C8B-B14F-4D97-AF65-F5344CB8AC3E}">
        <p14:creationId xmlns:p14="http://schemas.microsoft.com/office/powerpoint/2010/main" val="23686064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ED642-0F60-4197-B108-241836EA79EA}"/>
              </a:ext>
            </a:extLst>
          </p:cNvPr>
          <p:cNvSpPr>
            <a:spLocks noGrp="1"/>
          </p:cNvSpPr>
          <p:nvPr>
            <p:ph type="title"/>
          </p:nvPr>
        </p:nvSpPr>
        <p:spPr/>
        <p:txBody>
          <a:bodyPr/>
          <a:lstStyle/>
          <a:p>
            <a:r>
              <a:rPr lang="en-US" dirty="0"/>
              <a:t>Hebrews 12:1</a:t>
            </a:r>
          </a:p>
        </p:txBody>
      </p:sp>
      <p:sp>
        <p:nvSpPr>
          <p:cNvPr id="3" name="Content Placeholder 2">
            <a:extLst>
              <a:ext uri="{FF2B5EF4-FFF2-40B4-BE49-F238E27FC236}">
                <a16:creationId xmlns:a16="http://schemas.microsoft.com/office/drawing/2014/main" id="{46560CE3-C9AE-461B-9758-FC7D0A8BB1A5}"/>
              </a:ext>
            </a:extLst>
          </p:cNvPr>
          <p:cNvSpPr>
            <a:spLocks noGrp="1"/>
          </p:cNvSpPr>
          <p:nvPr>
            <p:ph idx="1"/>
          </p:nvPr>
        </p:nvSpPr>
        <p:spPr/>
        <p:txBody>
          <a:bodyPr/>
          <a:lstStyle/>
          <a:p>
            <a:pPr marL="0" indent="0">
              <a:buNone/>
            </a:pPr>
            <a:r>
              <a:rPr lang="en-US" sz="4000" b="0" i="0" dirty="0">
                <a:effectLst/>
                <a:latin typeface="helvetica" panose="020B0604020202020204" pitchFamily="34" charset="0"/>
              </a:rPr>
              <a:t>Therefore, since we are surrounded by such a great cloud of witnesses, let us throw off everything that hinders and the sin that so easily entangles. And let us run with perseverance the race marked out for us, </a:t>
            </a:r>
            <a:endParaRPr lang="en-US" sz="4000" dirty="0"/>
          </a:p>
          <a:p>
            <a:pPr marL="0" indent="0">
              <a:buNone/>
            </a:pPr>
            <a:endParaRPr lang="en-US" dirty="0"/>
          </a:p>
        </p:txBody>
      </p:sp>
    </p:spTree>
    <p:extLst>
      <p:ext uri="{BB962C8B-B14F-4D97-AF65-F5344CB8AC3E}">
        <p14:creationId xmlns:p14="http://schemas.microsoft.com/office/powerpoint/2010/main" val="20250954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A34DDF-BE61-49FE-AEA7-20350B8CD742}"/>
              </a:ext>
            </a:extLst>
          </p:cNvPr>
          <p:cNvSpPr>
            <a:spLocks noGrp="1"/>
          </p:cNvSpPr>
          <p:nvPr>
            <p:ph type="title"/>
          </p:nvPr>
        </p:nvSpPr>
        <p:spPr/>
        <p:txBody>
          <a:bodyPr/>
          <a:lstStyle/>
          <a:p>
            <a:r>
              <a:rPr lang="en-US" dirty="0"/>
              <a:t>Hebrews 12:2-3</a:t>
            </a:r>
          </a:p>
        </p:txBody>
      </p:sp>
      <p:sp>
        <p:nvSpPr>
          <p:cNvPr id="3" name="Content Placeholder 2">
            <a:extLst>
              <a:ext uri="{FF2B5EF4-FFF2-40B4-BE49-F238E27FC236}">
                <a16:creationId xmlns:a16="http://schemas.microsoft.com/office/drawing/2014/main" id="{53130522-0612-4264-9FE9-8728E44B0B45}"/>
              </a:ext>
            </a:extLst>
          </p:cNvPr>
          <p:cNvSpPr>
            <a:spLocks noGrp="1"/>
          </p:cNvSpPr>
          <p:nvPr>
            <p:ph idx="1"/>
          </p:nvPr>
        </p:nvSpPr>
        <p:spPr>
          <a:xfrm>
            <a:off x="685801" y="2142067"/>
            <a:ext cx="10131425" cy="4560737"/>
          </a:xfrm>
        </p:spPr>
        <p:txBody>
          <a:bodyPr>
            <a:normAutofit/>
          </a:bodyPr>
          <a:lstStyle/>
          <a:p>
            <a:pPr marL="0" indent="0" algn="l">
              <a:buNone/>
            </a:pPr>
            <a:r>
              <a:rPr lang="en-US" sz="3600" b="0" i="0" dirty="0">
                <a:effectLst/>
                <a:latin typeface="helvetica" panose="020B0604020202020204" pitchFamily="34" charset="0"/>
              </a:rPr>
              <a:t>fixing our eyes on Jesus, the pioneer and perfecter of faith. For the joy set before him he endured the cross, scorning its shame, and sat down at the right hand of the throne of God. </a:t>
            </a:r>
          </a:p>
          <a:p>
            <a:pPr marL="0" indent="0" algn="l">
              <a:buNone/>
            </a:pPr>
            <a:r>
              <a:rPr lang="en-US" sz="3600" b="0" i="0" dirty="0">
                <a:effectLst/>
                <a:latin typeface="helvetica" panose="020B0604020202020204" pitchFamily="34" charset="0"/>
              </a:rPr>
              <a:t>Consider him who endured such opposition from sinners, so that you will not grow weary and lose heart.</a:t>
            </a:r>
          </a:p>
          <a:p>
            <a:pPr marL="0" indent="0">
              <a:buNone/>
            </a:pPr>
            <a:endParaRPr lang="en-US" dirty="0"/>
          </a:p>
        </p:txBody>
      </p:sp>
    </p:spTree>
    <p:extLst>
      <p:ext uri="{BB962C8B-B14F-4D97-AF65-F5344CB8AC3E}">
        <p14:creationId xmlns:p14="http://schemas.microsoft.com/office/powerpoint/2010/main" val="108225858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elestial">
  <a:themeElements>
    <a:clrScheme name="Celestial">
      <a:dk1>
        <a:sysClr val="windowText" lastClr="000000"/>
      </a:dk1>
      <a:lt1>
        <a:sysClr val="window" lastClr="FFFFFF"/>
      </a:lt1>
      <a:dk2>
        <a:srgbClr val="18276C"/>
      </a:dk2>
      <a:lt2>
        <a:srgbClr val="EBEBEB"/>
      </a:lt2>
      <a:accent1>
        <a:srgbClr val="AC3EC1"/>
      </a:accent1>
      <a:accent2>
        <a:srgbClr val="477BD1"/>
      </a:accent2>
      <a:accent3>
        <a:srgbClr val="46B298"/>
      </a:accent3>
      <a:accent4>
        <a:srgbClr val="90BA4C"/>
      </a:accent4>
      <a:accent5>
        <a:srgbClr val="DD9D31"/>
      </a:accent5>
      <a:accent6>
        <a:srgbClr val="E25247"/>
      </a:accent6>
      <a:hlink>
        <a:srgbClr val="C573D2"/>
      </a:hlink>
      <a:folHlink>
        <a:srgbClr val="CCAEE8"/>
      </a:folHlink>
    </a:clrScheme>
    <a:fontScheme name="Celestial">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Celestial">
      <a:fillStyleLst>
        <a:solidFill>
          <a:schemeClr val="phClr"/>
        </a:solidFill>
        <a:gradFill rotWithShape="1">
          <a:gsLst>
            <a:gs pos="0">
              <a:schemeClr val="phClr">
                <a:tint val="70000"/>
                <a:lumMod val="110000"/>
              </a:schemeClr>
            </a:gs>
            <a:gs pos="100000">
              <a:schemeClr val="phClr">
                <a:tint val="82000"/>
                <a:alpha val="74000"/>
              </a:schemeClr>
            </a:gs>
          </a:gsLst>
          <a:lin ang="5400000" scaled="0"/>
        </a:gradFill>
        <a:gradFill rotWithShape="1">
          <a:gsLst>
            <a:gs pos="0">
              <a:schemeClr val="phClr">
                <a:tint val="98000"/>
                <a:lumMod val="100000"/>
              </a:schemeClr>
            </a:gs>
            <a:gs pos="100000">
              <a:schemeClr val="phClr">
                <a:shade val="88000"/>
                <a:lumMod val="88000"/>
              </a:schemeClr>
            </a:gs>
          </a:gsLst>
          <a:lin ang="5400000" scaled="1"/>
        </a:gradFill>
      </a:fillStyleLst>
      <a:lnStyleLst>
        <a:ln w="9525"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65000"/>
              </a:srgbClr>
            </a:outerShdw>
          </a:effectLst>
          <a:scene3d>
            <a:camera prst="orthographicFront">
              <a:rot lat="0" lon="0" rev="0"/>
            </a:camera>
            <a:lightRig rig="threePt" dir="tl">
              <a:rot lat="0" lon="0" rev="1200000"/>
            </a:lightRig>
          </a:scene3d>
          <a:sp3d>
            <a:bevelT w="38100" h="12700"/>
          </a:sp3d>
        </a:effectStyle>
      </a:effectStyleLst>
      <a:bgFillStyleLst>
        <a:solidFill>
          <a:schemeClr val="phClr"/>
        </a:solidFill>
        <a:gradFill rotWithShape="1">
          <a:gsLst>
            <a:gs pos="0">
              <a:schemeClr val="phClr">
                <a:tint val="90000"/>
                <a:shade val="96000"/>
                <a:hueMod val="100000"/>
                <a:satMod val="180000"/>
                <a:lumMod val="110000"/>
              </a:schemeClr>
            </a:gs>
            <a:gs pos="100000">
              <a:schemeClr val="phClr">
                <a:shade val="96000"/>
                <a:satMod val="160000"/>
                <a:lumMod val="100000"/>
              </a:schemeClr>
            </a:gs>
          </a:gsLst>
          <a:lin ang="4740000" scaled="1"/>
        </a:gradFill>
        <a:blipFill>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Celestial" id="{C4BB2A3D-0E93-4C5F-B0D2-9D3FCE089CC5}" vid="{42E5908D-19A2-46FD-89FA-638B126129EF}"/>
    </a:ext>
  </a:extLst>
</a:theme>
</file>

<file path=docProps/app.xml><?xml version="1.0" encoding="utf-8"?>
<Properties xmlns="http://schemas.openxmlformats.org/officeDocument/2006/extended-properties" xmlns:vt="http://schemas.openxmlformats.org/officeDocument/2006/docPropsVTypes">
  <Template>TM03457452[[fn=Celestial]]</Template>
  <TotalTime>2748</TotalTime>
  <Words>411</Words>
  <Application>Microsoft Office PowerPoint</Application>
  <PresentationFormat>Widescreen</PresentationFormat>
  <Paragraphs>54</Paragraphs>
  <Slides>21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21</vt:i4>
      </vt:variant>
    </vt:vector>
  </HeadingPairs>
  <TitlesOfParts>
    <vt:vector size="26" baseType="lpstr">
      <vt:lpstr>Arial</vt:lpstr>
      <vt:lpstr>Calibri</vt:lpstr>
      <vt:lpstr>Calibri Light</vt:lpstr>
      <vt:lpstr>helvetica</vt:lpstr>
      <vt:lpstr>Celestial</vt:lpstr>
      <vt:lpstr>FINISH STRONG</vt:lpstr>
      <vt:lpstr>REVIEW</vt:lpstr>
      <vt:lpstr>REVIEW</vt:lpstr>
      <vt:lpstr>review</vt:lpstr>
      <vt:lpstr>review</vt:lpstr>
      <vt:lpstr>intro</vt:lpstr>
      <vt:lpstr>intro</vt:lpstr>
      <vt:lpstr>Hebrews 12:1</vt:lpstr>
      <vt:lpstr>Hebrews 12:2-3</vt:lpstr>
      <vt:lpstr>Point one</vt:lpstr>
      <vt:lpstr>Point two</vt:lpstr>
      <vt:lpstr>Acts 20:24</vt:lpstr>
      <vt:lpstr>Point three</vt:lpstr>
      <vt:lpstr>Point four</vt:lpstr>
      <vt:lpstr>Point five</vt:lpstr>
      <vt:lpstr>Point six</vt:lpstr>
      <vt:lpstr>2 Corinthians 13:11</vt:lpstr>
      <vt:lpstr>Point seven</vt:lpstr>
      <vt:lpstr>Jeremiah 29:11</vt:lpstr>
      <vt:lpstr>conclusion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FINISH STRONG</dc:title>
  <dc:creator>Cynthia Thomas</dc:creator>
  <cp:lastModifiedBy>Douglas Martin</cp:lastModifiedBy>
  <cp:revision>7</cp:revision>
  <dcterms:created xsi:type="dcterms:W3CDTF">2021-08-20T13:32:30Z</dcterms:created>
  <dcterms:modified xsi:type="dcterms:W3CDTF">2021-09-15T19:42:26Z</dcterms:modified>
</cp:coreProperties>
</file>