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7" r:id="rId8"/>
    <p:sldId id="262" r:id="rId9"/>
    <p:sldId id="263" r:id="rId10"/>
    <p:sldId id="264" r:id="rId11"/>
    <p:sldId id="266" r:id="rId12"/>
    <p:sldId id="278" r:id="rId13"/>
    <p:sldId id="267" r:id="rId14"/>
    <p:sldId id="268" r:id="rId15"/>
    <p:sldId id="269" r:id="rId16"/>
    <p:sldId id="270" r:id="rId17"/>
    <p:sldId id="272" r:id="rId18"/>
    <p:sldId id="271" r:id="rId19"/>
    <p:sldId id="265"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09/15/2021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42D4-F067-4351-8F02-591EE0CF09FC}"/>
              </a:ext>
            </a:extLst>
          </p:cNvPr>
          <p:cNvSpPr>
            <a:spLocks noGrp="1"/>
          </p:cNvSpPr>
          <p:nvPr>
            <p:ph type="ctrTitle"/>
          </p:nvPr>
        </p:nvSpPr>
        <p:spPr/>
        <p:txBody>
          <a:bodyPr/>
          <a:lstStyle/>
          <a:p>
            <a:r>
              <a:rPr lang="en-US" dirty="0"/>
              <a:t>FINISH STRONG</a:t>
            </a:r>
          </a:p>
        </p:txBody>
      </p:sp>
    </p:spTree>
    <p:extLst>
      <p:ext uri="{BB962C8B-B14F-4D97-AF65-F5344CB8AC3E}">
        <p14:creationId xmlns:p14="http://schemas.microsoft.com/office/powerpoint/2010/main" val="379673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47EC3-3710-4994-A04C-83433FD520D0}"/>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A7539EE9-21BD-48E4-AD5F-B6D67A12F843}"/>
              </a:ext>
            </a:extLst>
          </p:cNvPr>
          <p:cNvSpPr>
            <a:spLocks noGrp="1"/>
          </p:cNvSpPr>
          <p:nvPr>
            <p:ph idx="1"/>
          </p:nvPr>
        </p:nvSpPr>
        <p:spPr/>
        <p:txBody>
          <a:bodyPr/>
          <a:lstStyle/>
          <a:p>
            <a:pPr marL="0" indent="0" algn="ctr">
              <a:buNone/>
            </a:pPr>
            <a:r>
              <a:rPr lang="en-US" sz="4800" dirty="0"/>
              <a:t>Get rid of anything that would hinder your race.</a:t>
            </a:r>
          </a:p>
          <a:p>
            <a:pPr marL="0" indent="0">
              <a:buNone/>
            </a:pPr>
            <a:endParaRPr lang="en-US" dirty="0"/>
          </a:p>
        </p:txBody>
      </p:sp>
    </p:spTree>
    <p:extLst>
      <p:ext uri="{BB962C8B-B14F-4D97-AF65-F5344CB8AC3E}">
        <p14:creationId xmlns:p14="http://schemas.microsoft.com/office/powerpoint/2010/main" val="56449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58A5E-AA73-4A58-B5C0-557C6DFAFE37}"/>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0ABD4714-72E7-4B55-B8BD-9C14B254A1B1}"/>
              </a:ext>
            </a:extLst>
          </p:cNvPr>
          <p:cNvSpPr>
            <a:spLocks noGrp="1"/>
          </p:cNvSpPr>
          <p:nvPr>
            <p:ph idx="1"/>
          </p:nvPr>
        </p:nvSpPr>
        <p:spPr/>
        <p:txBody>
          <a:bodyPr>
            <a:normAutofit/>
          </a:bodyPr>
          <a:lstStyle/>
          <a:p>
            <a:pPr marL="0" indent="0">
              <a:buNone/>
            </a:pPr>
            <a:r>
              <a:rPr lang="en-US" sz="4800" dirty="0"/>
              <a:t>Keep moving forward and don’t give up. </a:t>
            </a:r>
          </a:p>
        </p:txBody>
      </p:sp>
    </p:spTree>
    <p:extLst>
      <p:ext uri="{BB962C8B-B14F-4D97-AF65-F5344CB8AC3E}">
        <p14:creationId xmlns:p14="http://schemas.microsoft.com/office/powerpoint/2010/main" val="283096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719E-1E6D-4812-B614-8AD494C87C48}"/>
              </a:ext>
            </a:extLst>
          </p:cNvPr>
          <p:cNvSpPr>
            <a:spLocks noGrp="1"/>
          </p:cNvSpPr>
          <p:nvPr>
            <p:ph type="title"/>
          </p:nvPr>
        </p:nvSpPr>
        <p:spPr/>
        <p:txBody>
          <a:bodyPr/>
          <a:lstStyle/>
          <a:p>
            <a:r>
              <a:rPr lang="en-US" dirty="0"/>
              <a:t>Acts 20:24</a:t>
            </a:r>
          </a:p>
        </p:txBody>
      </p:sp>
      <p:sp>
        <p:nvSpPr>
          <p:cNvPr id="3" name="Content Placeholder 2">
            <a:extLst>
              <a:ext uri="{FF2B5EF4-FFF2-40B4-BE49-F238E27FC236}">
                <a16:creationId xmlns:a16="http://schemas.microsoft.com/office/drawing/2014/main" id="{23E92A01-F9F5-4E35-B683-08F8ED378702}"/>
              </a:ext>
            </a:extLst>
          </p:cNvPr>
          <p:cNvSpPr>
            <a:spLocks noGrp="1"/>
          </p:cNvSpPr>
          <p:nvPr>
            <p:ph idx="1"/>
          </p:nvPr>
        </p:nvSpPr>
        <p:spPr>
          <a:xfrm>
            <a:off x="685801" y="2142067"/>
            <a:ext cx="10131425" cy="4454042"/>
          </a:xfrm>
        </p:spPr>
        <p:txBody>
          <a:bodyPr>
            <a:noAutofit/>
          </a:bodyPr>
          <a:lstStyle/>
          <a:p>
            <a:pPr marL="0" indent="0">
              <a:buNone/>
            </a:pPr>
            <a:r>
              <a:rPr lang="en-US" sz="4400" b="0" i="0" dirty="0">
                <a:effectLst/>
                <a:latin typeface="helvetica" panose="020B0604020202020204" pitchFamily="34" charset="0"/>
              </a:rPr>
              <a:t>However, I consider my life worth nothing to me; my only aim is to </a:t>
            </a:r>
            <a:r>
              <a:rPr lang="en-US" sz="4400" b="1" i="0" u="sng" dirty="0">
                <a:effectLst/>
                <a:latin typeface="helvetica" panose="020B0604020202020204" pitchFamily="34" charset="0"/>
              </a:rPr>
              <a:t>finish</a:t>
            </a:r>
            <a:r>
              <a:rPr lang="en-US" sz="4400" b="0" i="0" dirty="0">
                <a:effectLst/>
                <a:latin typeface="helvetica" panose="020B0604020202020204" pitchFamily="34" charset="0"/>
              </a:rPr>
              <a:t> the race and complete the task the Lord Jesus has given me—the task of testifying to the good news of God’s grace. </a:t>
            </a:r>
            <a:endParaRPr lang="en-US" sz="4400" dirty="0"/>
          </a:p>
        </p:txBody>
      </p:sp>
    </p:spTree>
    <p:extLst>
      <p:ext uri="{BB962C8B-B14F-4D97-AF65-F5344CB8AC3E}">
        <p14:creationId xmlns:p14="http://schemas.microsoft.com/office/powerpoint/2010/main" val="307251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D582-7591-422C-8589-C86763B1A346}"/>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91A5CF8B-0EF3-4658-AA05-53FBB6D9E773}"/>
              </a:ext>
            </a:extLst>
          </p:cNvPr>
          <p:cNvSpPr>
            <a:spLocks noGrp="1"/>
          </p:cNvSpPr>
          <p:nvPr>
            <p:ph idx="1"/>
          </p:nvPr>
        </p:nvSpPr>
        <p:spPr/>
        <p:txBody>
          <a:bodyPr>
            <a:normAutofit/>
          </a:bodyPr>
          <a:lstStyle/>
          <a:p>
            <a:pPr marL="0" indent="0" algn="ctr">
              <a:buNone/>
            </a:pPr>
            <a:r>
              <a:rPr lang="en-US" sz="4800" dirty="0"/>
              <a:t>Fix your thoughts on Jesus. </a:t>
            </a:r>
          </a:p>
        </p:txBody>
      </p:sp>
    </p:spTree>
    <p:extLst>
      <p:ext uri="{BB962C8B-B14F-4D97-AF65-F5344CB8AC3E}">
        <p14:creationId xmlns:p14="http://schemas.microsoft.com/office/powerpoint/2010/main" val="100258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0C781-0509-4B8B-8C1D-0E2C5B181D5B}"/>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315BA827-FC51-4297-8176-1DEF8ABF268D}"/>
              </a:ext>
            </a:extLst>
          </p:cNvPr>
          <p:cNvSpPr>
            <a:spLocks noGrp="1"/>
          </p:cNvSpPr>
          <p:nvPr>
            <p:ph idx="1"/>
          </p:nvPr>
        </p:nvSpPr>
        <p:spPr/>
        <p:txBody>
          <a:bodyPr>
            <a:normAutofit/>
          </a:bodyPr>
          <a:lstStyle/>
          <a:p>
            <a:pPr marL="0" indent="0" algn="ctr">
              <a:buNone/>
            </a:pPr>
            <a:r>
              <a:rPr lang="en-US" sz="4800" dirty="0"/>
              <a:t>Do not grow weary and lose heart. </a:t>
            </a:r>
          </a:p>
        </p:txBody>
      </p:sp>
    </p:spTree>
    <p:extLst>
      <p:ext uri="{BB962C8B-B14F-4D97-AF65-F5344CB8AC3E}">
        <p14:creationId xmlns:p14="http://schemas.microsoft.com/office/powerpoint/2010/main" val="60254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6E603-6F03-47F5-A4B0-A1C9CF8D4C7E}"/>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8371BF59-70EA-4588-85BD-D3A9F0E0113B}"/>
              </a:ext>
            </a:extLst>
          </p:cNvPr>
          <p:cNvSpPr>
            <a:spLocks noGrp="1"/>
          </p:cNvSpPr>
          <p:nvPr>
            <p:ph idx="1"/>
          </p:nvPr>
        </p:nvSpPr>
        <p:spPr/>
        <p:txBody>
          <a:bodyPr>
            <a:normAutofit/>
          </a:bodyPr>
          <a:lstStyle/>
          <a:p>
            <a:pPr marL="0" indent="0" algn="ctr">
              <a:buNone/>
            </a:pPr>
            <a:r>
              <a:rPr lang="en-US" sz="4800" dirty="0"/>
              <a:t>Be determined to finish the race.</a:t>
            </a:r>
          </a:p>
        </p:txBody>
      </p:sp>
    </p:spTree>
    <p:extLst>
      <p:ext uri="{BB962C8B-B14F-4D97-AF65-F5344CB8AC3E}">
        <p14:creationId xmlns:p14="http://schemas.microsoft.com/office/powerpoint/2010/main" val="145335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A593-AD69-45E8-970A-E5AFB5BAAD7F}"/>
              </a:ext>
            </a:extLst>
          </p:cNvPr>
          <p:cNvSpPr>
            <a:spLocks noGrp="1"/>
          </p:cNvSpPr>
          <p:nvPr>
            <p:ph type="title"/>
          </p:nvPr>
        </p:nvSpPr>
        <p:spPr/>
        <p:txBody>
          <a:bodyPr/>
          <a:lstStyle/>
          <a:p>
            <a:r>
              <a:rPr lang="en-US" dirty="0"/>
              <a:t>Point six</a:t>
            </a:r>
          </a:p>
        </p:txBody>
      </p:sp>
      <p:sp>
        <p:nvSpPr>
          <p:cNvPr id="3" name="Content Placeholder 2">
            <a:extLst>
              <a:ext uri="{FF2B5EF4-FFF2-40B4-BE49-F238E27FC236}">
                <a16:creationId xmlns:a16="http://schemas.microsoft.com/office/drawing/2014/main" id="{C83CDE9E-5D05-49E8-BFF6-0099000ACAB7}"/>
              </a:ext>
            </a:extLst>
          </p:cNvPr>
          <p:cNvSpPr>
            <a:spLocks noGrp="1"/>
          </p:cNvSpPr>
          <p:nvPr>
            <p:ph idx="1"/>
          </p:nvPr>
        </p:nvSpPr>
        <p:spPr/>
        <p:txBody>
          <a:bodyPr>
            <a:normAutofit/>
          </a:bodyPr>
          <a:lstStyle/>
          <a:p>
            <a:pPr marL="0" indent="0" algn="ctr">
              <a:buNone/>
            </a:pPr>
            <a:r>
              <a:rPr lang="en-US" sz="4800" dirty="0"/>
              <a:t>Listen to encouragement and encourage others. </a:t>
            </a:r>
          </a:p>
        </p:txBody>
      </p:sp>
    </p:spTree>
    <p:extLst>
      <p:ext uri="{BB962C8B-B14F-4D97-AF65-F5344CB8AC3E}">
        <p14:creationId xmlns:p14="http://schemas.microsoft.com/office/powerpoint/2010/main" val="13284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28499-B0FE-46E5-8EF7-AB902578A810}"/>
              </a:ext>
            </a:extLst>
          </p:cNvPr>
          <p:cNvSpPr>
            <a:spLocks noGrp="1"/>
          </p:cNvSpPr>
          <p:nvPr>
            <p:ph type="title"/>
          </p:nvPr>
        </p:nvSpPr>
        <p:spPr/>
        <p:txBody>
          <a:bodyPr/>
          <a:lstStyle/>
          <a:p>
            <a:r>
              <a:rPr lang="en-US" dirty="0"/>
              <a:t>2 Corinthians 13:11</a:t>
            </a:r>
          </a:p>
        </p:txBody>
      </p:sp>
      <p:sp>
        <p:nvSpPr>
          <p:cNvPr id="3" name="Content Placeholder 2">
            <a:extLst>
              <a:ext uri="{FF2B5EF4-FFF2-40B4-BE49-F238E27FC236}">
                <a16:creationId xmlns:a16="http://schemas.microsoft.com/office/drawing/2014/main" id="{4877619D-9CEE-4383-BA27-62DB1F978ECF}"/>
              </a:ext>
            </a:extLst>
          </p:cNvPr>
          <p:cNvSpPr>
            <a:spLocks noGrp="1"/>
          </p:cNvSpPr>
          <p:nvPr>
            <p:ph idx="1"/>
          </p:nvPr>
        </p:nvSpPr>
        <p:spPr>
          <a:xfrm>
            <a:off x="685801" y="2142067"/>
            <a:ext cx="10131425" cy="3956729"/>
          </a:xfrm>
        </p:spPr>
        <p:txBody>
          <a:bodyPr>
            <a:noAutofit/>
          </a:bodyPr>
          <a:lstStyle/>
          <a:p>
            <a:pPr marL="0" indent="0">
              <a:buNone/>
            </a:pPr>
            <a:r>
              <a:rPr lang="en-US" sz="4800" b="0" i="0" dirty="0">
                <a:effectLst/>
                <a:latin typeface="helvetica" panose="020B0604020202020204" pitchFamily="34" charset="0"/>
              </a:rPr>
              <a:t>Finally, brothers and sisters, rejoice! Strive for full restoration, </a:t>
            </a:r>
            <a:r>
              <a:rPr lang="en-US" sz="4800" b="0" i="0" u="sng" dirty="0">
                <a:effectLst/>
                <a:latin typeface="helvetica" panose="020B0604020202020204" pitchFamily="34" charset="0"/>
              </a:rPr>
              <a:t>encourage</a:t>
            </a:r>
            <a:r>
              <a:rPr lang="en-US" sz="4800" b="0" i="0" dirty="0">
                <a:effectLst/>
                <a:latin typeface="helvetica" panose="020B0604020202020204" pitchFamily="34" charset="0"/>
              </a:rPr>
              <a:t> one another, be of one mind, live in peace. And the God of love and peace will be with you.</a:t>
            </a:r>
            <a:endParaRPr lang="en-US" sz="4800" dirty="0"/>
          </a:p>
        </p:txBody>
      </p:sp>
    </p:spTree>
    <p:extLst>
      <p:ext uri="{BB962C8B-B14F-4D97-AF65-F5344CB8AC3E}">
        <p14:creationId xmlns:p14="http://schemas.microsoft.com/office/powerpoint/2010/main" val="2706016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7418-8FFD-4A96-AF1D-494D34899260}"/>
              </a:ext>
            </a:extLst>
          </p:cNvPr>
          <p:cNvSpPr>
            <a:spLocks noGrp="1"/>
          </p:cNvSpPr>
          <p:nvPr>
            <p:ph type="title"/>
          </p:nvPr>
        </p:nvSpPr>
        <p:spPr/>
        <p:txBody>
          <a:bodyPr/>
          <a:lstStyle/>
          <a:p>
            <a:r>
              <a:rPr lang="en-US" dirty="0"/>
              <a:t>Point seven</a:t>
            </a:r>
          </a:p>
        </p:txBody>
      </p:sp>
      <p:sp>
        <p:nvSpPr>
          <p:cNvPr id="3" name="Content Placeholder 2">
            <a:extLst>
              <a:ext uri="{FF2B5EF4-FFF2-40B4-BE49-F238E27FC236}">
                <a16:creationId xmlns:a16="http://schemas.microsoft.com/office/drawing/2014/main" id="{364966AA-BC43-48E6-9CDF-DD806662E175}"/>
              </a:ext>
            </a:extLst>
          </p:cNvPr>
          <p:cNvSpPr>
            <a:spLocks noGrp="1"/>
          </p:cNvSpPr>
          <p:nvPr>
            <p:ph idx="1"/>
          </p:nvPr>
        </p:nvSpPr>
        <p:spPr/>
        <p:txBody>
          <a:bodyPr>
            <a:normAutofit/>
          </a:bodyPr>
          <a:lstStyle/>
          <a:p>
            <a:pPr marL="0" indent="0" algn="ctr">
              <a:buNone/>
            </a:pPr>
            <a:r>
              <a:rPr lang="en-US" sz="4400" dirty="0"/>
              <a:t>Follow the course.</a:t>
            </a:r>
          </a:p>
        </p:txBody>
      </p:sp>
    </p:spTree>
    <p:extLst>
      <p:ext uri="{BB962C8B-B14F-4D97-AF65-F5344CB8AC3E}">
        <p14:creationId xmlns:p14="http://schemas.microsoft.com/office/powerpoint/2010/main" val="329674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8A2B-E9B8-4A39-BABC-5100E646226C}"/>
              </a:ext>
            </a:extLst>
          </p:cNvPr>
          <p:cNvSpPr>
            <a:spLocks noGrp="1"/>
          </p:cNvSpPr>
          <p:nvPr>
            <p:ph type="title"/>
          </p:nvPr>
        </p:nvSpPr>
        <p:spPr/>
        <p:txBody>
          <a:bodyPr/>
          <a:lstStyle/>
          <a:p>
            <a:r>
              <a:rPr lang="en-US" dirty="0"/>
              <a:t>Jeremiah 29:11</a:t>
            </a:r>
          </a:p>
        </p:txBody>
      </p:sp>
      <p:sp>
        <p:nvSpPr>
          <p:cNvPr id="3" name="Content Placeholder 2">
            <a:extLst>
              <a:ext uri="{FF2B5EF4-FFF2-40B4-BE49-F238E27FC236}">
                <a16:creationId xmlns:a16="http://schemas.microsoft.com/office/drawing/2014/main" id="{C0EE9F31-3BC0-496D-ADF7-325DFE3996B7}"/>
              </a:ext>
            </a:extLst>
          </p:cNvPr>
          <p:cNvSpPr>
            <a:spLocks noGrp="1"/>
          </p:cNvSpPr>
          <p:nvPr>
            <p:ph idx="1"/>
          </p:nvPr>
        </p:nvSpPr>
        <p:spPr/>
        <p:txBody>
          <a:bodyPr>
            <a:normAutofit/>
          </a:bodyPr>
          <a:lstStyle/>
          <a:p>
            <a:pPr marL="0" indent="0">
              <a:buNone/>
            </a:pPr>
            <a:r>
              <a:rPr lang="en-US" sz="4800" b="0" i="0" dirty="0">
                <a:effectLst/>
                <a:latin typeface="helvetica" panose="020B0604020202020204" pitchFamily="34" charset="0"/>
              </a:rPr>
              <a:t>For I know the plans I have for you,” declares the LORD, “plans to prosper you and not to harm you, plans to give you hope and a future. </a:t>
            </a:r>
            <a:endParaRPr lang="en-US" sz="4800" dirty="0"/>
          </a:p>
        </p:txBody>
      </p:sp>
    </p:spTree>
    <p:extLst>
      <p:ext uri="{BB962C8B-B14F-4D97-AF65-F5344CB8AC3E}">
        <p14:creationId xmlns:p14="http://schemas.microsoft.com/office/powerpoint/2010/main" val="296578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63B4-02FD-44B1-875E-1F5426E2EB07}"/>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60835F70-02DC-4086-BA45-B55FF1848DFB}"/>
              </a:ext>
            </a:extLst>
          </p:cNvPr>
          <p:cNvSpPr>
            <a:spLocks noGrp="1"/>
          </p:cNvSpPr>
          <p:nvPr>
            <p:ph idx="1"/>
          </p:nvPr>
        </p:nvSpPr>
        <p:spPr/>
        <p:txBody>
          <a:bodyPr>
            <a:normAutofit/>
          </a:bodyPr>
          <a:lstStyle/>
          <a:p>
            <a:pPr marL="0" indent="0">
              <a:buNone/>
            </a:pPr>
            <a:r>
              <a:rPr lang="en-US" sz="4400" dirty="0"/>
              <a:t>…Consecration</a:t>
            </a:r>
          </a:p>
          <a:p>
            <a:pPr marL="0" indent="0">
              <a:buNone/>
            </a:pPr>
            <a:r>
              <a:rPr lang="en-US" sz="4400" dirty="0"/>
              <a:t>	…Devotion</a:t>
            </a:r>
          </a:p>
          <a:p>
            <a:pPr marL="0" indent="0">
              <a:buNone/>
            </a:pPr>
            <a:r>
              <a:rPr lang="en-US" sz="4400" dirty="0"/>
              <a:t>		…Addiction</a:t>
            </a:r>
          </a:p>
          <a:p>
            <a:pPr marL="0" indent="0">
              <a:buNone/>
            </a:pPr>
            <a:r>
              <a:rPr lang="en-US" sz="4400" dirty="0"/>
              <a:t>Leads to Something Powerful</a:t>
            </a:r>
          </a:p>
        </p:txBody>
      </p:sp>
    </p:spTree>
    <p:extLst>
      <p:ext uri="{BB962C8B-B14F-4D97-AF65-F5344CB8AC3E}">
        <p14:creationId xmlns:p14="http://schemas.microsoft.com/office/powerpoint/2010/main" val="34908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21DC-48BE-4610-B6E1-C774C274B00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248862F-7349-4F7C-97D2-83B16FB3E275}"/>
              </a:ext>
            </a:extLst>
          </p:cNvPr>
          <p:cNvSpPr>
            <a:spLocks noGrp="1"/>
          </p:cNvSpPr>
          <p:nvPr>
            <p:ph idx="1"/>
          </p:nvPr>
        </p:nvSpPr>
        <p:spPr>
          <a:xfrm>
            <a:off x="685801" y="2142067"/>
            <a:ext cx="10131425" cy="4106333"/>
          </a:xfrm>
        </p:spPr>
        <p:txBody>
          <a:bodyPr/>
          <a:lstStyle/>
          <a:p>
            <a:pPr marL="0" indent="0">
              <a:buNone/>
            </a:pPr>
            <a:r>
              <a:rPr lang="en-US" sz="4800" dirty="0"/>
              <a:t>Get rid of obstacles. </a:t>
            </a:r>
          </a:p>
          <a:p>
            <a:pPr marL="0" indent="0">
              <a:buNone/>
            </a:pPr>
            <a:r>
              <a:rPr lang="en-US" sz="4800" dirty="0"/>
              <a:t>Keep moving forward.</a:t>
            </a:r>
          </a:p>
          <a:p>
            <a:pPr marL="0" indent="0">
              <a:buNone/>
            </a:pPr>
            <a:r>
              <a:rPr lang="en-US" sz="4800" dirty="0"/>
              <a:t>Keep your thoughts on Jesus.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49643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E2A4-AC51-4626-9792-D68D7AE75BE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0488A07-3860-4700-BB3C-3B8E4747A41D}"/>
              </a:ext>
            </a:extLst>
          </p:cNvPr>
          <p:cNvSpPr>
            <a:spLocks noGrp="1"/>
          </p:cNvSpPr>
          <p:nvPr>
            <p:ph idx="1"/>
          </p:nvPr>
        </p:nvSpPr>
        <p:spPr>
          <a:xfrm>
            <a:off x="685801" y="2142067"/>
            <a:ext cx="10131425" cy="4384568"/>
          </a:xfrm>
        </p:spPr>
        <p:txBody>
          <a:bodyPr>
            <a:normAutofit/>
          </a:bodyPr>
          <a:lstStyle/>
          <a:p>
            <a:pPr marL="0" indent="0">
              <a:buNone/>
            </a:pPr>
            <a:r>
              <a:rPr lang="en-US" sz="4800" dirty="0"/>
              <a:t>Don’t give up.</a:t>
            </a:r>
          </a:p>
          <a:p>
            <a:pPr marL="0" indent="0">
              <a:buNone/>
            </a:pPr>
            <a:r>
              <a:rPr lang="en-US" sz="4800" dirty="0"/>
              <a:t>Be determined to finish.</a:t>
            </a:r>
          </a:p>
          <a:p>
            <a:pPr marL="0" indent="0">
              <a:buNone/>
            </a:pPr>
            <a:r>
              <a:rPr lang="en-US" sz="4800" dirty="0"/>
              <a:t>Listen to encouragement and give it.</a:t>
            </a:r>
          </a:p>
          <a:p>
            <a:pPr marL="0" indent="0">
              <a:buNone/>
            </a:pPr>
            <a:r>
              <a:rPr lang="en-US" sz="4800" dirty="0"/>
              <a:t>Follow the course.</a:t>
            </a:r>
          </a:p>
          <a:p>
            <a:pPr marL="0" indent="0">
              <a:buNone/>
            </a:pPr>
            <a:endParaRPr lang="en-US" dirty="0"/>
          </a:p>
        </p:txBody>
      </p:sp>
    </p:spTree>
    <p:extLst>
      <p:ext uri="{BB962C8B-B14F-4D97-AF65-F5344CB8AC3E}">
        <p14:creationId xmlns:p14="http://schemas.microsoft.com/office/powerpoint/2010/main" val="286018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BEFD-BA94-42A3-8149-2AA4BE916014}"/>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492DF801-7EB9-4FBC-AAA3-176CD41714E0}"/>
              </a:ext>
            </a:extLst>
          </p:cNvPr>
          <p:cNvSpPr>
            <a:spLocks noGrp="1"/>
          </p:cNvSpPr>
          <p:nvPr>
            <p:ph idx="1"/>
          </p:nvPr>
        </p:nvSpPr>
        <p:spPr>
          <a:xfrm>
            <a:off x="685801" y="2142067"/>
            <a:ext cx="10131425" cy="4208399"/>
          </a:xfrm>
        </p:spPr>
        <p:txBody>
          <a:bodyPr>
            <a:noAutofit/>
          </a:bodyPr>
          <a:lstStyle/>
          <a:p>
            <a:pPr marL="0" indent="0">
              <a:buNone/>
            </a:pPr>
            <a:r>
              <a:rPr lang="en-US" sz="4000" dirty="0"/>
              <a:t>Four Features of the Best Addiction</a:t>
            </a:r>
          </a:p>
          <a:p>
            <a:pPr marL="0" indent="0">
              <a:buNone/>
            </a:pPr>
            <a:r>
              <a:rPr lang="en-US" sz="4000" dirty="0"/>
              <a:t>Doctrine</a:t>
            </a:r>
          </a:p>
          <a:p>
            <a:pPr marL="0" indent="0">
              <a:buNone/>
            </a:pPr>
            <a:r>
              <a:rPr lang="en-US" sz="4000" dirty="0"/>
              <a:t>Fellowship</a:t>
            </a:r>
          </a:p>
          <a:p>
            <a:pPr marL="0" indent="0">
              <a:buNone/>
            </a:pPr>
            <a:r>
              <a:rPr lang="en-US" sz="4000" dirty="0"/>
              <a:t>Breaking Bread</a:t>
            </a:r>
          </a:p>
          <a:p>
            <a:pPr marL="0" indent="0">
              <a:buNone/>
            </a:pPr>
            <a:r>
              <a:rPr lang="en-US" sz="4000" dirty="0"/>
              <a:t>Prayer</a:t>
            </a:r>
          </a:p>
        </p:txBody>
      </p:sp>
    </p:spTree>
    <p:extLst>
      <p:ext uri="{BB962C8B-B14F-4D97-AF65-F5344CB8AC3E}">
        <p14:creationId xmlns:p14="http://schemas.microsoft.com/office/powerpoint/2010/main" val="3709589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5198-761E-48E7-8F71-CB93C0132A0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55573C75-73F4-49BB-AF64-6919DA1595B0}"/>
              </a:ext>
            </a:extLst>
          </p:cNvPr>
          <p:cNvSpPr>
            <a:spLocks noGrp="1"/>
          </p:cNvSpPr>
          <p:nvPr>
            <p:ph idx="1"/>
          </p:nvPr>
        </p:nvSpPr>
        <p:spPr/>
        <p:txBody>
          <a:bodyPr>
            <a:normAutofit/>
          </a:bodyPr>
          <a:lstStyle/>
          <a:p>
            <a:pPr marL="0" indent="0">
              <a:buNone/>
            </a:pPr>
            <a:r>
              <a:rPr lang="en-US" sz="4400" dirty="0"/>
              <a:t>Last week we talked about Grace Events and how Grace Events open the door for more Grace Events.  </a:t>
            </a:r>
          </a:p>
        </p:txBody>
      </p:sp>
    </p:spTree>
    <p:extLst>
      <p:ext uri="{BB962C8B-B14F-4D97-AF65-F5344CB8AC3E}">
        <p14:creationId xmlns:p14="http://schemas.microsoft.com/office/powerpoint/2010/main" val="205372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CB55-B874-4D3F-8455-B1F6541D2E3F}"/>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DDBBEC2-00EE-4006-A9F8-4B38918099C3}"/>
              </a:ext>
            </a:extLst>
          </p:cNvPr>
          <p:cNvSpPr>
            <a:spLocks noGrp="1"/>
          </p:cNvSpPr>
          <p:nvPr>
            <p:ph idx="1"/>
          </p:nvPr>
        </p:nvSpPr>
        <p:spPr/>
        <p:txBody>
          <a:bodyPr>
            <a:normAutofit/>
          </a:bodyPr>
          <a:lstStyle/>
          <a:p>
            <a:pPr marL="0" indent="0">
              <a:buNone/>
            </a:pPr>
            <a:r>
              <a:rPr lang="en-US" sz="4400" dirty="0"/>
              <a:t>How can we trust God more and move into a swarm of Grace Events?</a:t>
            </a:r>
          </a:p>
        </p:txBody>
      </p:sp>
    </p:spTree>
    <p:extLst>
      <p:ext uri="{BB962C8B-B14F-4D97-AF65-F5344CB8AC3E}">
        <p14:creationId xmlns:p14="http://schemas.microsoft.com/office/powerpoint/2010/main" val="111658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8165-DDF1-4670-AAE3-5323A3EA0E6B}"/>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ADA68A84-A521-4EBE-AF5F-ED621398C749}"/>
              </a:ext>
            </a:extLst>
          </p:cNvPr>
          <p:cNvSpPr>
            <a:spLocks noGrp="1"/>
          </p:cNvSpPr>
          <p:nvPr>
            <p:ph idx="1"/>
          </p:nvPr>
        </p:nvSpPr>
        <p:spPr/>
        <p:txBody>
          <a:bodyPr>
            <a:normAutofit/>
          </a:bodyPr>
          <a:lstStyle/>
          <a:p>
            <a:pPr marL="0" indent="0" algn="ctr">
              <a:buNone/>
            </a:pPr>
            <a:r>
              <a:rPr lang="en-US" sz="4000" dirty="0"/>
              <a:t>The Christian walk is really a race or a journey. </a:t>
            </a:r>
          </a:p>
        </p:txBody>
      </p:sp>
    </p:spTree>
    <p:extLst>
      <p:ext uri="{BB962C8B-B14F-4D97-AF65-F5344CB8AC3E}">
        <p14:creationId xmlns:p14="http://schemas.microsoft.com/office/powerpoint/2010/main" val="168291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644C-60DB-45FA-866C-839817D1D937}"/>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5D664A4C-7DEE-4A63-B108-1F3C2408C4C2}"/>
              </a:ext>
            </a:extLst>
          </p:cNvPr>
          <p:cNvSpPr>
            <a:spLocks noGrp="1"/>
          </p:cNvSpPr>
          <p:nvPr>
            <p:ph idx="1"/>
          </p:nvPr>
        </p:nvSpPr>
        <p:spPr/>
        <p:txBody>
          <a:bodyPr>
            <a:normAutofit/>
          </a:bodyPr>
          <a:lstStyle/>
          <a:p>
            <a:pPr marL="0" indent="0" algn="ctr">
              <a:buNone/>
            </a:pPr>
            <a:r>
              <a:rPr lang="en-US" sz="4800" dirty="0"/>
              <a:t>The prize is heaven.</a:t>
            </a:r>
          </a:p>
        </p:txBody>
      </p:sp>
    </p:spTree>
    <p:extLst>
      <p:ext uri="{BB962C8B-B14F-4D97-AF65-F5344CB8AC3E}">
        <p14:creationId xmlns:p14="http://schemas.microsoft.com/office/powerpoint/2010/main" val="236860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ED642-0F60-4197-B108-241836EA79EA}"/>
              </a:ext>
            </a:extLst>
          </p:cNvPr>
          <p:cNvSpPr>
            <a:spLocks noGrp="1"/>
          </p:cNvSpPr>
          <p:nvPr>
            <p:ph type="title"/>
          </p:nvPr>
        </p:nvSpPr>
        <p:spPr/>
        <p:txBody>
          <a:bodyPr/>
          <a:lstStyle/>
          <a:p>
            <a:r>
              <a:rPr lang="en-US" dirty="0"/>
              <a:t>Hebrews 12:1</a:t>
            </a:r>
          </a:p>
        </p:txBody>
      </p:sp>
      <p:sp>
        <p:nvSpPr>
          <p:cNvPr id="3" name="Content Placeholder 2">
            <a:extLst>
              <a:ext uri="{FF2B5EF4-FFF2-40B4-BE49-F238E27FC236}">
                <a16:creationId xmlns:a16="http://schemas.microsoft.com/office/drawing/2014/main" id="{46560CE3-C9AE-461B-9758-FC7D0A8BB1A5}"/>
              </a:ext>
            </a:extLst>
          </p:cNvPr>
          <p:cNvSpPr>
            <a:spLocks noGrp="1"/>
          </p:cNvSpPr>
          <p:nvPr>
            <p:ph idx="1"/>
          </p:nvPr>
        </p:nvSpPr>
        <p:spPr/>
        <p:txBody>
          <a:bodyPr/>
          <a:lstStyle/>
          <a:p>
            <a:pPr marL="0" indent="0">
              <a:buNone/>
            </a:pPr>
            <a:r>
              <a:rPr lang="en-US" sz="4000" b="0" i="0" dirty="0">
                <a:effectLst/>
                <a:latin typeface="helvetica" panose="020B0604020202020204" pitchFamily="34" charset="0"/>
              </a:rPr>
              <a:t>Therefore, since we are surrounded by such a great cloud of witnesses, let us throw off everything that hinders and the sin that so easily entangles. And let us run with perseverance the race marked out for us, </a:t>
            </a:r>
            <a:endParaRPr lang="en-US" sz="4000" dirty="0"/>
          </a:p>
          <a:p>
            <a:pPr marL="0" indent="0">
              <a:buNone/>
            </a:pPr>
            <a:endParaRPr lang="en-US" dirty="0"/>
          </a:p>
        </p:txBody>
      </p:sp>
    </p:spTree>
    <p:extLst>
      <p:ext uri="{BB962C8B-B14F-4D97-AF65-F5344CB8AC3E}">
        <p14:creationId xmlns:p14="http://schemas.microsoft.com/office/powerpoint/2010/main" val="2025095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4DDF-BE61-49FE-AEA7-20350B8CD742}"/>
              </a:ext>
            </a:extLst>
          </p:cNvPr>
          <p:cNvSpPr>
            <a:spLocks noGrp="1"/>
          </p:cNvSpPr>
          <p:nvPr>
            <p:ph type="title"/>
          </p:nvPr>
        </p:nvSpPr>
        <p:spPr/>
        <p:txBody>
          <a:bodyPr/>
          <a:lstStyle/>
          <a:p>
            <a:r>
              <a:rPr lang="en-US" dirty="0"/>
              <a:t>Hebrews 12:2-3</a:t>
            </a:r>
          </a:p>
        </p:txBody>
      </p:sp>
      <p:sp>
        <p:nvSpPr>
          <p:cNvPr id="3" name="Content Placeholder 2">
            <a:extLst>
              <a:ext uri="{FF2B5EF4-FFF2-40B4-BE49-F238E27FC236}">
                <a16:creationId xmlns:a16="http://schemas.microsoft.com/office/drawing/2014/main" id="{53130522-0612-4264-9FE9-8728E44B0B45}"/>
              </a:ext>
            </a:extLst>
          </p:cNvPr>
          <p:cNvSpPr>
            <a:spLocks noGrp="1"/>
          </p:cNvSpPr>
          <p:nvPr>
            <p:ph idx="1"/>
          </p:nvPr>
        </p:nvSpPr>
        <p:spPr>
          <a:xfrm>
            <a:off x="685801" y="2142067"/>
            <a:ext cx="10131425" cy="4560737"/>
          </a:xfrm>
        </p:spPr>
        <p:txBody>
          <a:bodyPr>
            <a:normAutofit/>
          </a:bodyPr>
          <a:lstStyle/>
          <a:p>
            <a:pPr marL="0" indent="0" algn="l">
              <a:buNone/>
            </a:pPr>
            <a:r>
              <a:rPr lang="en-US" sz="3600" b="0" i="0" dirty="0">
                <a:effectLst/>
                <a:latin typeface="helvetica" panose="020B0604020202020204" pitchFamily="34" charset="0"/>
              </a:rPr>
              <a:t>fixing our eyes on Jesus, the pioneer and perfecter of faith. For the joy set before him he endured the cross, scorning its shame, and sat down at the right hand of the throne of God. </a:t>
            </a:r>
          </a:p>
          <a:p>
            <a:pPr marL="0" indent="0" algn="l">
              <a:buNone/>
            </a:pPr>
            <a:r>
              <a:rPr lang="en-US" sz="3600" b="0" i="0" dirty="0">
                <a:effectLst/>
                <a:latin typeface="helvetica" panose="020B0604020202020204" pitchFamily="34" charset="0"/>
              </a:rPr>
              <a:t>Consider him who endured such opposition from sinners, so that you will not grow weary and lose heart.</a:t>
            </a:r>
          </a:p>
          <a:p>
            <a:pPr marL="0" indent="0">
              <a:buNone/>
            </a:pPr>
            <a:endParaRPr lang="en-US" dirty="0"/>
          </a:p>
        </p:txBody>
      </p:sp>
    </p:spTree>
    <p:extLst>
      <p:ext uri="{BB962C8B-B14F-4D97-AF65-F5344CB8AC3E}">
        <p14:creationId xmlns:p14="http://schemas.microsoft.com/office/powerpoint/2010/main" val="1082258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2748</TotalTime>
  <Words>411</Words>
  <Application>Microsoft Office PowerPoint</Application>
  <PresentationFormat>Widescreen</PresentationFormat>
  <Paragraphs>54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helvetica</vt:lpstr>
      <vt:lpstr>Celestial</vt:lpstr>
      <vt:lpstr>FINISH STRONG</vt:lpstr>
      <vt:lpstr>REVIEW</vt:lpstr>
      <vt:lpstr>REVIEW</vt:lpstr>
      <vt:lpstr>review</vt:lpstr>
      <vt:lpstr>review</vt:lpstr>
      <vt:lpstr>intro</vt:lpstr>
      <vt:lpstr>intro</vt:lpstr>
      <vt:lpstr>Hebrews 12:1</vt:lpstr>
      <vt:lpstr>Hebrews 12:2-3</vt:lpstr>
      <vt:lpstr>Point one</vt:lpstr>
      <vt:lpstr>Point two</vt:lpstr>
      <vt:lpstr>Acts 20:24</vt:lpstr>
      <vt:lpstr>Point three</vt:lpstr>
      <vt:lpstr>Point four</vt:lpstr>
      <vt:lpstr>Point five</vt:lpstr>
      <vt:lpstr>Point six</vt:lpstr>
      <vt:lpstr>2 Corinthians 13:11</vt:lpstr>
      <vt:lpstr>Point seven</vt:lpstr>
      <vt:lpstr>Jeremiah 29:11</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FINISH STRONG</dc:title>
  <dc:creator>Cynthia Thomas</dc:creator>
  <cp:lastModifiedBy>Douglas Martin</cp:lastModifiedBy>
  <cp:revision>7</cp:revision>
  <dcterms:created xsi:type="dcterms:W3CDTF">2021-08-20T13:32:30Z</dcterms:created>
  <dcterms:modified xsi:type="dcterms:W3CDTF">2021-09-15T19:42:26Z</dcterms:modified>
</cp:coreProperties>
</file>