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411" r:id="rId2"/>
    <p:sldId id="450" r:id="rId3"/>
    <p:sldId id="448" r:id="rId4"/>
    <p:sldId id="451" r:id="rId5"/>
    <p:sldId id="518" r:id="rId6"/>
    <p:sldId id="501" r:id="rId7"/>
    <p:sldId id="475" r:id="rId8"/>
    <p:sldId id="510" r:id="rId9"/>
    <p:sldId id="511" r:id="rId10"/>
    <p:sldId id="483" r:id="rId11"/>
    <p:sldId id="502" r:id="rId12"/>
    <p:sldId id="512" r:id="rId13"/>
    <p:sldId id="484" r:id="rId14"/>
    <p:sldId id="477" r:id="rId15"/>
    <p:sldId id="513" r:id="rId16"/>
    <p:sldId id="515" r:id="rId17"/>
    <p:sldId id="514" r:id="rId18"/>
    <p:sldId id="485" r:id="rId19"/>
    <p:sldId id="478" r:id="rId20"/>
    <p:sldId id="516" r:id="rId21"/>
    <p:sldId id="517" r:id="rId22"/>
    <p:sldId id="486" r:id="rId23"/>
    <p:sldId id="487" r:id="rId24"/>
    <p:sldId id="488" r:id="rId25"/>
    <p:sldId id="499" r:id="rId26"/>
    <p:sldId id="509" r:id="rId27"/>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C53C4-6CB4-4A85-A6ED-53BD94B4BB47}" v="1" dt="2021-08-14T12:37:44.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93AC53C4-6CB4-4A85-A6ED-53BD94B4BB47}"/>
    <pc:docChg chg="custSel addSld delSld modSld">
      <pc:chgData name="Douglas Martin" userId="2f233c73-e982-4686-a2f7-7fcacf256faf" providerId="ADAL" clId="{93AC53C4-6CB4-4A85-A6ED-53BD94B4BB47}" dt="2021-08-14T12:59:39.676" v="1009" actId="20577"/>
      <pc:docMkLst>
        <pc:docMk/>
      </pc:docMkLst>
      <pc:sldChg chg="modSp mod">
        <pc:chgData name="Douglas Martin" userId="2f233c73-e982-4686-a2f7-7fcacf256faf" providerId="ADAL" clId="{93AC53C4-6CB4-4A85-A6ED-53BD94B4BB47}" dt="2021-08-14T12:25:51.790" v="1" actId="20577"/>
        <pc:sldMkLst>
          <pc:docMk/>
          <pc:sldMk cId="2130710866" sldId="475"/>
        </pc:sldMkLst>
        <pc:spChg chg="mod">
          <ac:chgData name="Douglas Martin" userId="2f233c73-e982-4686-a2f7-7fcacf256faf" providerId="ADAL" clId="{93AC53C4-6CB4-4A85-A6ED-53BD94B4BB47}" dt="2021-08-14T12:25:51.790" v="1" actId="20577"/>
          <ac:spMkLst>
            <pc:docMk/>
            <pc:sldMk cId="2130710866" sldId="475"/>
            <ac:spMk id="20482" creationId="{C44D4744-D426-4999-AC26-69A9BF08A9C1}"/>
          </ac:spMkLst>
        </pc:spChg>
      </pc:sldChg>
      <pc:sldChg chg="del">
        <pc:chgData name="Douglas Martin" userId="2f233c73-e982-4686-a2f7-7fcacf256faf" providerId="ADAL" clId="{93AC53C4-6CB4-4A85-A6ED-53BD94B4BB47}" dt="2021-08-14T12:34:19.005" v="164" actId="47"/>
        <pc:sldMkLst>
          <pc:docMk/>
          <pc:sldMk cId="425865237" sldId="476"/>
        </pc:sldMkLst>
      </pc:sldChg>
      <pc:sldChg chg="modSp mod">
        <pc:chgData name="Douglas Martin" userId="2f233c73-e982-4686-a2f7-7fcacf256faf" providerId="ADAL" clId="{93AC53C4-6CB4-4A85-A6ED-53BD94B4BB47}" dt="2021-08-14T12:43:53.776" v="345" actId="20577"/>
        <pc:sldMkLst>
          <pc:docMk/>
          <pc:sldMk cId="1865324805" sldId="477"/>
        </pc:sldMkLst>
        <pc:spChg chg="mod">
          <ac:chgData name="Douglas Martin" userId="2f233c73-e982-4686-a2f7-7fcacf256faf" providerId="ADAL" clId="{93AC53C4-6CB4-4A85-A6ED-53BD94B4BB47}" dt="2021-08-14T12:43:53.776" v="345" actId="20577"/>
          <ac:spMkLst>
            <pc:docMk/>
            <pc:sldMk cId="1865324805" sldId="477"/>
            <ac:spMk id="20482" creationId="{C44D4744-D426-4999-AC26-69A9BF08A9C1}"/>
          </ac:spMkLst>
        </pc:spChg>
      </pc:sldChg>
      <pc:sldChg chg="modSp mod">
        <pc:chgData name="Douglas Martin" userId="2f233c73-e982-4686-a2f7-7fcacf256faf" providerId="ADAL" clId="{93AC53C4-6CB4-4A85-A6ED-53BD94B4BB47}" dt="2021-08-14T12:52:30.709" v="674" actId="20577"/>
        <pc:sldMkLst>
          <pc:docMk/>
          <pc:sldMk cId="514197093" sldId="478"/>
        </pc:sldMkLst>
        <pc:spChg chg="mod">
          <ac:chgData name="Douglas Martin" userId="2f233c73-e982-4686-a2f7-7fcacf256faf" providerId="ADAL" clId="{93AC53C4-6CB4-4A85-A6ED-53BD94B4BB47}" dt="2021-08-14T12:52:30.709" v="674" actId="20577"/>
          <ac:spMkLst>
            <pc:docMk/>
            <pc:sldMk cId="514197093" sldId="478"/>
            <ac:spMk id="20482" creationId="{C44D4744-D426-4999-AC26-69A9BF08A9C1}"/>
          </ac:spMkLst>
        </pc:spChg>
      </pc:sldChg>
      <pc:sldChg chg="modSp mod">
        <pc:chgData name="Douglas Martin" userId="2f233c73-e982-4686-a2f7-7fcacf256faf" providerId="ADAL" clId="{93AC53C4-6CB4-4A85-A6ED-53BD94B4BB47}" dt="2021-08-14T12:36:04.223" v="193" actId="6549"/>
        <pc:sldMkLst>
          <pc:docMk/>
          <pc:sldMk cId="46178764" sldId="483"/>
        </pc:sldMkLst>
        <pc:spChg chg="mod">
          <ac:chgData name="Douglas Martin" userId="2f233c73-e982-4686-a2f7-7fcacf256faf" providerId="ADAL" clId="{93AC53C4-6CB4-4A85-A6ED-53BD94B4BB47}" dt="2021-08-14T12:36:04.223" v="193" actId="6549"/>
          <ac:spMkLst>
            <pc:docMk/>
            <pc:sldMk cId="46178764" sldId="483"/>
            <ac:spMk id="20482" creationId="{C44D4744-D426-4999-AC26-69A9BF08A9C1}"/>
          </ac:spMkLst>
        </pc:spChg>
      </pc:sldChg>
      <pc:sldChg chg="modSp mod">
        <pc:chgData name="Douglas Martin" userId="2f233c73-e982-4686-a2f7-7fcacf256faf" providerId="ADAL" clId="{93AC53C4-6CB4-4A85-A6ED-53BD94B4BB47}" dt="2021-08-14T12:50:57.966" v="642" actId="6549"/>
        <pc:sldMkLst>
          <pc:docMk/>
          <pc:sldMk cId="3341596406" sldId="484"/>
        </pc:sldMkLst>
        <pc:spChg chg="mod">
          <ac:chgData name="Douglas Martin" userId="2f233c73-e982-4686-a2f7-7fcacf256faf" providerId="ADAL" clId="{93AC53C4-6CB4-4A85-A6ED-53BD94B4BB47}" dt="2021-08-14T12:50:57.966" v="642" actId="6549"/>
          <ac:spMkLst>
            <pc:docMk/>
            <pc:sldMk cId="3341596406" sldId="484"/>
            <ac:spMk id="20482" creationId="{C44D4744-D426-4999-AC26-69A9BF08A9C1}"/>
          </ac:spMkLst>
        </pc:spChg>
      </pc:sldChg>
      <pc:sldChg chg="modSp mod">
        <pc:chgData name="Douglas Martin" userId="2f233c73-e982-4686-a2f7-7fcacf256faf" providerId="ADAL" clId="{93AC53C4-6CB4-4A85-A6ED-53BD94B4BB47}" dt="2021-08-14T12:50:13.151" v="632" actId="20577"/>
        <pc:sldMkLst>
          <pc:docMk/>
          <pc:sldMk cId="3821997660" sldId="485"/>
        </pc:sldMkLst>
        <pc:spChg chg="mod">
          <ac:chgData name="Douglas Martin" userId="2f233c73-e982-4686-a2f7-7fcacf256faf" providerId="ADAL" clId="{93AC53C4-6CB4-4A85-A6ED-53BD94B4BB47}" dt="2021-08-14T12:50:13.151" v="632" actId="20577"/>
          <ac:spMkLst>
            <pc:docMk/>
            <pc:sldMk cId="3821997660" sldId="485"/>
            <ac:spMk id="20482" creationId="{C44D4744-D426-4999-AC26-69A9BF08A9C1}"/>
          </ac:spMkLst>
        </pc:spChg>
      </pc:sldChg>
      <pc:sldChg chg="modSp mod">
        <pc:chgData name="Douglas Martin" userId="2f233c73-e982-4686-a2f7-7fcacf256faf" providerId="ADAL" clId="{93AC53C4-6CB4-4A85-A6ED-53BD94B4BB47}" dt="2021-08-14T12:53:59.898" v="714" actId="6549"/>
        <pc:sldMkLst>
          <pc:docMk/>
          <pc:sldMk cId="519662678" sldId="486"/>
        </pc:sldMkLst>
        <pc:spChg chg="mod">
          <ac:chgData name="Douglas Martin" userId="2f233c73-e982-4686-a2f7-7fcacf256faf" providerId="ADAL" clId="{93AC53C4-6CB4-4A85-A6ED-53BD94B4BB47}" dt="2021-08-14T12:53:59.898" v="714" actId="6549"/>
          <ac:spMkLst>
            <pc:docMk/>
            <pc:sldMk cId="519662678" sldId="486"/>
            <ac:spMk id="20482" creationId="{C44D4744-D426-4999-AC26-69A9BF08A9C1}"/>
          </ac:spMkLst>
        </pc:spChg>
      </pc:sldChg>
      <pc:sldChg chg="modSp mod">
        <pc:chgData name="Douglas Martin" userId="2f233c73-e982-4686-a2f7-7fcacf256faf" providerId="ADAL" clId="{93AC53C4-6CB4-4A85-A6ED-53BD94B4BB47}" dt="2021-08-14T12:57:32.777" v="929" actId="20577"/>
        <pc:sldMkLst>
          <pc:docMk/>
          <pc:sldMk cId="1644618620" sldId="487"/>
        </pc:sldMkLst>
        <pc:spChg chg="mod">
          <ac:chgData name="Douglas Martin" userId="2f233c73-e982-4686-a2f7-7fcacf256faf" providerId="ADAL" clId="{93AC53C4-6CB4-4A85-A6ED-53BD94B4BB47}" dt="2021-08-14T12:57:32.777" v="929" actId="20577"/>
          <ac:spMkLst>
            <pc:docMk/>
            <pc:sldMk cId="1644618620" sldId="487"/>
            <ac:spMk id="2" creationId="{D5A01701-4ECE-47C5-95E9-4568F0866168}"/>
          </ac:spMkLst>
        </pc:spChg>
      </pc:sldChg>
      <pc:sldChg chg="modSp mod">
        <pc:chgData name="Douglas Martin" userId="2f233c73-e982-4686-a2f7-7fcacf256faf" providerId="ADAL" clId="{93AC53C4-6CB4-4A85-A6ED-53BD94B4BB47}" dt="2021-08-14T12:58:00.213" v="937" actId="20577"/>
        <pc:sldMkLst>
          <pc:docMk/>
          <pc:sldMk cId="1075166662" sldId="488"/>
        </pc:sldMkLst>
        <pc:spChg chg="mod">
          <ac:chgData name="Douglas Martin" userId="2f233c73-e982-4686-a2f7-7fcacf256faf" providerId="ADAL" clId="{93AC53C4-6CB4-4A85-A6ED-53BD94B4BB47}" dt="2021-08-14T12:58:00.213" v="937" actId="20577"/>
          <ac:spMkLst>
            <pc:docMk/>
            <pc:sldMk cId="1075166662" sldId="488"/>
            <ac:spMk id="2" creationId="{D5A01701-4ECE-47C5-95E9-4568F0866168}"/>
          </ac:spMkLst>
        </pc:spChg>
      </pc:sldChg>
      <pc:sldChg chg="modSp mod">
        <pc:chgData name="Douglas Martin" userId="2f233c73-e982-4686-a2f7-7fcacf256faf" providerId="ADAL" clId="{93AC53C4-6CB4-4A85-A6ED-53BD94B4BB47}" dt="2021-08-14T12:56:28.131" v="851" actId="20577"/>
        <pc:sldMkLst>
          <pc:docMk/>
          <pc:sldMk cId="2549489274" sldId="499"/>
        </pc:sldMkLst>
        <pc:spChg chg="mod">
          <ac:chgData name="Douglas Martin" userId="2f233c73-e982-4686-a2f7-7fcacf256faf" providerId="ADAL" clId="{93AC53C4-6CB4-4A85-A6ED-53BD94B4BB47}" dt="2021-08-14T12:56:28.131" v="851" actId="20577"/>
          <ac:spMkLst>
            <pc:docMk/>
            <pc:sldMk cId="2549489274" sldId="499"/>
            <ac:spMk id="2" creationId="{D5A01701-4ECE-47C5-95E9-4568F0866168}"/>
          </ac:spMkLst>
        </pc:spChg>
      </pc:sldChg>
      <pc:sldChg chg="modSp mod">
        <pc:chgData name="Douglas Martin" userId="2f233c73-e982-4686-a2f7-7fcacf256faf" providerId="ADAL" clId="{93AC53C4-6CB4-4A85-A6ED-53BD94B4BB47}" dt="2021-08-14T12:37:44.632" v="211" actId="1076"/>
        <pc:sldMkLst>
          <pc:docMk/>
          <pc:sldMk cId="2237610730" sldId="502"/>
        </pc:sldMkLst>
        <pc:spChg chg="mod">
          <ac:chgData name="Douglas Martin" userId="2f233c73-e982-4686-a2f7-7fcacf256faf" providerId="ADAL" clId="{93AC53C4-6CB4-4A85-A6ED-53BD94B4BB47}" dt="2021-08-14T12:37:44.632" v="211" actId="1076"/>
          <ac:spMkLst>
            <pc:docMk/>
            <pc:sldMk cId="2237610730" sldId="502"/>
            <ac:spMk id="20482" creationId="{C44D4744-D426-4999-AC26-69A9BF08A9C1}"/>
          </ac:spMkLst>
        </pc:spChg>
      </pc:sldChg>
      <pc:sldChg chg="del">
        <pc:chgData name="Douglas Martin" userId="2f233c73-e982-4686-a2f7-7fcacf256faf" providerId="ADAL" clId="{93AC53C4-6CB4-4A85-A6ED-53BD94B4BB47}" dt="2021-08-14T12:39:40.750" v="312" actId="47"/>
        <pc:sldMkLst>
          <pc:docMk/>
          <pc:sldMk cId="3109109425" sldId="503"/>
        </pc:sldMkLst>
      </pc:sldChg>
      <pc:sldChg chg="del">
        <pc:chgData name="Douglas Martin" userId="2f233c73-e982-4686-a2f7-7fcacf256faf" providerId="ADAL" clId="{93AC53C4-6CB4-4A85-A6ED-53BD94B4BB47}" dt="2021-08-14T12:39:41.703" v="313" actId="47"/>
        <pc:sldMkLst>
          <pc:docMk/>
          <pc:sldMk cId="2869588636" sldId="504"/>
        </pc:sldMkLst>
      </pc:sldChg>
      <pc:sldChg chg="del">
        <pc:chgData name="Douglas Martin" userId="2f233c73-e982-4686-a2f7-7fcacf256faf" providerId="ADAL" clId="{93AC53C4-6CB4-4A85-A6ED-53BD94B4BB47}" dt="2021-08-14T12:39:43.795" v="314" actId="47"/>
        <pc:sldMkLst>
          <pc:docMk/>
          <pc:sldMk cId="3527911421" sldId="505"/>
        </pc:sldMkLst>
      </pc:sldChg>
      <pc:sldChg chg="del">
        <pc:chgData name="Douglas Martin" userId="2f233c73-e982-4686-a2f7-7fcacf256faf" providerId="ADAL" clId="{93AC53C4-6CB4-4A85-A6ED-53BD94B4BB47}" dt="2021-08-14T12:51:57.449" v="652" actId="47"/>
        <pc:sldMkLst>
          <pc:docMk/>
          <pc:sldMk cId="2879108556" sldId="506"/>
        </pc:sldMkLst>
      </pc:sldChg>
      <pc:sldChg chg="del">
        <pc:chgData name="Douglas Martin" userId="2f233c73-e982-4686-a2f7-7fcacf256faf" providerId="ADAL" clId="{93AC53C4-6CB4-4A85-A6ED-53BD94B4BB47}" dt="2021-08-14T12:52:00.497" v="654" actId="47"/>
        <pc:sldMkLst>
          <pc:docMk/>
          <pc:sldMk cId="1724757195" sldId="507"/>
        </pc:sldMkLst>
      </pc:sldChg>
      <pc:sldChg chg="del">
        <pc:chgData name="Douglas Martin" userId="2f233c73-e982-4686-a2f7-7fcacf256faf" providerId="ADAL" clId="{93AC53C4-6CB4-4A85-A6ED-53BD94B4BB47}" dt="2021-08-14T12:51:59.080" v="653" actId="47"/>
        <pc:sldMkLst>
          <pc:docMk/>
          <pc:sldMk cId="39729847" sldId="508"/>
        </pc:sldMkLst>
      </pc:sldChg>
      <pc:sldChg chg="modSp mod">
        <pc:chgData name="Douglas Martin" userId="2f233c73-e982-4686-a2f7-7fcacf256faf" providerId="ADAL" clId="{93AC53C4-6CB4-4A85-A6ED-53BD94B4BB47}" dt="2021-08-14T12:58:50.243" v="950" actId="20577"/>
        <pc:sldMkLst>
          <pc:docMk/>
          <pc:sldMk cId="2785090750" sldId="509"/>
        </pc:sldMkLst>
        <pc:spChg chg="mod">
          <ac:chgData name="Douglas Martin" userId="2f233c73-e982-4686-a2f7-7fcacf256faf" providerId="ADAL" clId="{93AC53C4-6CB4-4A85-A6ED-53BD94B4BB47}" dt="2021-08-14T12:58:50.243" v="950" actId="20577"/>
          <ac:spMkLst>
            <pc:docMk/>
            <pc:sldMk cId="2785090750" sldId="509"/>
            <ac:spMk id="2" creationId="{D5A01701-4ECE-47C5-95E9-4568F0866168}"/>
          </ac:spMkLst>
        </pc:spChg>
      </pc:sldChg>
      <pc:sldChg chg="modSp mod">
        <pc:chgData name="Douglas Martin" userId="2f233c73-e982-4686-a2f7-7fcacf256faf" providerId="ADAL" clId="{93AC53C4-6CB4-4A85-A6ED-53BD94B4BB47}" dt="2021-08-14T12:27:03.457" v="8" actId="115"/>
        <pc:sldMkLst>
          <pc:docMk/>
          <pc:sldMk cId="2378405619" sldId="510"/>
        </pc:sldMkLst>
        <pc:spChg chg="mod">
          <ac:chgData name="Douglas Martin" userId="2f233c73-e982-4686-a2f7-7fcacf256faf" providerId="ADAL" clId="{93AC53C4-6CB4-4A85-A6ED-53BD94B4BB47}" dt="2021-08-14T12:27:03.457" v="8" actId="115"/>
          <ac:spMkLst>
            <pc:docMk/>
            <pc:sldMk cId="2378405619" sldId="510"/>
            <ac:spMk id="20482" creationId="{C44D4744-D426-4999-AC26-69A9BF08A9C1}"/>
          </ac:spMkLst>
        </pc:spChg>
      </pc:sldChg>
      <pc:sldChg chg="modSp add mod">
        <pc:chgData name="Douglas Martin" userId="2f233c73-e982-4686-a2f7-7fcacf256faf" providerId="ADAL" clId="{93AC53C4-6CB4-4A85-A6ED-53BD94B4BB47}" dt="2021-08-14T12:27:20.576" v="10" actId="115"/>
        <pc:sldMkLst>
          <pc:docMk/>
          <pc:sldMk cId="3279589430" sldId="511"/>
        </pc:sldMkLst>
        <pc:spChg chg="mod">
          <ac:chgData name="Douglas Martin" userId="2f233c73-e982-4686-a2f7-7fcacf256faf" providerId="ADAL" clId="{93AC53C4-6CB4-4A85-A6ED-53BD94B4BB47}" dt="2021-08-14T12:27:20.576" v="10" actId="115"/>
          <ac:spMkLst>
            <pc:docMk/>
            <pc:sldMk cId="3279589430" sldId="511"/>
            <ac:spMk id="20482" creationId="{C44D4744-D426-4999-AC26-69A9BF08A9C1}"/>
          </ac:spMkLst>
        </pc:spChg>
      </pc:sldChg>
      <pc:sldChg chg="modSp add mod">
        <pc:chgData name="Douglas Martin" userId="2f233c73-e982-4686-a2f7-7fcacf256faf" providerId="ADAL" clId="{93AC53C4-6CB4-4A85-A6ED-53BD94B4BB47}" dt="2021-08-14T12:37:09.396" v="208" actId="20577"/>
        <pc:sldMkLst>
          <pc:docMk/>
          <pc:sldMk cId="2903457080" sldId="512"/>
        </pc:sldMkLst>
        <pc:spChg chg="mod">
          <ac:chgData name="Douglas Martin" userId="2f233c73-e982-4686-a2f7-7fcacf256faf" providerId="ADAL" clId="{93AC53C4-6CB4-4A85-A6ED-53BD94B4BB47}" dt="2021-08-14T12:37:09.396" v="208" actId="20577"/>
          <ac:spMkLst>
            <pc:docMk/>
            <pc:sldMk cId="2903457080" sldId="512"/>
            <ac:spMk id="20482" creationId="{C44D4744-D426-4999-AC26-69A9BF08A9C1}"/>
          </ac:spMkLst>
        </pc:spChg>
      </pc:sldChg>
      <pc:sldChg chg="modSp add mod">
        <pc:chgData name="Douglas Martin" userId="2f233c73-e982-4686-a2f7-7fcacf256faf" providerId="ADAL" clId="{93AC53C4-6CB4-4A85-A6ED-53BD94B4BB47}" dt="2021-08-14T12:45:46.697" v="370" actId="6549"/>
        <pc:sldMkLst>
          <pc:docMk/>
          <pc:sldMk cId="3386025302" sldId="513"/>
        </pc:sldMkLst>
        <pc:spChg chg="mod">
          <ac:chgData name="Douglas Martin" userId="2f233c73-e982-4686-a2f7-7fcacf256faf" providerId="ADAL" clId="{93AC53C4-6CB4-4A85-A6ED-53BD94B4BB47}" dt="2021-08-14T12:45:46.697" v="370" actId="6549"/>
          <ac:spMkLst>
            <pc:docMk/>
            <pc:sldMk cId="3386025302" sldId="513"/>
            <ac:spMk id="20482" creationId="{C44D4744-D426-4999-AC26-69A9BF08A9C1}"/>
          </ac:spMkLst>
        </pc:spChg>
      </pc:sldChg>
      <pc:sldChg chg="modSp add mod">
        <pc:chgData name="Douglas Martin" userId="2f233c73-e982-4686-a2f7-7fcacf256faf" providerId="ADAL" clId="{93AC53C4-6CB4-4A85-A6ED-53BD94B4BB47}" dt="2021-08-14T12:46:49.442" v="403" actId="20577"/>
        <pc:sldMkLst>
          <pc:docMk/>
          <pc:sldMk cId="2136524002" sldId="514"/>
        </pc:sldMkLst>
        <pc:spChg chg="mod">
          <ac:chgData name="Douglas Martin" userId="2f233c73-e982-4686-a2f7-7fcacf256faf" providerId="ADAL" clId="{93AC53C4-6CB4-4A85-A6ED-53BD94B4BB47}" dt="2021-08-14T12:46:49.442" v="403" actId="20577"/>
          <ac:spMkLst>
            <pc:docMk/>
            <pc:sldMk cId="2136524002" sldId="514"/>
            <ac:spMk id="20482" creationId="{C44D4744-D426-4999-AC26-69A9BF08A9C1}"/>
          </ac:spMkLst>
        </pc:spChg>
      </pc:sldChg>
      <pc:sldChg chg="modSp add mod">
        <pc:chgData name="Douglas Martin" userId="2f233c73-e982-4686-a2f7-7fcacf256faf" providerId="ADAL" clId="{93AC53C4-6CB4-4A85-A6ED-53BD94B4BB47}" dt="2021-08-14T12:46:19.679" v="391" actId="20577"/>
        <pc:sldMkLst>
          <pc:docMk/>
          <pc:sldMk cId="3381808600" sldId="515"/>
        </pc:sldMkLst>
        <pc:spChg chg="mod">
          <ac:chgData name="Douglas Martin" userId="2f233c73-e982-4686-a2f7-7fcacf256faf" providerId="ADAL" clId="{93AC53C4-6CB4-4A85-A6ED-53BD94B4BB47}" dt="2021-08-14T12:46:19.679" v="391" actId="20577"/>
          <ac:spMkLst>
            <pc:docMk/>
            <pc:sldMk cId="3381808600" sldId="515"/>
            <ac:spMk id="20482" creationId="{C44D4744-D426-4999-AC26-69A9BF08A9C1}"/>
          </ac:spMkLst>
        </pc:spChg>
      </pc:sldChg>
      <pc:sldChg chg="modSp add mod">
        <pc:chgData name="Douglas Martin" userId="2f233c73-e982-4686-a2f7-7fcacf256faf" providerId="ADAL" clId="{93AC53C4-6CB4-4A85-A6ED-53BD94B4BB47}" dt="2021-08-14T12:52:57.174" v="695" actId="403"/>
        <pc:sldMkLst>
          <pc:docMk/>
          <pc:sldMk cId="281932025" sldId="516"/>
        </pc:sldMkLst>
        <pc:spChg chg="mod">
          <ac:chgData name="Douglas Martin" userId="2f233c73-e982-4686-a2f7-7fcacf256faf" providerId="ADAL" clId="{93AC53C4-6CB4-4A85-A6ED-53BD94B4BB47}" dt="2021-08-14T12:52:57.174" v="695" actId="403"/>
          <ac:spMkLst>
            <pc:docMk/>
            <pc:sldMk cId="281932025" sldId="516"/>
            <ac:spMk id="20482" creationId="{C44D4744-D426-4999-AC26-69A9BF08A9C1}"/>
          </ac:spMkLst>
        </pc:spChg>
      </pc:sldChg>
      <pc:sldChg chg="modSp add mod">
        <pc:chgData name="Douglas Martin" userId="2f233c73-e982-4686-a2f7-7fcacf256faf" providerId="ADAL" clId="{93AC53C4-6CB4-4A85-A6ED-53BD94B4BB47}" dt="2021-08-14T12:54:20.079" v="730" actId="20577"/>
        <pc:sldMkLst>
          <pc:docMk/>
          <pc:sldMk cId="2704132469" sldId="517"/>
        </pc:sldMkLst>
        <pc:spChg chg="mod">
          <ac:chgData name="Douglas Martin" userId="2f233c73-e982-4686-a2f7-7fcacf256faf" providerId="ADAL" clId="{93AC53C4-6CB4-4A85-A6ED-53BD94B4BB47}" dt="2021-08-14T12:54:20.079" v="730" actId="20577"/>
          <ac:spMkLst>
            <pc:docMk/>
            <pc:sldMk cId="2704132469" sldId="517"/>
            <ac:spMk id="20482" creationId="{C44D4744-D426-4999-AC26-69A9BF08A9C1}"/>
          </ac:spMkLst>
        </pc:spChg>
      </pc:sldChg>
      <pc:sldChg chg="modSp add mod">
        <pc:chgData name="Douglas Martin" userId="2f233c73-e982-4686-a2f7-7fcacf256faf" providerId="ADAL" clId="{93AC53C4-6CB4-4A85-A6ED-53BD94B4BB47}" dt="2021-08-14T12:59:39.676" v="1009" actId="20577"/>
        <pc:sldMkLst>
          <pc:docMk/>
          <pc:sldMk cId="1975250757" sldId="518"/>
        </pc:sldMkLst>
        <pc:spChg chg="mod">
          <ac:chgData name="Douglas Martin" userId="2f233c73-e982-4686-a2f7-7fcacf256faf" providerId="ADAL" clId="{93AC53C4-6CB4-4A85-A6ED-53BD94B4BB47}" dt="2021-08-14T12:59:39.676" v="1009" actId="20577"/>
          <ac:spMkLst>
            <pc:docMk/>
            <pc:sldMk cId="1975250757" sldId="518"/>
            <ac:spMk id="20482" creationId="{C44D4744-D426-4999-AC26-69A9BF08A9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8/14/2021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8/14/2021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8/14/2021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8/14/2021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8/14/2021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8/14/2021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8/14/2021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8/14/2021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8/14/2021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8/14/2021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8/14/2021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8/14/2021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8/14/2021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8/14/2021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8/14/2021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8/14/2021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8/14/2021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8/14/2021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8/14/2021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3494763" y="319313"/>
            <a:ext cx="7708906" cy="5849257"/>
          </a:xfrm>
        </p:spPr>
        <p:txBody>
          <a:bodyPr>
            <a:normAutofit/>
          </a:bodyPr>
          <a:lstStyle/>
          <a:p>
            <a:pPr eaLnBrk="1" fontAlgn="auto" hangingPunct="1">
              <a:spcAft>
                <a:spcPts val="0"/>
              </a:spcAft>
              <a:defRPr/>
            </a:pPr>
            <a:br>
              <a:rPr lang="en-US" sz="8800"/>
            </a:br>
            <a:r>
              <a:rPr lang="en-US" sz="8800"/>
              <a:t>ONE DAY AT THREE O’CLOCK</a:t>
            </a:r>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ONE:</a:t>
            </a:r>
          </a:p>
          <a:p>
            <a:pPr eaLnBrk="1" hangingPunct="1"/>
            <a:endParaRPr lang="en-US" altLang="en-US" sz="6600" dirty="0"/>
          </a:p>
          <a:p>
            <a:pPr eaLnBrk="1" hangingPunct="1"/>
            <a:r>
              <a:rPr lang="en-US" altLang="en-US" sz="6600" dirty="0"/>
              <a:t>God’s grace events are designed to furnish examples and force them to judge.</a:t>
            </a:r>
          </a:p>
          <a:p>
            <a:pPr eaLnBrk="1" hangingPunct="1"/>
            <a:endParaRPr lang="en-US" altLang="en-US" sz="5400" dirty="0"/>
          </a:p>
        </p:txBody>
      </p:sp>
    </p:spTree>
    <p:extLst>
      <p:ext uri="{BB962C8B-B14F-4D97-AF65-F5344CB8AC3E}">
        <p14:creationId xmlns:p14="http://schemas.microsoft.com/office/powerpoint/2010/main" val="4617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563902" y="1024196"/>
            <a:ext cx="11412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After further threats they let them go. They could not decide how to punish them, </a:t>
            </a:r>
          </a:p>
          <a:p>
            <a:pPr eaLnBrk="1" hangingPunct="1"/>
            <a:r>
              <a:rPr lang="en-US" altLang="en-US" sz="7200" dirty="0"/>
              <a:t> </a:t>
            </a:r>
            <a:endParaRPr lang="en-US" altLang="en-US" sz="6600" dirty="0"/>
          </a:p>
          <a:p>
            <a:pPr eaLnBrk="1" hangingPunct="1"/>
            <a:r>
              <a:rPr lang="en-US" altLang="en-US" sz="3600" dirty="0"/>
              <a:t>																	Acts 4:21-22</a:t>
            </a:r>
            <a:endParaRPr lang="en-US" altLang="en-US" sz="5400" dirty="0"/>
          </a:p>
        </p:txBody>
      </p:sp>
    </p:spTree>
    <p:extLst>
      <p:ext uri="{BB962C8B-B14F-4D97-AF65-F5344CB8AC3E}">
        <p14:creationId xmlns:p14="http://schemas.microsoft.com/office/powerpoint/2010/main" val="223761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800" dirty="0"/>
              <a:t>because all the people were praising God for what had happened. For the man who was miraculously healed was over forty years old.</a:t>
            </a:r>
            <a:r>
              <a:rPr lang="en-US" altLang="en-US" sz="7200" dirty="0"/>
              <a:t> </a:t>
            </a:r>
            <a:endParaRPr lang="en-US" altLang="en-US" sz="6600" dirty="0"/>
          </a:p>
          <a:p>
            <a:pPr eaLnBrk="1" hangingPunct="1"/>
            <a:r>
              <a:rPr lang="en-US" altLang="en-US" sz="3600" dirty="0"/>
              <a:t>																	Acts 4:21-22</a:t>
            </a:r>
            <a:endParaRPr lang="en-US" altLang="en-US" sz="5400" dirty="0"/>
          </a:p>
        </p:txBody>
      </p:sp>
    </p:spTree>
    <p:extLst>
      <p:ext uri="{BB962C8B-B14F-4D97-AF65-F5344CB8AC3E}">
        <p14:creationId xmlns:p14="http://schemas.microsoft.com/office/powerpoint/2010/main" val="290345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TWO:</a:t>
            </a:r>
          </a:p>
          <a:p>
            <a:pPr eaLnBrk="1" hangingPunct="1"/>
            <a:endParaRPr lang="en-US" altLang="en-US" sz="6600" dirty="0"/>
          </a:p>
          <a:p>
            <a:pPr eaLnBrk="1" hangingPunct="1"/>
            <a:r>
              <a:rPr lang="en-US" altLang="en-US" sz="6600" dirty="0"/>
              <a:t>GRACE EVENTS have a way of confounding judgement and moving towards release (Jesus had to be silent)</a:t>
            </a:r>
            <a:endParaRPr lang="en-US" altLang="en-US" sz="5400" dirty="0"/>
          </a:p>
        </p:txBody>
      </p:sp>
    </p:spTree>
    <p:extLst>
      <p:ext uri="{BB962C8B-B14F-4D97-AF65-F5344CB8AC3E}">
        <p14:creationId xmlns:p14="http://schemas.microsoft.com/office/powerpoint/2010/main" val="3341596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On their release, Peter and John went back to their own people and reported all that the chief priests and the elders had said to them. When they heard this, they raised their voices together in prayer to God. </a:t>
            </a:r>
          </a:p>
          <a:p>
            <a:pPr eaLnBrk="1" hangingPunct="1"/>
            <a:r>
              <a:rPr lang="en-US" altLang="en-US" sz="3600" dirty="0"/>
              <a:t>																																									Acts 4:23-28</a:t>
            </a:r>
            <a:endParaRPr lang="en-US" altLang="en-US" sz="5400" dirty="0"/>
          </a:p>
        </p:txBody>
      </p:sp>
    </p:spTree>
    <p:extLst>
      <p:ext uri="{BB962C8B-B14F-4D97-AF65-F5344CB8AC3E}">
        <p14:creationId xmlns:p14="http://schemas.microsoft.com/office/powerpoint/2010/main" val="186532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“Sovereign Lord,” they said, “you made the heavens and the earth and the sea, and everything in them. You spoke by the Holy Spirit through the mouth of your servant, our father David:</a:t>
            </a:r>
          </a:p>
          <a:p>
            <a:pPr eaLnBrk="1" hangingPunct="1"/>
            <a:r>
              <a:rPr lang="en-US" altLang="en-US" sz="3600" dirty="0"/>
              <a:t>																	Acts 4:23-28</a:t>
            </a:r>
            <a:endParaRPr lang="en-US" altLang="en-US" sz="5400" dirty="0"/>
          </a:p>
        </p:txBody>
      </p:sp>
    </p:spTree>
    <p:extLst>
      <p:ext uri="{BB962C8B-B14F-4D97-AF65-F5344CB8AC3E}">
        <p14:creationId xmlns:p14="http://schemas.microsoft.com/office/powerpoint/2010/main" val="338602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‘Why do the nations rage and the peoples plot in vain? The kings of the earth rise up and the rulers band together against the Lord and against his anointed one.’</a:t>
            </a:r>
          </a:p>
          <a:p>
            <a:pPr eaLnBrk="1" hangingPunct="1"/>
            <a:r>
              <a:rPr lang="en-US" altLang="en-US" sz="3600" dirty="0"/>
              <a:t>																																									Acts 4:23-28</a:t>
            </a:r>
            <a:endParaRPr lang="en-US" altLang="en-US" sz="5400" dirty="0"/>
          </a:p>
        </p:txBody>
      </p:sp>
    </p:spTree>
    <p:extLst>
      <p:ext uri="{BB962C8B-B14F-4D97-AF65-F5344CB8AC3E}">
        <p14:creationId xmlns:p14="http://schemas.microsoft.com/office/powerpoint/2010/main" val="338180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Indeed Herod and Pontius Pilate met together with the Gentiles and the people of Israel in this city to conspire against your holy servant Jesus, whom you anointed. They did what your power and will had decided beforehand should happen.				</a:t>
            </a:r>
            <a:r>
              <a:rPr lang="en-US" altLang="en-US" sz="3600" dirty="0"/>
              <a:t>																												Acts 4:23-28</a:t>
            </a:r>
            <a:endParaRPr lang="en-US" altLang="en-US" sz="5400" dirty="0"/>
          </a:p>
        </p:txBody>
      </p:sp>
    </p:spTree>
    <p:extLst>
      <p:ext uri="{BB962C8B-B14F-4D97-AF65-F5344CB8AC3E}">
        <p14:creationId xmlns:p14="http://schemas.microsoft.com/office/powerpoint/2010/main" val="213652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THREE:</a:t>
            </a:r>
          </a:p>
          <a:p>
            <a:pPr eaLnBrk="1" hangingPunct="1"/>
            <a:endParaRPr lang="en-US" altLang="en-US" sz="6600" dirty="0"/>
          </a:p>
          <a:p>
            <a:pPr eaLnBrk="1" hangingPunct="1"/>
            <a:r>
              <a:rPr lang="en-US" altLang="en-US" sz="6600" dirty="0"/>
              <a:t>GRACE EVENTS reveal the highest authority and make the case for trusting Him.</a:t>
            </a:r>
          </a:p>
          <a:p>
            <a:pPr eaLnBrk="1" hangingPunct="1"/>
            <a:endParaRPr lang="en-US" altLang="en-US" sz="5400" dirty="0"/>
          </a:p>
        </p:txBody>
      </p:sp>
    </p:spTree>
    <p:extLst>
      <p:ext uri="{BB962C8B-B14F-4D97-AF65-F5344CB8AC3E}">
        <p14:creationId xmlns:p14="http://schemas.microsoft.com/office/powerpoint/2010/main" val="382199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Now, Lord, consider their threats and enable your servants to speak your word with great boldness. </a:t>
            </a:r>
          </a:p>
          <a:p>
            <a:pPr eaLnBrk="1" hangingPunct="1"/>
            <a:endParaRPr lang="en-US" altLang="en-US" sz="6600" dirty="0"/>
          </a:p>
          <a:p>
            <a:pPr eaLnBrk="1" hangingPunct="1"/>
            <a:r>
              <a:rPr lang="en-US" altLang="en-US" sz="3600" dirty="0"/>
              <a:t>																		Acts 4:29-31</a:t>
            </a:r>
            <a:endParaRPr lang="en-US" altLang="en-US" sz="5400" dirty="0"/>
          </a:p>
        </p:txBody>
      </p:sp>
    </p:spTree>
    <p:extLst>
      <p:ext uri="{BB962C8B-B14F-4D97-AF65-F5344CB8AC3E}">
        <p14:creationId xmlns:p14="http://schemas.microsoft.com/office/powerpoint/2010/main" val="5141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a:t>REVIEW:</a:t>
            </a:r>
          </a:p>
          <a:p>
            <a:pPr eaLnBrk="1" hangingPunct="1"/>
            <a:endParaRPr lang="en-US" altLang="en-US" sz="6600"/>
          </a:p>
          <a:p>
            <a:pPr eaLnBrk="1" hangingPunct="1"/>
            <a:r>
              <a:rPr lang="en-US" altLang="en-US" sz="6600"/>
              <a:t>…Consecration</a:t>
            </a:r>
          </a:p>
          <a:p>
            <a:pPr eaLnBrk="1" hangingPunct="1"/>
            <a:r>
              <a:rPr lang="en-US" altLang="en-US" sz="6600"/>
              <a:t>						…Devotion</a:t>
            </a:r>
          </a:p>
          <a:p>
            <a:pPr eaLnBrk="1" hangingPunct="1"/>
            <a:r>
              <a:rPr lang="en-US" altLang="en-US" sz="6600"/>
              <a:t>												…Addiction</a:t>
            </a:r>
          </a:p>
          <a:p>
            <a:pPr eaLnBrk="1" hangingPunct="1"/>
            <a:r>
              <a:rPr lang="en-US" altLang="en-US" sz="6600"/>
              <a:t>Leads to Something Powerful</a:t>
            </a:r>
            <a:endParaRPr lang="en-US" altLang="en-US" sz="5400"/>
          </a:p>
        </p:txBody>
      </p:sp>
    </p:spTree>
    <p:extLst>
      <p:ext uri="{BB962C8B-B14F-4D97-AF65-F5344CB8AC3E}">
        <p14:creationId xmlns:p14="http://schemas.microsoft.com/office/powerpoint/2010/main" val="79348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Stretch out your hand to heal and perform signs and wonders through the name of your holy servant Jesus.”</a:t>
            </a:r>
          </a:p>
          <a:p>
            <a:pPr eaLnBrk="1" hangingPunct="1"/>
            <a:r>
              <a:rPr lang="en-US" altLang="en-US" sz="3600" dirty="0"/>
              <a:t>	</a:t>
            </a:r>
          </a:p>
          <a:p>
            <a:pPr eaLnBrk="1" hangingPunct="1"/>
            <a:r>
              <a:rPr lang="en-US" altLang="en-US" sz="3600" dirty="0"/>
              <a:t>																			Acts 4:29-31</a:t>
            </a:r>
            <a:endParaRPr lang="en-US" altLang="en-US" sz="5400" dirty="0"/>
          </a:p>
        </p:txBody>
      </p:sp>
    </p:spTree>
    <p:extLst>
      <p:ext uri="{BB962C8B-B14F-4D97-AF65-F5344CB8AC3E}">
        <p14:creationId xmlns:p14="http://schemas.microsoft.com/office/powerpoint/2010/main" val="28193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After they prayed, the place where they were meeting was shaken. And they were all filled with the Holy Spirit and spoke the word of God boldly.</a:t>
            </a:r>
          </a:p>
          <a:p>
            <a:pPr eaLnBrk="1" hangingPunct="1"/>
            <a:r>
              <a:rPr lang="en-US" altLang="en-US" sz="3600" dirty="0"/>
              <a:t>	</a:t>
            </a:r>
          </a:p>
          <a:p>
            <a:pPr eaLnBrk="1" hangingPunct="1"/>
            <a:r>
              <a:rPr lang="en-US" altLang="en-US" sz="3600" dirty="0"/>
              <a:t>																	Acts 4:29-31</a:t>
            </a:r>
            <a:endParaRPr lang="en-US" altLang="en-US" sz="5400" dirty="0"/>
          </a:p>
        </p:txBody>
      </p:sp>
    </p:spTree>
    <p:extLst>
      <p:ext uri="{BB962C8B-B14F-4D97-AF65-F5344CB8AC3E}">
        <p14:creationId xmlns:p14="http://schemas.microsoft.com/office/powerpoint/2010/main" val="2704132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FOUR:</a:t>
            </a:r>
          </a:p>
          <a:p>
            <a:pPr eaLnBrk="1" hangingPunct="1"/>
            <a:endParaRPr lang="en-US" altLang="en-US" sz="6600" dirty="0"/>
          </a:p>
          <a:p>
            <a:pPr eaLnBrk="1" hangingPunct="1"/>
            <a:r>
              <a:rPr lang="en-US" altLang="en-US" sz="6600" dirty="0"/>
              <a:t>GRACE EVENTS open the door to more GRACE EVENTS</a:t>
            </a:r>
          </a:p>
          <a:p>
            <a:pPr eaLnBrk="1" hangingPunct="1"/>
            <a:endParaRPr lang="en-US" altLang="en-US" sz="5400" dirty="0"/>
          </a:p>
        </p:txBody>
      </p:sp>
    </p:spTree>
    <p:extLst>
      <p:ext uri="{BB962C8B-B14F-4D97-AF65-F5344CB8AC3E}">
        <p14:creationId xmlns:p14="http://schemas.microsoft.com/office/powerpoint/2010/main" val="51966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WE shift from judge to participant?</a:t>
            </a:r>
          </a:p>
        </p:txBody>
      </p:sp>
    </p:spTree>
    <p:extLst>
      <p:ext uri="{BB962C8B-B14F-4D97-AF65-F5344CB8AC3E}">
        <p14:creationId xmlns:p14="http://schemas.microsoft.com/office/powerpoint/2010/main" val="1644618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we welcome an event that destroys an argument?</a:t>
            </a:r>
          </a:p>
        </p:txBody>
      </p:sp>
    </p:spTree>
    <p:extLst>
      <p:ext uri="{BB962C8B-B14F-4D97-AF65-F5344CB8AC3E}">
        <p14:creationId xmlns:p14="http://schemas.microsoft.com/office/powerpoint/2010/main" val="1075166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we trust god more?</a:t>
            </a:r>
          </a:p>
        </p:txBody>
      </p:sp>
    </p:spTree>
    <p:extLst>
      <p:ext uri="{BB962C8B-B14F-4D97-AF65-F5344CB8AC3E}">
        <p14:creationId xmlns:p14="http://schemas.microsoft.com/office/powerpoint/2010/main" val="2549489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we move into a swarm of grace events?</a:t>
            </a:r>
          </a:p>
        </p:txBody>
      </p:sp>
    </p:spTree>
    <p:extLst>
      <p:ext uri="{BB962C8B-B14F-4D97-AF65-F5344CB8AC3E}">
        <p14:creationId xmlns:p14="http://schemas.microsoft.com/office/powerpoint/2010/main" val="2785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a:t>REVIEW:  Four Features of the Best Addiction</a:t>
            </a:r>
          </a:p>
          <a:p>
            <a:pPr eaLnBrk="1" hangingPunct="1"/>
            <a:endParaRPr lang="en-US" altLang="en-US" sz="5400"/>
          </a:p>
          <a:p>
            <a:pPr eaLnBrk="1" hangingPunct="1"/>
            <a:r>
              <a:rPr lang="en-US" altLang="en-US" sz="5400"/>
              <a:t>Doctrine</a:t>
            </a:r>
          </a:p>
          <a:p>
            <a:pPr eaLnBrk="1" hangingPunct="1"/>
            <a:r>
              <a:rPr lang="en-US" altLang="en-US" sz="5400"/>
              <a:t>Fellowship</a:t>
            </a:r>
          </a:p>
          <a:p>
            <a:pPr eaLnBrk="1" hangingPunct="1"/>
            <a:r>
              <a:rPr lang="en-US" altLang="en-US" sz="5400"/>
              <a:t>Breaking Bread</a:t>
            </a:r>
          </a:p>
          <a:p>
            <a:pPr eaLnBrk="1" hangingPunct="1"/>
            <a:r>
              <a:rPr lang="en-US" altLang="en-US" sz="5400"/>
              <a:t>Prayer</a:t>
            </a:r>
          </a:p>
          <a:p>
            <a:pPr eaLnBrk="1" hangingPunct="1"/>
            <a:endParaRPr lang="en-US" altLang="en-US" sz="5400"/>
          </a:p>
        </p:txBody>
      </p:sp>
    </p:spTree>
    <p:extLst>
      <p:ext uri="{BB962C8B-B14F-4D97-AF65-F5344CB8AC3E}">
        <p14:creationId xmlns:p14="http://schemas.microsoft.com/office/powerpoint/2010/main" val="137801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GRACE EVENTS happen as a result of ALIGNMENT and ACTION – TAKE ADVANTAGE OF THEM!</a:t>
            </a:r>
          </a:p>
          <a:p>
            <a:pPr eaLnBrk="1" hangingPunct="1"/>
            <a:endParaRPr lang="en-US" altLang="en-US" sz="5400" dirty="0"/>
          </a:p>
        </p:txBody>
      </p:sp>
    </p:spTree>
    <p:extLst>
      <p:ext uri="{BB962C8B-B14F-4D97-AF65-F5344CB8AC3E}">
        <p14:creationId xmlns:p14="http://schemas.microsoft.com/office/powerpoint/2010/main" val="365123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GRACE EVENTS always result in PUSHBACK but there is an answer </a:t>
            </a:r>
            <a:r>
              <a:rPr lang="en-US" altLang="en-US" sz="6600"/>
              <a:t>for that!</a:t>
            </a:r>
            <a:endParaRPr lang="en-US" altLang="en-US" sz="6600" dirty="0"/>
          </a:p>
          <a:p>
            <a:pPr eaLnBrk="1" hangingPunct="1"/>
            <a:endParaRPr lang="en-US" altLang="en-US" sz="5400" dirty="0"/>
          </a:p>
        </p:txBody>
      </p:sp>
    </p:spTree>
    <p:extLst>
      <p:ext uri="{BB962C8B-B14F-4D97-AF65-F5344CB8AC3E}">
        <p14:creationId xmlns:p14="http://schemas.microsoft.com/office/powerpoint/2010/main" val="197525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INTRO:</a:t>
            </a:r>
          </a:p>
          <a:p>
            <a:pPr eaLnBrk="1" hangingPunct="1"/>
            <a:endParaRPr lang="en-US" altLang="en-US" sz="6600" dirty="0"/>
          </a:p>
          <a:p>
            <a:pPr eaLnBrk="1" hangingPunct="1"/>
            <a:r>
              <a:rPr lang="en-US" altLang="en-US" sz="6600" dirty="0"/>
              <a:t>Walking in GRACE requires wisdom and courage.</a:t>
            </a:r>
          </a:p>
          <a:p>
            <a:pPr eaLnBrk="1" hangingPunct="1"/>
            <a:endParaRPr lang="en-US" altLang="en-US" sz="5400" dirty="0"/>
          </a:p>
        </p:txBody>
      </p:sp>
    </p:spTree>
    <p:extLst>
      <p:ext uri="{BB962C8B-B14F-4D97-AF65-F5344CB8AC3E}">
        <p14:creationId xmlns:p14="http://schemas.microsoft.com/office/powerpoint/2010/main" val="37220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Then they called them in again and commanded them not to speak or teach at all in the name of Jesus. </a:t>
            </a:r>
          </a:p>
          <a:p>
            <a:pPr eaLnBrk="1" hangingPunct="1"/>
            <a:endParaRPr lang="en-US" altLang="en-US" sz="7200" dirty="0"/>
          </a:p>
          <a:p>
            <a:pPr eaLnBrk="1" hangingPunct="1"/>
            <a:r>
              <a:rPr lang="en-US" altLang="en-US" sz="3600" dirty="0"/>
              <a:t>																	Acts 4:18-20</a:t>
            </a:r>
            <a:endParaRPr lang="en-US" altLang="en-US" sz="5400" dirty="0"/>
          </a:p>
        </p:txBody>
      </p:sp>
    </p:spTree>
    <p:extLst>
      <p:ext uri="{BB962C8B-B14F-4D97-AF65-F5344CB8AC3E}">
        <p14:creationId xmlns:p14="http://schemas.microsoft.com/office/powerpoint/2010/main" val="213071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But Peter and John replied, “Which is right in God’s eyes: to listen to you, or to him? You be the </a:t>
            </a:r>
            <a:r>
              <a:rPr lang="en-US" altLang="en-US" sz="7200" u="sng" dirty="0"/>
              <a:t>judges</a:t>
            </a:r>
            <a:r>
              <a:rPr lang="en-US" altLang="en-US" sz="7200" dirty="0"/>
              <a:t>! </a:t>
            </a:r>
          </a:p>
          <a:p>
            <a:pPr eaLnBrk="1" hangingPunct="1"/>
            <a:endParaRPr lang="en-US" altLang="en-US" sz="7200" dirty="0"/>
          </a:p>
          <a:p>
            <a:pPr eaLnBrk="1" hangingPunct="1"/>
            <a:r>
              <a:rPr lang="en-US" altLang="en-US" sz="3600" dirty="0"/>
              <a:t>																	Acts 4:18-20</a:t>
            </a:r>
            <a:endParaRPr lang="en-US" altLang="en-US" sz="5400" dirty="0"/>
          </a:p>
        </p:txBody>
      </p:sp>
    </p:spTree>
    <p:extLst>
      <p:ext uri="{BB962C8B-B14F-4D97-AF65-F5344CB8AC3E}">
        <p14:creationId xmlns:p14="http://schemas.microsoft.com/office/powerpoint/2010/main" val="237840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As for us, we cannot help speaking about what we have </a:t>
            </a:r>
            <a:r>
              <a:rPr lang="en-US" altLang="en-US" sz="7200" u="sng" dirty="0"/>
              <a:t>seen</a:t>
            </a:r>
            <a:r>
              <a:rPr lang="en-US" altLang="en-US" sz="7200" dirty="0"/>
              <a:t> and </a:t>
            </a:r>
            <a:r>
              <a:rPr lang="en-US" altLang="en-US" sz="7200" u="sng" dirty="0"/>
              <a:t>heard</a:t>
            </a:r>
            <a:r>
              <a:rPr lang="en-US" altLang="en-US" sz="7200" dirty="0"/>
              <a:t>.”</a:t>
            </a:r>
          </a:p>
          <a:p>
            <a:pPr eaLnBrk="1" hangingPunct="1"/>
            <a:endParaRPr lang="en-US" altLang="en-US" sz="7200" dirty="0"/>
          </a:p>
          <a:p>
            <a:pPr eaLnBrk="1" hangingPunct="1"/>
            <a:r>
              <a:rPr lang="en-US" altLang="en-US" sz="3600" dirty="0"/>
              <a:t>																	Acts 4:18-20</a:t>
            </a:r>
            <a:endParaRPr lang="en-US" altLang="en-US" sz="5400" dirty="0"/>
          </a:p>
        </p:txBody>
      </p:sp>
    </p:spTree>
    <p:extLst>
      <p:ext uri="{BB962C8B-B14F-4D97-AF65-F5344CB8AC3E}">
        <p14:creationId xmlns:p14="http://schemas.microsoft.com/office/powerpoint/2010/main" val="3279589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38</TotalTime>
  <Words>834</Words>
  <Application>Microsoft Office PowerPoint</Application>
  <PresentationFormat>Widescreen</PresentationFormat>
  <Paragraphs>68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Celestial</vt:lpstr>
      <vt:lpstr> ONE DAY AT THREE O’CLOCK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shift from judge to participant?</vt:lpstr>
      <vt:lpstr>How can we welcome an event that destroys an argument?</vt:lpstr>
      <vt:lpstr>How can we trust god more?</vt:lpstr>
      <vt:lpstr>How can we move into a swarm of grace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lastModifiedBy>Douglas Martin</cp:lastModifiedBy>
  <cp:revision>3</cp:revision>
  <cp:lastPrinted>2021-06-13T13:50:26Z</cp:lastPrinted>
  <dcterms:created xsi:type="dcterms:W3CDTF">2017-01-01T14:44:49Z</dcterms:created>
  <dcterms:modified xsi:type="dcterms:W3CDTF">2021-08-14T12:59:46Z</dcterms:modified>
</cp:coreProperties>
</file>