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7"/>
  </p:handoutMasterIdLst>
  <p:sldIdLst>
    <p:sldId id="411" r:id="rId2"/>
    <p:sldId id="450" r:id="rId3"/>
    <p:sldId id="448" r:id="rId4"/>
    <p:sldId id="451" r:id="rId5"/>
    <p:sldId id="501" r:id="rId6"/>
    <p:sldId id="475" r:id="rId7"/>
    <p:sldId id="500" r:id="rId8"/>
    <p:sldId id="483" r:id="rId9"/>
    <p:sldId id="476" r:id="rId10"/>
    <p:sldId id="502" r:id="rId11"/>
    <p:sldId id="484" r:id="rId12"/>
    <p:sldId id="477" r:id="rId13"/>
    <p:sldId id="503" r:id="rId14"/>
    <p:sldId id="504" r:id="rId15"/>
    <p:sldId id="505" r:id="rId16"/>
    <p:sldId id="485" r:id="rId17"/>
    <p:sldId id="478" r:id="rId18"/>
    <p:sldId id="506" r:id="rId19"/>
    <p:sldId id="508" r:id="rId20"/>
    <p:sldId id="507" r:id="rId21"/>
    <p:sldId id="486" r:id="rId22"/>
    <p:sldId id="487" r:id="rId23"/>
    <p:sldId id="488" r:id="rId24"/>
    <p:sldId id="499" r:id="rId25"/>
    <p:sldId id="509" r:id="rId26"/>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6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rtin" userId="2f233c73-e982-4686-a2f7-7fcacf256faf" providerId="ADAL" clId="{99620385-F1E0-4A94-92C2-198CE1F38F7B}"/>
    <pc:docChg chg="modSld">
      <pc:chgData name="Douglas Martin" userId="2f233c73-e982-4686-a2f7-7fcacf256faf" providerId="ADAL" clId="{99620385-F1E0-4A94-92C2-198CE1F38F7B}" dt="2021-08-01T13:31:54.724" v="12" actId="20577"/>
      <pc:docMkLst>
        <pc:docMk/>
      </pc:docMkLst>
      <pc:sldChg chg="modSp mod">
        <pc:chgData name="Douglas Martin" userId="2f233c73-e982-4686-a2f7-7fcacf256faf" providerId="ADAL" clId="{99620385-F1E0-4A94-92C2-198CE1F38F7B}" dt="2021-08-01T13:31:54.724" v="12" actId="20577"/>
        <pc:sldMkLst>
          <pc:docMk/>
          <pc:sldMk cId="3651238516" sldId="451"/>
        </pc:sldMkLst>
        <pc:spChg chg="mod">
          <ac:chgData name="Douglas Martin" userId="2f233c73-e982-4686-a2f7-7fcacf256faf" providerId="ADAL" clId="{99620385-F1E0-4A94-92C2-198CE1F38F7B}" dt="2021-08-01T13:31:54.724" v="12" actId="20577"/>
          <ac:spMkLst>
            <pc:docMk/>
            <pc:sldMk cId="3651238516" sldId="451"/>
            <ac:spMk id="20482" creationId="{C44D4744-D426-4999-AC26-69A9BF08A9C1}"/>
          </ac:spMkLst>
        </pc:spChg>
      </pc:sldChg>
    </pc:docChg>
  </pc:docChgLst>
  <pc:docChgLst>
    <pc:chgData name="Douglas Martin" userId="2f233c73-e982-4686-a2f7-7fcacf256faf" providerId="ADAL" clId="{352141A5-82A1-4D24-8F4A-B1B2211727FB}"/>
    <pc:docChg chg="undo custSel addSld delSld modSld sldOrd">
      <pc:chgData name="Douglas Martin" userId="2f233c73-e982-4686-a2f7-7fcacf256faf" providerId="ADAL" clId="{352141A5-82A1-4D24-8F4A-B1B2211727FB}" dt="2021-08-07T11:56:19.230" v="1704" actId="20577"/>
      <pc:docMkLst>
        <pc:docMk/>
      </pc:docMkLst>
      <pc:sldChg chg="modSp mod">
        <pc:chgData name="Douglas Martin" userId="2f233c73-e982-4686-a2f7-7fcacf256faf" providerId="ADAL" clId="{352141A5-82A1-4D24-8F4A-B1B2211727FB}" dt="2021-08-07T11:34:10.025" v="785" actId="20577"/>
        <pc:sldMkLst>
          <pc:docMk/>
          <pc:sldMk cId="3651238516" sldId="451"/>
        </pc:sldMkLst>
        <pc:spChg chg="mod">
          <ac:chgData name="Douglas Martin" userId="2f233c73-e982-4686-a2f7-7fcacf256faf" providerId="ADAL" clId="{352141A5-82A1-4D24-8F4A-B1B2211727FB}" dt="2021-08-07T11:34:10.025" v="785" actId="20577"/>
          <ac:spMkLst>
            <pc:docMk/>
            <pc:sldMk cId="3651238516" sldId="451"/>
            <ac:spMk id="20482" creationId="{C44D4744-D426-4999-AC26-69A9BF08A9C1}"/>
          </ac:spMkLst>
        </pc:spChg>
      </pc:sldChg>
      <pc:sldChg chg="modSp mod">
        <pc:chgData name="Douglas Martin" userId="2f233c73-e982-4686-a2f7-7fcacf256faf" providerId="ADAL" clId="{352141A5-82A1-4D24-8F4A-B1B2211727FB}" dt="2021-08-07T11:33:43.987" v="770" actId="6549"/>
        <pc:sldMkLst>
          <pc:docMk/>
          <pc:sldMk cId="2130710866" sldId="475"/>
        </pc:sldMkLst>
        <pc:spChg chg="mod">
          <ac:chgData name="Douglas Martin" userId="2f233c73-e982-4686-a2f7-7fcacf256faf" providerId="ADAL" clId="{352141A5-82A1-4D24-8F4A-B1B2211727FB}" dt="2021-08-07T11:33:43.987" v="770" actId="6549"/>
          <ac:spMkLst>
            <pc:docMk/>
            <pc:sldMk cId="2130710866" sldId="475"/>
            <ac:spMk id="20482" creationId="{C44D4744-D426-4999-AC26-69A9BF08A9C1}"/>
          </ac:spMkLst>
        </pc:spChg>
      </pc:sldChg>
      <pc:sldChg chg="modSp mod">
        <pc:chgData name="Douglas Martin" userId="2f233c73-e982-4686-a2f7-7fcacf256faf" providerId="ADAL" clId="{352141A5-82A1-4D24-8F4A-B1B2211727FB}" dt="2021-08-07T11:37:02.995" v="919" actId="6549"/>
        <pc:sldMkLst>
          <pc:docMk/>
          <pc:sldMk cId="425865237" sldId="476"/>
        </pc:sldMkLst>
        <pc:spChg chg="mod">
          <ac:chgData name="Douglas Martin" userId="2f233c73-e982-4686-a2f7-7fcacf256faf" providerId="ADAL" clId="{352141A5-82A1-4D24-8F4A-B1B2211727FB}" dt="2021-08-07T11:37:02.995" v="919" actId="6549"/>
          <ac:spMkLst>
            <pc:docMk/>
            <pc:sldMk cId="425865237" sldId="476"/>
            <ac:spMk id="20482" creationId="{C44D4744-D426-4999-AC26-69A9BF08A9C1}"/>
          </ac:spMkLst>
        </pc:spChg>
      </pc:sldChg>
      <pc:sldChg chg="modSp mod">
        <pc:chgData name="Douglas Martin" userId="2f233c73-e982-4686-a2f7-7fcacf256faf" providerId="ADAL" clId="{352141A5-82A1-4D24-8F4A-B1B2211727FB}" dt="2021-08-07T11:42:00.725" v="1149" actId="20577"/>
        <pc:sldMkLst>
          <pc:docMk/>
          <pc:sldMk cId="1865324805" sldId="477"/>
        </pc:sldMkLst>
        <pc:spChg chg="mod">
          <ac:chgData name="Douglas Martin" userId="2f233c73-e982-4686-a2f7-7fcacf256faf" providerId="ADAL" clId="{352141A5-82A1-4D24-8F4A-B1B2211727FB}" dt="2021-08-07T11:42:00.725" v="1149" actId="20577"/>
          <ac:spMkLst>
            <pc:docMk/>
            <pc:sldMk cId="1865324805" sldId="477"/>
            <ac:spMk id="20482" creationId="{C44D4744-D426-4999-AC26-69A9BF08A9C1}"/>
          </ac:spMkLst>
        </pc:spChg>
      </pc:sldChg>
      <pc:sldChg chg="modSp mod">
        <pc:chgData name="Douglas Martin" userId="2f233c73-e982-4686-a2f7-7fcacf256faf" providerId="ADAL" clId="{352141A5-82A1-4D24-8F4A-B1B2211727FB}" dt="2021-08-07T11:47:23.531" v="1317" actId="6549"/>
        <pc:sldMkLst>
          <pc:docMk/>
          <pc:sldMk cId="514197093" sldId="478"/>
        </pc:sldMkLst>
        <pc:spChg chg="mod">
          <ac:chgData name="Douglas Martin" userId="2f233c73-e982-4686-a2f7-7fcacf256faf" providerId="ADAL" clId="{352141A5-82A1-4D24-8F4A-B1B2211727FB}" dt="2021-08-07T11:47:23.531" v="1317" actId="6549"/>
          <ac:spMkLst>
            <pc:docMk/>
            <pc:sldMk cId="514197093" sldId="478"/>
            <ac:spMk id="20482" creationId="{C44D4744-D426-4999-AC26-69A9BF08A9C1}"/>
          </ac:spMkLst>
        </pc:spChg>
      </pc:sldChg>
      <pc:sldChg chg="del">
        <pc:chgData name="Douglas Martin" userId="2f233c73-e982-4686-a2f7-7fcacf256faf" providerId="ADAL" clId="{352141A5-82A1-4D24-8F4A-B1B2211727FB}" dt="2021-08-01T00:30:13.729" v="369" actId="47"/>
        <pc:sldMkLst>
          <pc:docMk/>
          <pc:sldMk cId="2554691636" sldId="479"/>
        </pc:sldMkLst>
      </pc:sldChg>
      <pc:sldChg chg="modSp mod">
        <pc:chgData name="Douglas Martin" userId="2f233c73-e982-4686-a2f7-7fcacf256faf" providerId="ADAL" clId="{352141A5-82A1-4D24-8F4A-B1B2211727FB}" dt="2021-08-07T11:35:59.907" v="911" actId="20577"/>
        <pc:sldMkLst>
          <pc:docMk/>
          <pc:sldMk cId="46178764" sldId="483"/>
        </pc:sldMkLst>
        <pc:spChg chg="mod">
          <ac:chgData name="Douglas Martin" userId="2f233c73-e982-4686-a2f7-7fcacf256faf" providerId="ADAL" clId="{352141A5-82A1-4D24-8F4A-B1B2211727FB}" dt="2021-08-07T11:35:59.907" v="911" actId="20577"/>
          <ac:spMkLst>
            <pc:docMk/>
            <pc:sldMk cId="46178764" sldId="483"/>
            <ac:spMk id="20482" creationId="{C44D4744-D426-4999-AC26-69A9BF08A9C1}"/>
          </ac:spMkLst>
        </pc:spChg>
      </pc:sldChg>
      <pc:sldChg chg="modSp mod">
        <pc:chgData name="Douglas Martin" userId="2f233c73-e982-4686-a2f7-7fcacf256faf" providerId="ADAL" clId="{352141A5-82A1-4D24-8F4A-B1B2211727FB}" dt="2021-08-07T11:39:55.518" v="1124" actId="20577"/>
        <pc:sldMkLst>
          <pc:docMk/>
          <pc:sldMk cId="3341596406" sldId="484"/>
        </pc:sldMkLst>
        <pc:spChg chg="mod">
          <ac:chgData name="Douglas Martin" userId="2f233c73-e982-4686-a2f7-7fcacf256faf" providerId="ADAL" clId="{352141A5-82A1-4D24-8F4A-B1B2211727FB}" dt="2021-08-07T11:39:55.518" v="1124" actId="20577"/>
          <ac:spMkLst>
            <pc:docMk/>
            <pc:sldMk cId="3341596406" sldId="484"/>
            <ac:spMk id="20482" creationId="{C44D4744-D426-4999-AC26-69A9BF08A9C1}"/>
          </ac:spMkLst>
        </pc:spChg>
      </pc:sldChg>
      <pc:sldChg chg="modSp mod">
        <pc:chgData name="Douglas Martin" userId="2f233c73-e982-4686-a2f7-7fcacf256faf" providerId="ADAL" clId="{352141A5-82A1-4D24-8F4A-B1B2211727FB}" dt="2021-08-07T11:44:27.884" v="1283" actId="20577"/>
        <pc:sldMkLst>
          <pc:docMk/>
          <pc:sldMk cId="3821997660" sldId="485"/>
        </pc:sldMkLst>
        <pc:spChg chg="mod">
          <ac:chgData name="Douglas Martin" userId="2f233c73-e982-4686-a2f7-7fcacf256faf" providerId="ADAL" clId="{352141A5-82A1-4D24-8F4A-B1B2211727FB}" dt="2021-08-07T11:44:27.884" v="1283" actId="20577"/>
          <ac:spMkLst>
            <pc:docMk/>
            <pc:sldMk cId="3821997660" sldId="485"/>
            <ac:spMk id="20482" creationId="{C44D4744-D426-4999-AC26-69A9BF08A9C1}"/>
          </ac:spMkLst>
        </pc:spChg>
      </pc:sldChg>
      <pc:sldChg chg="modSp mod">
        <pc:chgData name="Douglas Martin" userId="2f233c73-e982-4686-a2f7-7fcacf256faf" providerId="ADAL" clId="{352141A5-82A1-4D24-8F4A-B1B2211727FB}" dt="2021-08-07T11:50:43.400" v="1480" actId="20577"/>
        <pc:sldMkLst>
          <pc:docMk/>
          <pc:sldMk cId="519662678" sldId="486"/>
        </pc:sldMkLst>
        <pc:spChg chg="mod">
          <ac:chgData name="Douglas Martin" userId="2f233c73-e982-4686-a2f7-7fcacf256faf" providerId="ADAL" clId="{352141A5-82A1-4D24-8F4A-B1B2211727FB}" dt="2021-08-07T11:50:43.400" v="1480" actId="20577"/>
          <ac:spMkLst>
            <pc:docMk/>
            <pc:sldMk cId="519662678" sldId="486"/>
            <ac:spMk id="20482" creationId="{C44D4744-D426-4999-AC26-69A9BF08A9C1}"/>
          </ac:spMkLst>
        </pc:spChg>
      </pc:sldChg>
      <pc:sldChg chg="modSp mod">
        <pc:chgData name="Douglas Martin" userId="2f233c73-e982-4686-a2f7-7fcacf256faf" providerId="ADAL" clId="{352141A5-82A1-4D24-8F4A-B1B2211727FB}" dt="2021-08-07T11:52:02.531" v="1512" actId="20577"/>
        <pc:sldMkLst>
          <pc:docMk/>
          <pc:sldMk cId="1644618620" sldId="487"/>
        </pc:sldMkLst>
        <pc:spChg chg="mod">
          <ac:chgData name="Douglas Martin" userId="2f233c73-e982-4686-a2f7-7fcacf256faf" providerId="ADAL" clId="{352141A5-82A1-4D24-8F4A-B1B2211727FB}" dt="2021-08-07T11:52:02.531" v="1512" actId="20577"/>
          <ac:spMkLst>
            <pc:docMk/>
            <pc:sldMk cId="1644618620" sldId="487"/>
            <ac:spMk id="2" creationId="{D5A01701-4ECE-47C5-95E9-4568F0866168}"/>
          </ac:spMkLst>
        </pc:spChg>
      </pc:sldChg>
      <pc:sldChg chg="modSp mod">
        <pc:chgData name="Douglas Martin" userId="2f233c73-e982-4686-a2f7-7fcacf256faf" providerId="ADAL" clId="{352141A5-82A1-4D24-8F4A-B1B2211727FB}" dt="2021-08-07T11:52:45.132" v="1579" actId="20577"/>
        <pc:sldMkLst>
          <pc:docMk/>
          <pc:sldMk cId="1075166662" sldId="488"/>
        </pc:sldMkLst>
        <pc:spChg chg="mod">
          <ac:chgData name="Douglas Martin" userId="2f233c73-e982-4686-a2f7-7fcacf256faf" providerId="ADAL" clId="{352141A5-82A1-4D24-8F4A-B1B2211727FB}" dt="2021-08-07T11:52:45.132" v="1579" actId="20577"/>
          <ac:spMkLst>
            <pc:docMk/>
            <pc:sldMk cId="1075166662" sldId="488"/>
            <ac:spMk id="2" creationId="{D5A01701-4ECE-47C5-95E9-4568F0866168}"/>
          </ac:spMkLst>
        </pc:spChg>
      </pc:sldChg>
      <pc:sldChg chg="modSp add del mod">
        <pc:chgData name="Douglas Martin" userId="2f233c73-e982-4686-a2f7-7fcacf256faf" providerId="ADAL" clId="{352141A5-82A1-4D24-8F4A-B1B2211727FB}" dt="2021-08-07T11:33:32.890" v="768" actId="47"/>
        <pc:sldMkLst>
          <pc:docMk/>
          <pc:sldMk cId="1565913954" sldId="489"/>
        </pc:sldMkLst>
        <pc:spChg chg="mod">
          <ac:chgData name="Douglas Martin" userId="2f233c73-e982-4686-a2f7-7fcacf256faf" providerId="ADAL" clId="{352141A5-82A1-4D24-8F4A-B1B2211727FB}" dt="2021-08-01T00:04:41.559" v="47" actId="404"/>
          <ac:spMkLst>
            <pc:docMk/>
            <pc:sldMk cId="1565913954" sldId="489"/>
            <ac:spMk id="20482" creationId="{C44D4744-D426-4999-AC26-69A9BF08A9C1}"/>
          </ac:spMkLst>
        </pc:spChg>
      </pc:sldChg>
      <pc:sldChg chg="modSp add del mod">
        <pc:chgData name="Douglas Martin" userId="2f233c73-e982-4686-a2f7-7fcacf256faf" providerId="ADAL" clId="{352141A5-82A1-4D24-8F4A-B1B2211727FB}" dt="2021-08-07T11:37:11.889" v="920" actId="47"/>
        <pc:sldMkLst>
          <pc:docMk/>
          <pc:sldMk cId="505180657" sldId="490"/>
        </pc:sldMkLst>
        <pc:spChg chg="mod">
          <ac:chgData name="Douglas Martin" userId="2f233c73-e982-4686-a2f7-7fcacf256faf" providerId="ADAL" clId="{352141A5-82A1-4D24-8F4A-B1B2211727FB}" dt="2021-08-01T00:26:00.388" v="330" actId="115"/>
          <ac:spMkLst>
            <pc:docMk/>
            <pc:sldMk cId="505180657" sldId="490"/>
            <ac:spMk id="20482" creationId="{C44D4744-D426-4999-AC26-69A9BF08A9C1}"/>
          </ac:spMkLst>
        </pc:spChg>
      </pc:sldChg>
      <pc:sldChg chg="modSp add del mod">
        <pc:chgData name="Douglas Martin" userId="2f233c73-e982-4686-a2f7-7fcacf256faf" providerId="ADAL" clId="{352141A5-82A1-4D24-8F4A-B1B2211727FB}" dt="2021-08-07T11:37:12.592" v="921" actId="47"/>
        <pc:sldMkLst>
          <pc:docMk/>
          <pc:sldMk cId="2240617908" sldId="491"/>
        </pc:sldMkLst>
        <pc:spChg chg="mod">
          <ac:chgData name="Douglas Martin" userId="2f233c73-e982-4686-a2f7-7fcacf256faf" providerId="ADAL" clId="{352141A5-82A1-4D24-8F4A-B1B2211727FB}" dt="2021-08-01T00:26:22.155" v="333" actId="115"/>
          <ac:spMkLst>
            <pc:docMk/>
            <pc:sldMk cId="2240617908" sldId="491"/>
            <ac:spMk id="20482" creationId="{C44D4744-D426-4999-AC26-69A9BF08A9C1}"/>
          </ac:spMkLst>
        </pc:spChg>
      </pc:sldChg>
      <pc:sldChg chg="modSp add del mod">
        <pc:chgData name="Douglas Martin" userId="2f233c73-e982-4686-a2f7-7fcacf256faf" providerId="ADAL" clId="{352141A5-82A1-4D24-8F4A-B1B2211727FB}" dt="2021-08-01T00:13:49.243" v="134" actId="47"/>
        <pc:sldMkLst>
          <pc:docMk/>
          <pc:sldMk cId="3715663708" sldId="492"/>
        </pc:sldMkLst>
        <pc:spChg chg="mod">
          <ac:chgData name="Douglas Martin" userId="2f233c73-e982-4686-a2f7-7fcacf256faf" providerId="ADAL" clId="{352141A5-82A1-4D24-8F4A-B1B2211727FB}" dt="2021-08-01T00:13:29.344" v="129" actId="21"/>
          <ac:spMkLst>
            <pc:docMk/>
            <pc:sldMk cId="3715663708" sldId="492"/>
            <ac:spMk id="20482" creationId="{C44D4744-D426-4999-AC26-69A9BF08A9C1}"/>
          </ac:spMkLst>
        </pc:spChg>
      </pc:sldChg>
      <pc:sldChg chg="modSp add del mod ord">
        <pc:chgData name="Douglas Martin" userId="2f233c73-e982-4686-a2f7-7fcacf256faf" providerId="ADAL" clId="{352141A5-82A1-4D24-8F4A-B1B2211727FB}" dt="2021-08-07T11:37:13.748" v="922" actId="47"/>
        <pc:sldMkLst>
          <pc:docMk/>
          <pc:sldMk cId="1123619930" sldId="493"/>
        </pc:sldMkLst>
        <pc:spChg chg="mod">
          <ac:chgData name="Douglas Martin" userId="2f233c73-e982-4686-a2f7-7fcacf256faf" providerId="ADAL" clId="{352141A5-82A1-4D24-8F4A-B1B2211727FB}" dt="2021-08-01T00:27:31.175" v="337" actId="115"/>
          <ac:spMkLst>
            <pc:docMk/>
            <pc:sldMk cId="1123619930" sldId="493"/>
            <ac:spMk id="20482" creationId="{C44D4744-D426-4999-AC26-69A9BF08A9C1}"/>
          </ac:spMkLst>
        </pc:spChg>
      </pc:sldChg>
      <pc:sldChg chg="modSp add del mod">
        <pc:chgData name="Douglas Martin" userId="2f233c73-e982-4686-a2f7-7fcacf256faf" providerId="ADAL" clId="{352141A5-82A1-4D24-8F4A-B1B2211727FB}" dt="2021-08-07T11:41:39.693" v="1135" actId="47"/>
        <pc:sldMkLst>
          <pc:docMk/>
          <pc:sldMk cId="2467257371" sldId="494"/>
        </pc:sldMkLst>
        <pc:spChg chg="mod">
          <ac:chgData name="Douglas Martin" userId="2f233c73-e982-4686-a2f7-7fcacf256faf" providerId="ADAL" clId="{352141A5-82A1-4D24-8F4A-B1B2211727FB}" dt="2021-08-01T00:28:37.475" v="343" actId="115"/>
          <ac:spMkLst>
            <pc:docMk/>
            <pc:sldMk cId="2467257371" sldId="494"/>
            <ac:spMk id="20482" creationId="{C44D4744-D426-4999-AC26-69A9BF08A9C1}"/>
          </ac:spMkLst>
        </pc:spChg>
      </pc:sldChg>
      <pc:sldChg chg="modSp add del mod">
        <pc:chgData name="Douglas Martin" userId="2f233c73-e982-4686-a2f7-7fcacf256faf" providerId="ADAL" clId="{352141A5-82A1-4D24-8F4A-B1B2211727FB}" dt="2021-08-07T11:46:52.680" v="1295" actId="47"/>
        <pc:sldMkLst>
          <pc:docMk/>
          <pc:sldMk cId="3750130216" sldId="495"/>
        </pc:sldMkLst>
        <pc:spChg chg="mod">
          <ac:chgData name="Douglas Martin" userId="2f233c73-e982-4686-a2f7-7fcacf256faf" providerId="ADAL" clId="{352141A5-82A1-4D24-8F4A-B1B2211727FB}" dt="2021-08-01T00:33:46.307" v="403" actId="115"/>
          <ac:spMkLst>
            <pc:docMk/>
            <pc:sldMk cId="3750130216" sldId="495"/>
            <ac:spMk id="20482" creationId="{C44D4744-D426-4999-AC26-69A9BF08A9C1}"/>
          </ac:spMkLst>
        </pc:spChg>
      </pc:sldChg>
      <pc:sldChg chg="modSp add del mod">
        <pc:chgData name="Douglas Martin" userId="2f233c73-e982-4686-a2f7-7fcacf256faf" providerId="ADAL" clId="{352141A5-82A1-4D24-8F4A-B1B2211727FB}" dt="2021-08-07T11:46:53.889" v="1296" actId="47"/>
        <pc:sldMkLst>
          <pc:docMk/>
          <pc:sldMk cId="2573385004" sldId="496"/>
        </pc:sldMkLst>
        <pc:spChg chg="mod">
          <ac:chgData name="Douglas Martin" userId="2f233c73-e982-4686-a2f7-7fcacf256faf" providerId="ADAL" clId="{352141A5-82A1-4D24-8F4A-B1B2211727FB}" dt="2021-08-01T00:34:03.817" v="404" actId="115"/>
          <ac:spMkLst>
            <pc:docMk/>
            <pc:sldMk cId="2573385004" sldId="496"/>
            <ac:spMk id="20482" creationId="{C44D4744-D426-4999-AC26-69A9BF08A9C1}"/>
          </ac:spMkLst>
        </pc:spChg>
      </pc:sldChg>
      <pc:sldChg chg="modSp add del mod">
        <pc:chgData name="Douglas Martin" userId="2f233c73-e982-4686-a2f7-7fcacf256faf" providerId="ADAL" clId="{352141A5-82A1-4D24-8F4A-B1B2211727FB}" dt="2021-08-07T11:46:55.197" v="1297" actId="47"/>
        <pc:sldMkLst>
          <pc:docMk/>
          <pc:sldMk cId="1157839527" sldId="497"/>
        </pc:sldMkLst>
        <pc:spChg chg="mod">
          <ac:chgData name="Douglas Martin" userId="2f233c73-e982-4686-a2f7-7fcacf256faf" providerId="ADAL" clId="{352141A5-82A1-4D24-8F4A-B1B2211727FB}" dt="2021-08-01T00:32:45.443" v="396" actId="6549"/>
          <ac:spMkLst>
            <pc:docMk/>
            <pc:sldMk cId="1157839527" sldId="497"/>
            <ac:spMk id="20482" creationId="{C44D4744-D426-4999-AC26-69A9BF08A9C1}"/>
          </ac:spMkLst>
        </pc:spChg>
      </pc:sldChg>
      <pc:sldChg chg="modSp add del mod">
        <pc:chgData name="Douglas Martin" userId="2f233c73-e982-4686-a2f7-7fcacf256faf" providerId="ADAL" clId="{352141A5-82A1-4D24-8F4A-B1B2211727FB}" dt="2021-08-07T11:46:56.760" v="1298" actId="47"/>
        <pc:sldMkLst>
          <pc:docMk/>
          <pc:sldMk cId="2508797396" sldId="498"/>
        </pc:sldMkLst>
        <pc:spChg chg="mod">
          <ac:chgData name="Douglas Martin" userId="2f233c73-e982-4686-a2f7-7fcacf256faf" providerId="ADAL" clId="{352141A5-82A1-4D24-8F4A-B1B2211727FB}" dt="2021-08-01T00:32:59.625" v="401" actId="403"/>
          <ac:spMkLst>
            <pc:docMk/>
            <pc:sldMk cId="2508797396" sldId="498"/>
            <ac:spMk id="20482" creationId="{C44D4744-D426-4999-AC26-69A9BF08A9C1}"/>
          </ac:spMkLst>
        </pc:spChg>
      </pc:sldChg>
      <pc:sldChg chg="modSp add mod ord">
        <pc:chgData name="Douglas Martin" userId="2f233c73-e982-4686-a2f7-7fcacf256faf" providerId="ADAL" clId="{352141A5-82A1-4D24-8F4A-B1B2211727FB}" dt="2021-08-07T11:53:23.218" v="1623" actId="20577"/>
        <pc:sldMkLst>
          <pc:docMk/>
          <pc:sldMk cId="2549489274" sldId="499"/>
        </pc:sldMkLst>
        <pc:spChg chg="mod">
          <ac:chgData name="Douglas Martin" userId="2f233c73-e982-4686-a2f7-7fcacf256faf" providerId="ADAL" clId="{352141A5-82A1-4D24-8F4A-B1B2211727FB}" dt="2021-08-07T11:53:23.218" v="1623" actId="20577"/>
          <ac:spMkLst>
            <pc:docMk/>
            <pc:sldMk cId="2549489274" sldId="499"/>
            <ac:spMk id="2" creationId="{D5A01701-4ECE-47C5-95E9-4568F0866168}"/>
          </ac:spMkLst>
        </pc:spChg>
      </pc:sldChg>
      <pc:sldChg chg="modSp add mod">
        <pc:chgData name="Douglas Martin" userId="2f233c73-e982-4686-a2f7-7fcacf256faf" providerId="ADAL" clId="{352141A5-82A1-4D24-8F4A-B1B2211727FB}" dt="2021-08-07T11:33:49.933" v="771" actId="6549"/>
        <pc:sldMkLst>
          <pc:docMk/>
          <pc:sldMk cId="1293339591" sldId="500"/>
        </pc:sldMkLst>
        <pc:spChg chg="mod">
          <ac:chgData name="Douglas Martin" userId="2f233c73-e982-4686-a2f7-7fcacf256faf" providerId="ADAL" clId="{352141A5-82A1-4D24-8F4A-B1B2211727FB}" dt="2021-08-07T11:33:49.933" v="771" actId="6549"/>
          <ac:spMkLst>
            <pc:docMk/>
            <pc:sldMk cId="1293339591" sldId="500"/>
            <ac:spMk id="20482" creationId="{C44D4744-D426-4999-AC26-69A9BF08A9C1}"/>
          </ac:spMkLst>
        </pc:spChg>
      </pc:sldChg>
      <pc:sldChg chg="modSp add mod">
        <pc:chgData name="Douglas Martin" userId="2f233c73-e982-4686-a2f7-7fcacf256faf" providerId="ADAL" clId="{352141A5-82A1-4D24-8F4A-B1B2211727FB}" dt="2021-08-07T11:35:14.572" v="865" actId="20577"/>
        <pc:sldMkLst>
          <pc:docMk/>
          <pc:sldMk cId="372206118" sldId="501"/>
        </pc:sldMkLst>
        <pc:spChg chg="mod">
          <ac:chgData name="Douglas Martin" userId="2f233c73-e982-4686-a2f7-7fcacf256faf" providerId="ADAL" clId="{352141A5-82A1-4D24-8F4A-B1B2211727FB}" dt="2021-08-07T11:35:14.572" v="865" actId="20577"/>
          <ac:spMkLst>
            <pc:docMk/>
            <pc:sldMk cId="372206118" sldId="501"/>
            <ac:spMk id="20482" creationId="{C44D4744-D426-4999-AC26-69A9BF08A9C1}"/>
          </ac:spMkLst>
        </pc:spChg>
      </pc:sldChg>
      <pc:sldChg chg="modSp add mod">
        <pc:chgData name="Douglas Martin" userId="2f233c73-e982-4686-a2f7-7fcacf256faf" providerId="ADAL" clId="{352141A5-82A1-4D24-8F4A-B1B2211727FB}" dt="2021-08-07T11:36:56.556" v="918" actId="6549"/>
        <pc:sldMkLst>
          <pc:docMk/>
          <pc:sldMk cId="2237610730" sldId="502"/>
        </pc:sldMkLst>
        <pc:spChg chg="mod">
          <ac:chgData name="Douglas Martin" userId="2f233c73-e982-4686-a2f7-7fcacf256faf" providerId="ADAL" clId="{352141A5-82A1-4D24-8F4A-B1B2211727FB}" dt="2021-08-07T11:36:56.556" v="918" actId="6549"/>
          <ac:spMkLst>
            <pc:docMk/>
            <pc:sldMk cId="2237610730" sldId="502"/>
            <ac:spMk id="20482" creationId="{C44D4744-D426-4999-AC26-69A9BF08A9C1}"/>
          </ac:spMkLst>
        </pc:spChg>
      </pc:sldChg>
      <pc:sldChg chg="modSp add mod">
        <pc:chgData name="Douglas Martin" userId="2f233c73-e982-4686-a2f7-7fcacf256faf" providerId="ADAL" clId="{352141A5-82A1-4D24-8F4A-B1B2211727FB}" dt="2021-08-07T11:42:35.112" v="1153" actId="6549"/>
        <pc:sldMkLst>
          <pc:docMk/>
          <pc:sldMk cId="3109109425" sldId="503"/>
        </pc:sldMkLst>
        <pc:spChg chg="mod">
          <ac:chgData name="Douglas Martin" userId="2f233c73-e982-4686-a2f7-7fcacf256faf" providerId="ADAL" clId="{352141A5-82A1-4D24-8F4A-B1B2211727FB}" dt="2021-08-07T11:42:35.112" v="1153" actId="6549"/>
          <ac:spMkLst>
            <pc:docMk/>
            <pc:sldMk cId="3109109425" sldId="503"/>
            <ac:spMk id="20482" creationId="{C44D4744-D426-4999-AC26-69A9BF08A9C1}"/>
          </ac:spMkLst>
        </pc:spChg>
      </pc:sldChg>
      <pc:sldChg chg="modSp add mod">
        <pc:chgData name="Douglas Martin" userId="2f233c73-e982-4686-a2f7-7fcacf256faf" providerId="ADAL" clId="{352141A5-82A1-4D24-8F4A-B1B2211727FB}" dt="2021-08-07T11:43:08.106" v="1166" actId="6549"/>
        <pc:sldMkLst>
          <pc:docMk/>
          <pc:sldMk cId="2869588636" sldId="504"/>
        </pc:sldMkLst>
        <pc:spChg chg="mod">
          <ac:chgData name="Douglas Martin" userId="2f233c73-e982-4686-a2f7-7fcacf256faf" providerId="ADAL" clId="{352141A5-82A1-4D24-8F4A-B1B2211727FB}" dt="2021-08-07T11:43:08.106" v="1166" actId="6549"/>
          <ac:spMkLst>
            <pc:docMk/>
            <pc:sldMk cId="2869588636" sldId="504"/>
            <ac:spMk id="20482" creationId="{C44D4744-D426-4999-AC26-69A9BF08A9C1}"/>
          </ac:spMkLst>
        </pc:spChg>
      </pc:sldChg>
      <pc:sldChg chg="modSp add mod">
        <pc:chgData name="Douglas Martin" userId="2f233c73-e982-4686-a2f7-7fcacf256faf" providerId="ADAL" clId="{352141A5-82A1-4D24-8F4A-B1B2211727FB}" dt="2021-08-07T11:43:15.003" v="1167" actId="6549"/>
        <pc:sldMkLst>
          <pc:docMk/>
          <pc:sldMk cId="3527911421" sldId="505"/>
        </pc:sldMkLst>
        <pc:spChg chg="mod">
          <ac:chgData name="Douglas Martin" userId="2f233c73-e982-4686-a2f7-7fcacf256faf" providerId="ADAL" clId="{352141A5-82A1-4D24-8F4A-B1B2211727FB}" dt="2021-08-07T11:43:15.003" v="1167" actId="6549"/>
          <ac:spMkLst>
            <pc:docMk/>
            <pc:sldMk cId="3527911421" sldId="505"/>
            <ac:spMk id="20482" creationId="{C44D4744-D426-4999-AC26-69A9BF08A9C1}"/>
          </ac:spMkLst>
        </pc:spChg>
      </pc:sldChg>
      <pc:sldChg chg="modSp add mod">
        <pc:chgData name="Douglas Martin" userId="2f233c73-e982-4686-a2f7-7fcacf256faf" providerId="ADAL" clId="{352141A5-82A1-4D24-8F4A-B1B2211727FB}" dt="2021-08-07T11:47:45.272" v="1319" actId="6549"/>
        <pc:sldMkLst>
          <pc:docMk/>
          <pc:sldMk cId="2879108556" sldId="506"/>
        </pc:sldMkLst>
        <pc:spChg chg="mod">
          <ac:chgData name="Douglas Martin" userId="2f233c73-e982-4686-a2f7-7fcacf256faf" providerId="ADAL" clId="{352141A5-82A1-4D24-8F4A-B1B2211727FB}" dt="2021-08-07T11:47:45.272" v="1319" actId="6549"/>
          <ac:spMkLst>
            <pc:docMk/>
            <pc:sldMk cId="2879108556" sldId="506"/>
            <ac:spMk id="20482" creationId="{C44D4744-D426-4999-AC26-69A9BF08A9C1}"/>
          </ac:spMkLst>
        </pc:spChg>
      </pc:sldChg>
      <pc:sldChg chg="modSp add mod ord">
        <pc:chgData name="Douglas Martin" userId="2f233c73-e982-4686-a2f7-7fcacf256faf" providerId="ADAL" clId="{352141A5-82A1-4D24-8F4A-B1B2211727FB}" dt="2021-08-07T11:49:40.718" v="1376" actId="20577"/>
        <pc:sldMkLst>
          <pc:docMk/>
          <pc:sldMk cId="1724757195" sldId="507"/>
        </pc:sldMkLst>
        <pc:spChg chg="mod">
          <ac:chgData name="Douglas Martin" userId="2f233c73-e982-4686-a2f7-7fcacf256faf" providerId="ADAL" clId="{352141A5-82A1-4D24-8F4A-B1B2211727FB}" dt="2021-08-07T11:49:40.718" v="1376" actId="20577"/>
          <ac:spMkLst>
            <pc:docMk/>
            <pc:sldMk cId="1724757195" sldId="507"/>
            <ac:spMk id="20482" creationId="{C44D4744-D426-4999-AC26-69A9BF08A9C1}"/>
          </ac:spMkLst>
        </pc:spChg>
      </pc:sldChg>
      <pc:sldChg chg="modSp add mod">
        <pc:chgData name="Douglas Martin" userId="2f233c73-e982-4686-a2f7-7fcacf256faf" providerId="ADAL" clId="{352141A5-82A1-4D24-8F4A-B1B2211727FB}" dt="2021-08-07T11:48:16.548" v="1322" actId="6549"/>
        <pc:sldMkLst>
          <pc:docMk/>
          <pc:sldMk cId="39729847" sldId="508"/>
        </pc:sldMkLst>
        <pc:spChg chg="mod">
          <ac:chgData name="Douglas Martin" userId="2f233c73-e982-4686-a2f7-7fcacf256faf" providerId="ADAL" clId="{352141A5-82A1-4D24-8F4A-B1B2211727FB}" dt="2021-08-07T11:48:16.548" v="1322" actId="6549"/>
          <ac:spMkLst>
            <pc:docMk/>
            <pc:sldMk cId="39729847" sldId="508"/>
            <ac:spMk id="20482" creationId="{C44D4744-D426-4999-AC26-69A9BF08A9C1}"/>
          </ac:spMkLst>
        </pc:spChg>
      </pc:sldChg>
      <pc:sldChg chg="add del">
        <pc:chgData name="Douglas Martin" userId="2f233c73-e982-4686-a2f7-7fcacf256faf" providerId="ADAL" clId="{352141A5-82A1-4D24-8F4A-B1B2211727FB}" dt="2021-08-07T11:48:25.599" v="1324" actId="2890"/>
        <pc:sldMkLst>
          <pc:docMk/>
          <pc:sldMk cId="1011104983" sldId="509"/>
        </pc:sldMkLst>
      </pc:sldChg>
      <pc:sldChg chg="modSp add mod">
        <pc:chgData name="Douglas Martin" userId="2f233c73-e982-4686-a2f7-7fcacf256faf" providerId="ADAL" clId="{352141A5-82A1-4D24-8F4A-B1B2211727FB}" dt="2021-08-07T11:56:19.230" v="1704" actId="20577"/>
        <pc:sldMkLst>
          <pc:docMk/>
          <pc:sldMk cId="2785090750" sldId="509"/>
        </pc:sldMkLst>
        <pc:spChg chg="mod">
          <ac:chgData name="Douglas Martin" userId="2f233c73-e982-4686-a2f7-7fcacf256faf" providerId="ADAL" clId="{352141A5-82A1-4D24-8F4A-B1B2211727FB}" dt="2021-08-07T11:56:19.230" v="1704" actId="20577"/>
          <ac:spMkLst>
            <pc:docMk/>
            <pc:sldMk cId="2785090750" sldId="509"/>
            <ac:spMk id="2" creationId="{D5A01701-4ECE-47C5-95E9-4568F08661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D3DA8-221B-4678-9F98-3CE1D3941DF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9A1680-1CBB-4AB9-AB62-C7F8B7C590CB}"/>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93F576-6338-41BE-AC39-3797590A573E}" type="datetimeFigureOut">
              <a:rPr lang="en-US"/>
              <a:pPr>
                <a:defRPr/>
              </a:pPr>
              <a:t>8/7/2021</a:t>
            </a:fld>
            <a:endParaRPr lang="en-US"/>
          </a:p>
        </p:txBody>
      </p:sp>
      <p:sp>
        <p:nvSpPr>
          <p:cNvPr id="4" name="Footer Placeholder 3">
            <a:extLst>
              <a:ext uri="{FF2B5EF4-FFF2-40B4-BE49-F238E27FC236}">
                <a16:creationId xmlns:a16="http://schemas.microsoft.com/office/drawing/2014/main" id="{B9B08378-7220-48DB-B6E4-9D20937253F8}"/>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80FF5FC-E0A0-447E-8BB2-E5508A2F762C}"/>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B9570CA2-31BD-482E-A7F5-501FA95FC7E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a:extLst>
              <a:ext uri="{FF2B5EF4-FFF2-40B4-BE49-F238E27FC236}">
                <a16:creationId xmlns:a16="http://schemas.microsoft.com/office/drawing/2014/main" id="{A10B17FA-7A4F-4B75-9833-AD24BAF5CC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B7FE0928-A346-452E-B7A4-6DD76B682FBC}"/>
              </a:ext>
            </a:extLst>
          </p:cNvPr>
          <p:cNvSpPr>
            <a:spLocks noGrp="1"/>
          </p:cNvSpPr>
          <p:nvPr>
            <p:ph type="dt" sz="half" idx="10"/>
          </p:nvPr>
        </p:nvSpPr>
        <p:spPr>
          <a:xfrm>
            <a:off x="8932863" y="5870575"/>
            <a:ext cx="1600200" cy="377825"/>
          </a:xfrm>
        </p:spPr>
        <p:txBody>
          <a:bodyPr/>
          <a:lstStyle>
            <a:lvl1pPr>
              <a:defRPr/>
            </a:lvl1pPr>
          </a:lstStyle>
          <a:p>
            <a:pPr>
              <a:defRPr/>
            </a:pPr>
            <a:fld id="{82577C1F-A49C-4070-86D1-C1CFF2B4BA2C}" type="datetimeFigureOut">
              <a:rPr lang="en-US"/>
              <a:pPr>
                <a:defRPr/>
              </a:pPr>
              <a:t>8/7/2021</a:t>
            </a:fld>
            <a:endParaRPr lang="en-US"/>
          </a:p>
        </p:txBody>
      </p:sp>
      <p:sp>
        <p:nvSpPr>
          <p:cNvPr id="6" name="Footer Placeholder 4">
            <a:extLst>
              <a:ext uri="{FF2B5EF4-FFF2-40B4-BE49-F238E27FC236}">
                <a16:creationId xmlns:a16="http://schemas.microsoft.com/office/drawing/2014/main" id="{594E8285-B23D-49B9-AAFF-FB80C0F80E50}"/>
              </a:ext>
            </a:extLst>
          </p:cNvPr>
          <p:cNvSpPr>
            <a:spLocks noGrp="1"/>
          </p:cNvSpPr>
          <p:nvPr>
            <p:ph type="ftr" sz="quarter" idx="11"/>
          </p:nvPr>
        </p:nvSpPr>
        <p:spPr>
          <a:xfrm>
            <a:off x="3962400" y="5870575"/>
            <a:ext cx="4894263" cy="3778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C4C8224-AD31-4E27-A903-762D7D9ED76A}"/>
              </a:ext>
            </a:extLst>
          </p:cNvPr>
          <p:cNvSpPr>
            <a:spLocks noGrp="1"/>
          </p:cNvSpPr>
          <p:nvPr>
            <p:ph type="sldNum" sz="quarter" idx="12"/>
          </p:nvPr>
        </p:nvSpPr>
        <p:spPr>
          <a:xfrm>
            <a:off x="10609263" y="5870575"/>
            <a:ext cx="550862" cy="377825"/>
          </a:xfrm>
        </p:spPr>
        <p:txBody>
          <a:bodyPr/>
          <a:lstStyle>
            <a:lvl1pPr>
              <a:defRPr/>
            </a:lvl1pPr>
          </a:lstStyle>
          <a:p>
            <a:fld id="{F7ED84A6-1EB8-4FBA-BA60-E7CBCF47453B}" type="slidenum">
              <a:rPr lang="en-US" altLang="en-US"/>
              <a:pPr/>
              <a:t>‹#›</a:t>
            </a:fld>
            <a:endParaRPr lang="en-US" altLang="en-US"/>
          </a:p>
        </p:txBody>
      </p:sp>
    </p:spTree>
    <p:extLst>
      <p:ext uri="{BB962C8B-B14F-4D97-AF65-F5344CB8AC3E}">
        <p14:creationId xmlns:p14="http://schemas.microsoft.com/office/powerpoint/2010/main" val="2037617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21A745E-8595-4241-A100-1B09C1EFAC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8F6E24F4-CBEC-46ED-AED7-BC10C13F6B70}"/>
              </a:ext>
            </a:extLst>
          </p:cNvPr>
          <p:cNvSpPr>
            <a:spLocks noGrp="1"/>
          </p:cNvSpPr>
          <p:nvPr>
            <p:ph type="dt" sz="half" idx="10"/>
          </p:nvPr>
        </p:nvSpPr>
        <p:spPr/>
        <p:txBody>
          <a:bodyPr/>
          <a:lstStyle>
            <a:lvl1pPr>
              <a:defRPr/>
            </a:lvl1pPr>
          </a:lstStyle>
          <a:p>
            <a:pPr>
              <a:defRPr/>
            </a:pPr>
            <a:fld id="{4E97A00D-7F95-4DB4-9F77-D14A14C0DDD7}" type="datetimeFigureOut">
              <a:rPr lang="en-US"/>
              <a:pPr>
                <a:defRPr/>
              </a:pPr>
              <a:t>8/7/2021</a:t>
            </a:fld>
            <a:endParaRPr lang="en-US"/>
          </a:p>
        </p:txBody>
      </p:sp>
      <p:sp>
        <p:nvSpPr>
          <p:cNvPr id="7" name="Footer Placeholder 5">
            <a:extLst>
              <a:ext uri="{FF2B5EF4-FFF2-40B4-BE49-F238E27FC236}">
                <a16:creationId xmlns:a16="http://schemas.microsoft.com/office/drawing/2014/main" id="{2E2F5E86-0552-41A3-A209-FB092C1ED32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FCE98C7-7179-4452-BC23-EEB5164331BC}"/>
              </a:ext>
            </a:extLst>
          </p:cNvPr>
          <p:cNvSpPr>
            <a:spLocks noGrp="1"/>
          </p:cNvSpPr>
          <p:nvPr>
            <p:ph type="sldNum" sz="quarter" idx="12"/>
          </p:nvPr>
        </p:nvSpPr>
        <p:spPr/>
        <p:txBody>
          <a:bodyPr/>
          <a:lstStyle>
            <a:lvl1pPr>
              <a:defRPr/>
            </a:lvl1pPr>
          </a:lstStyle>
          <a:p>
            <a:fld id="{4BBC562B-6A14-4A0B-B668-F98F4A5F1A4B}" type="slidenum">
              <a:rPr lang="en-US" altLang="en-US"/>
              <a:pPr/>
              <a:t>‹#›</a:t>
            </a:fld>
            <a:endParaRPr lang="en-US" altLang="en-US"/>
          </a:p>
        </p:txBody>
      </p:sp>
    </p:spTree>
    <p:extLst>
      <p:ext uri="{BB962C8B-B14F-4D97-AF65-F5344CB8AC3E}">
        <p14:creationId xmlns:p14="http://schemas.microsoft.com/office/powerpoint/2010/main" val="378626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79E72A0-1BDB-49EC-8414-28DCF79C554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892399C0-9B73-4219-A266-BB6326CBCB16}"/>
              </a:ext>
            </a:extLst>
          </p:cNvPr>
          <p:cNvSpPr>
            <a:spLocks noGrp="1"/>
          </p:cNvSpPr>
          <p:nvPr>
            <p:ph type="dt" sz="half" idx="10"/>
          </p:nvPr>
        </p:nvSpPr>
        <p:spPr/>
        <p:txBody>
          <a:bodyPr/>
          <a:lstStyle>
            <a:lvl1pPr>
              <a:defRPr/>
            </a:lvl1pPr>
          </a:lstStyle>
          <a:p>
            <a:pPr>
              <a:defRPr/>
            </a:pPr>
            <a:fld id="{6F49B869-4E54-4573-BF2D-709056A6750E}" type="datetimeFigureOut">
              <a:rPr lang="en-US"/>
              <a:pPr>
                <a:defRPr/>
              </a:pPr>
              <a:t>8/7/2021</a:t>
            </a:fld>
            <a:endParaRPr lang="en-US"/>
          </a:p>
        </p:txBody>
      </p:sp>
      <p:sp>
        <p:nvSpPr>
          <p:cNvPr id="6" name="Footer Placeholder 4">
            <a:extLst>
              <a:ext uri="{FF2B5EF4-FFF2-40B4-BE49-F238E27FC236}">
                <a16:creationId xmlns:a16="http://schemas.microsoft.com/office/drawing/2014/main" id="{D9690F88-DCC5-44CD-A1D8-E1D9B493F7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1A2DCB-03F1-4149-9C07-4048154B5261}"/>
              </a:ext>
            </a:extLst>
          </p:cNvPr>
          <p:cNvSpPr>
            <a:spLocks noGrp="1"/>
          </p:cNvSpPr>
          <p:nvPr>
            <p:ph type="sldNum" sz="quarter" idx="12"/>
          </p:nvPr>
        </p:nvSpPr>
        <p:spPr/>
        <p:txBody>
          <a:bodyPr/>
          <a:lstStyle>
            <a:lvl1pPr>
              <a:defRPr/>
            </a:lvl1pPr>
          </a:lstStyle>
          <a:p>
            <a:fld id="{9C97D0E5-9CCF-477B-9CA9-33B1C816937E}" type="slidenum">
              <a:rPr lang="en-US" altLang="en-US"/>
              <a:pPr/>
              <a:t>‹#›</a:t>
            </a:fld>
            <a:endParaRPr lang="en-US" altLang="en-US"/>
          </a:p>
        </p:txBody>
      </p:sp>
    </p:spTree>
    <p:extLst>
      <p:ext uri="{BB962C8B-B14F-4D97-AF65-F5344CB8AC3E}">
        <p14:creationId xmlns:p14="http://schemas.microsoft.com/office/powerpoint/2010/main" val="1098455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3AB140A-AADD-4979-ABAC-3F64FFB61F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31D2288-276B-4878-8631-7F8C6E9775B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7CF81B5C-4721-4CFC-BAC0-091D17C6E9F3}"/>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AAF1A6B3-1071-4ECF-AA11-394CFF49288E}"/>
              </a:ext>
            </a:extLst>
          </p:cNvPr>
          <p:cNvSpPr>
            <a:spLocks noGrp="1"/>
          </p:cNvSpPr>
          <p:nvPr>
            <p:ph type="dt" sz="half" idx="14"/>
          </p:nvPr>
        </p:nvSpPr>
        <p:spPr/>
        <p:txBody>
          <a:bodyPr/>
          <a:lstStyle>
            <a:lvl1pPr>
              <a:defRPr/>
            </a:lvl1pPr>
          </a:lstStyle>
          <a:p>
            <a:pPr>
              <a:defRPr/>
            </a:pPr>
            <a:fld id="{FD03B8BC-A97E-4286-846F-C8CABD9D7F91}" type="datetimeFigureOut">
              <a:rPr lang="en-US"/>
              <a:pPr>
                <a:defRPr/>
              </a:pPr>
              <a:t>8/7/2021</a:t>
            </a:fld>
            <a:endParaRPr lang="en-US"/>
          </a:p>
        </p:txBody>
      </p:sp>
      <p:sp>
        <p:nvSpPr>
          <p:cNvPr id="9" name="Footer Placeholder 4">
            <a:extLst>
              <a:ext uri="{FF2B5EF4-FFF2-40B4-BE49-F238E27FC236}">
                <a16:creationId xmlns:a16="http://schemas.microsoft.com/office/drawing/2014/main" id="{EBDF1BFA-F2C3-4D26-BF00-B341083B1AD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9752EDA-785A-4432-9DF8-ACF335113E2C}"/>
              </a:ext>
            </a:extLst>
          </p:cNvPr>
          <p:cNvSpPr>
            <a:spLocks noGrp="1"/>
          </p:cNvSpPr>
          <p:nvPr>
            <p:ph type="sldNum" sz="quarter" idx="16"/>
          </p:nvPr>
        </p:nvSpPr>
        <p:spPr/>
        <p:txBody>
          <a:bodyPr/>
          <a:lstStyle>
            <a:lvl1pPr>
              <a:defRPr/>
            </a:lvl1pPr>
          </a:lstStyle>
          <a:p>
            <a:fld id="{8E4E2DCD-2A95-491D-9011-F6573E7226CA}" type="slidenum">
              <a:rPr lang="en-US" altLang="en-US"/>
              <a:pPr/>
              <a:t>‹#›</a:t>
            </a:fld>
            <a:endParaRPr lang="en-US" altLang="en-US"/>
          </a:p>
        </p:txBody>
      </p:sp>
    </p:spTree>
    <p:extLst>
      <p:ext uri="{BB962C8B-B14F-4D97-AF65-F5344CB8AC3E}">
        <p14:creationId xmlns:p14="http://schemas.microsoft.com/office/powerpoint/2010/main" val="232957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00267F2D-85EC-4A03-98EE-F5F875C48B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1D9029AE-3BC6-4558-9004-2D82AB799B18}"/>
              </a:ext>
            </a:extLst>
          </p:cNvPr>
          <p:cNvSpPr>
            <a:spLocks noGrp="1"/>
          </p:cNvSpPr>
          <p:nvPr>
            <p:ph type="dt" sz="half" idx="10"/>
          </p:nvPr>
        </p:nvSpPr>
        <p:spPr/>
        <p:txBody>
          <a:bodyPr/>
          <a:lstStyle>
            <a:lvl1pPr>
              <a:defRPr/>
            </a:lvl1pPr>
          </a:lstStyle>
          <a:p>
            <a:pPr>
              <a:defRPr/>
            </a:pPr>
            <a:fld id="{B2DCE5D7-D18E-4604-9100-E8E27A789536}" type="datetimeFigureOut">
              <a:rPr lang="en-US"/>
              <a:pPr>
                <a:defRPr/>
              </a:pPr>
              <a:t>8/7/2021</a:t>
            </a:fld>
            <a:endParaRPr lang="en-US"/>
          </a:p>
        </p:txBody>
      </p:sp>
      <p:sp>
        <p:nvSpPr>
          <p:cNvPr id="6" name="Footer Placeholder 4">
            <a:extLst>
              <a:ext uri="{FF2B5EF4-FFF2-40B4-BE49-F238E27FC236}">
                <a16:creationId xmlns:a16="http://schemas.microsoft.com/office/drawing/2014/main" id="{E3C56844-2801-4734-8AF0-A971528B93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749B6C-C96A-4667-BAC2-F1A01750DD5D}"/>
              </a:ext>
            </a:extLst>
          </p:cNvPr>
          <p:cNvSpPr>
            <a:spLocks noGrp="1"/>
          </p:cNvSpPr>
          <p:nvPr>
            <p:ph type="sldNum" sz="quarter" idx="12"/>
          </p:nvPr>
        </p:nvSpPr>
        <p:spPr/>
        <p:txBody>
          <a:bodyPr/>
          <a:lstStyle>
            <a:lvl1pPr>
              <a:defRPr/>
            </a:lvl1pPr>
          </a:lstStyle>
          <a:p>
            <a:fld id="{38AEB1BF-143C-41B4-8AB5-7BB062319E01}" type="slidenum">
              <a:rPr lang="en-US" altLang="en-US"/>
              <a:pPr/>
              <a:t>‹#›</a:t>
            </a:fld>
            <a:endParaRPr lang="en-US" altLang="en-US"/>
          </a:p>
        </p:txBody>
      </p:sp>
    </p:spTree>
    <p:extLst>
      <p:ext uri="{BB962C8B-B14F-4D97-AF65-F5344CB8AC3E}">
        <p14:creationId xmlns:p14="http://schemas.microsoft.com/office/powerpoint/2010/main" val="216566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F54E69D1-8C98-419D-B4E7-1CD9F043D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6B30A0C-E5C0-4F78-AD84-B0DA013445E0}"/>
              </a:ext>
            </a:extLst>
          </p:cNvPr>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7" name="TextBox 6">
            <a:extLst>
              <a:ext uri="{FF2B5EF4-FFF2-40B4-BE49-F238E27FC236}">
                <a16:creationId xmlns:a16="http://schemas.microsoft.com/office/drawing/2014/main" id="{19DAF913-5777-4B36-99FC-B64BB0490F34}"/>
              </a:ext>
            </a:extLst>
          </p:cNvPr>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a:extLst>
              <a:ext uri="{FF2B5EF4-FFF2-40B4-BE49-F238E27FC236}">
                <a16:creationId xmlns:a16="http://schemas.microsoft.com/office/drawing/2014/main" id="{D677E4A8-5CF4-4836-89C2-F514D90D1CF8}"/>
              </a:ext>
            </a:extLst>
          </p:cNvPr>
          <p:cNvSpPr>
            <a:spLocks noGrp="1"/>
          </p:cNvSpPr>
          <p:nvPr>
            <p:ph type="dt" sz="half" idx="14"/>
          </p:nvPr>
        </p:nvSpPr>
        <p:spPr/>
        <p:txBody>
          <a:bodyPr/>
          <a:lstStyle>
            <a:lvl1pPr>
              <a:defRPr/>
            </a:lvl1pPr>
          </a:lstStyle>
          <a:p>
            <a:pPr>
              <a:defRPr/>
            </a:pPr>
            <a:fld id="{D53567C5-E61D-4CA9-AB50-43BF23960D5D}" type="datetimeFigureOut">
              <a:rPr lang="en-US"/>
              <a:pPr>
                <a:defRPr/>
              </a:pPr>
              <a:t>8/7/2021</a:t>
            </a:fld>
            <a:endParaRPr lang="en-US"/>
          </a:p>
        </p:txBody>
      </p:sp>
      <p:sp>
        <p:nvSpPr>
          <p:cNvPr id="9" name="Footer Placeholder 4">
            <a:extLst>
              <a:ext uri="{FF2B5EF4-FFF2-40B4-BE49-F238E27FC236}">
                <a16:creationId xmlns:a16="http://schemas.microsoft.com/office/drawing/2014/main" id="{E0AB3986-B6EB-4352-830C-97C5058C1D4E}"/>
              </a:ext>
            </a:extLst>
          </p:cNvPr>
          <p:cNvSpPr>
            <a:spLocks noGrp="1"/>
          </p:cNvSpPr>
          <p:nvPr>
            <p:ph type="ftr" sz="quarter" idx="15"/>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15272D49-8B66-47D7-BBAC-240A5A9A12A8}"/>
              </a:ext>
            </a:extLst>
          </p:cNvPr>
          <p:cNvSpPr>
            <a:spLocks noGrp="1"/>
          </p:cNvSpPr>
          <p:nvPr>
            <p:ph type="sldNum" sz="quarter" idx="16"/>
          </p:nvPr>
        </p:nvSpPr>
        <p:spPr/>
        <p:txBody>
          <a:bodyPr/>
          <a:lstStyle>
            <a:lvl1pPr>
              <a:defRPr/>
            </a:lvl1pPr>
          </a:lstStyle>
          <a:p>
            <a:fld id="{0A3ADCF6-294E-42DB-94FC-08BB712D9C4F}" type="slidenum">
              <a:rPr lang="en-US" altLang="en-US"/>
              <a:pPr/>
              <a:t>‹#›</a:t>
            </a:fld>
            <a:endParaRPr lang="en-US" altLang="en-US"/>
          </a:p>
        </p:txBody>
      </p:sp>
    </p:spTree>
    <p:extLst>
      <p:ext uri="{BB962C8B-B14F-4D97-AF65-F5344CB8AC3E}">
        <p14:creationId xmlns:p14="http://schemas.microsoft.com/office/powerpoint/2010/main" val="2650588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8D9B74EE-ACFE-43B3-8CC2-126509D9DF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Date Placeholder 3">
            <a:extLst>
              <a:ext uri="{FF2B5EF4-FFF2-40B4-BE49-F238E27FC236}">
                <a16:creationId xmlns:a16="http://schemas.microsoft.com/office/drawing/2014/main" id="{BC6819BD-EBFC-46AB-80E6-D21D07B7C894}"/>
              </a:ext>
            </a:extLst>
          </p:cNvPr>
          <p:cNvSpPr>
            <a:spLocks noGrp="1"/>
          </p:cNvSpPr>
          <p:nvPr>
            <p:ph type="dt" sz="half" idx="14"/>
          </p:nvPr>
        </p:nvSpPr>
        <p:spPr/>
        <p:txBody>
          <a:bodyPr/>
          <a:lstStyle>
            <a:lvl1pPr>
              <a:defRPr/>
            </a:lvl1pPr>
          </a:lstStyle>
          <a:p>
            <a:pPr>
              <a:defRPr/>
            </a:pPr>
            <a:fld id="{871CD233-29ED-4A5E-A40D-F01D6C739FF5}" type="datetimeFigureOut">
              <a:rPr lang="en-US"/>
              <a:pPr>
                <a:defRPr/>
              </a:pPr>
              <a:t>8/7/2021</a:t>
            </a:fld>
            <a:endParaRPr lang="en-US"/>
          </a:p>
        </p:txBody>
      </p:sp>
      <p:sp>
        <p:nvSpPr>
          <p:cNvPr id="7" name="Footer Placeholder 4">
            <a:extLst>
              <a:ext uri="{FF2B5EF4-FFF2-40B4-BE49-F238E27FC236}">
                <a16:creationId xmlns:a16="http://schemas.microsoft.com/office/drawing/2014/main" id="{2D751B83-7451-4855-A869-F44FCD5C139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61A6A6B-9405-4F92-A8E9-C97D8DF9A98E}"/>
              </a:ext>
            </a:extLst>
          </p:cNvPr>
          <p:cNvSpPr>
            <a:spLocks noGrp="1"/>
          </p:cNvSpPr>
          <p:nvPr>
            <p:ph type="sldNum" sz="quarter" idx="16"/>
          </p:nvPr>
        </p:nvSpPr>
        <p:spPr/>
        <p:txBody>
          <a:bodyPr/>
          <a:lstStyle>
            <a:lvl1pPr>
              <a:defRPr/>
            </a:lvl1pPr>
          </a:lstStyle>
          <a:p>
            <a:fld id="{02255180-F8EE-4591-9534-C7D3A1C56F1B}" type="slidenum">
              <a:rPr lang="en-US" altLang="en-US"/>
              <a:pPr/>
              <a:t>‹#›</a:t>
            </a:fld>
            <a:endParaRPr lang="en-US" altLang="en-US"/>
          </a:p>
        </p:txBody>
      </p:sp>
    </p:spTree>
    <p:extLst>
      <p:ext uri="{BB962C8B-B14F-4D97-AF65-F5344CB8AC3E}">
        <p14:creationId xmlns:p14="http://schemas.microsoft.com/office/powerpoint/2010/main" val="1286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2EF02E5D-7D1C-4586-B77E-114EDEEA38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85801" y="609600"/>
            <a:ext cx="10131425" cy="1456267"/>
          </a:xfrm>
        </p:spPr>
        <p:txBody>
          <a:bodyPr/>
          <a:lstStyle/>
          <a:p>
            <a:r>
              <a:rPr lang="en-US"/>
              <a:t>Click to edit Master title style</a:t>
            </a:r>
          </a:p>
        </p:txBody>
      </p:sp>
      <p:sp>
        <p:nvSpPr>
          <p:cNvPr id="5" name="Date Placeholder 3">
            <a:extLst>
              <a:ext uri="{FF2B5EF4-FFF2-40B4-BE49-F238E27FC236}">
                <a16:creationId xmlns:a16="http://schemas.microsoft.com/office/drawing/2014/main" id="{B7148B1E-B9FA-47E1-9BAF-0B42349B5F6E}"/>
              </a:ext>
            </a:extLst>
          </p:cNvPr>
          <p:cNvSpPr>
            <a:spLocks noGrp="1"/>
          </p:cNvSpPr>
          <p:nvPr>
            <p:ph type="dt" sz="half" idx="10"/>
          </p:nvPr>
        </p:nvSpPr>
        <p:spPr/>
        <p:txBody>
          <a:bodyPr/>
          <a:lstStyle>
            <a:lvl1pPr>
              <a:defRPr/>
            </a:lvl1pPr>
          </a:lstStyle>
          <a:p>
            <a:pPr>
              <a:defRPr/>
            </a:pPr>
            <a:fld id="{0D24FEE4-6BB3-4812-84FB-770A0A0DEB36}" type="datetimeFigureOut">
              <a:rPr lang="en-US"/>
              <a:pPr>
                <a:defRPr/>
              </a:pPr>
              <a:t>8/7/2021</a:t>
            </a:fld>
            <a:endParaRPr lang="en-US"/>
          </a:p>
        </p:txBody>
      </p:sp>
      <p:sp>
        <p:nvSpPr>
          <p:cNvPr id="6" name="Footer Placeholder 4">
            <a:extLst>
              <a:ext uri="{FF2B5EF4-FFF2-40B4-BE49-F238E27FC236}">
                <a16:creationId xmlns:a16="http://schemas.microsoft.com/office/drawing/2014/main" id="{48046EDF-3A0D-420D-BE75-6D3214FD26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4D335F4-FA3D-4D94-BE6C-54A554312525}"/>
              </a:ext>
            </a:extLst>
          </p:cNvPr>
          <p:cNvSpPr>
            <a:spLocks noGrp="1"/>
          </p:cNvSpPr>
          <p:nvPr>
            <p:ph type="sldNum" sz="quarter" idx="12"/>
          </p:nvPr>
        </p:nvSpPr>
        <p:spPr/>
        <p:txBody>
          <a:bodyPr/>
          <a:lstStyle>
            <a:lvl1pPr>
              <a:defRPr/>
            </a:lvl1pPr>
          </a:lstStyle>
          <a:p>
            <a:fld id="{109BE873-5953-4DE5-9058-AD76F5EF844F}" type="slidenum">
              <a:rPr lang="en-US" altLang="en-US"/>
              <a:pPr/>
              <a:t>‹#›</a:t>
            </a:fld>
            <a:endParaRPr lang="en-US" altLang="en-US"/>
          </a:p>
        </p:txBody>
      </p:sp>
    </p:spTree>
    <p:extLst>
      <p:ext uri="{BB962C8B-B14F-4D97-AF65-F5344CB8AC3E}">
        <p14:creationId xmlns:p14="http://schemas.microsoft.com/office/powerpoint/2010/main" val="4264657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BE38C5F5-4C72-4A19-A6BF-443B4E991C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CB84770-CE38-4282-B65A-E3D353CA210B}"/>
              </a:ext>
            </a:extLst>
          </p:cNvPr>
          <p:cNvSpPr>
            <a:spLocks noGrp="1"/>
          </p:cNvSpPr>
          <p:nvPr>
            <p:ph type="dt" sz="half" idx="10"/>
          </p:nvPr>
        </p:nvSpPr>
        <p:spPr/>
        <p:txBody>
          <a:bodyPr/>
          <a:lstStyle>
            <a:lvl1pPr>
              <a:defRPr/>
            </a:lvl1pPr>
          </a:lstStyle>
          <a:p>
            <a:pPr>
              <a:defRPr/>
            </a:pPr>
            <a:fld id="{DF266866-EB08-4882-AFC4-AE138E45561D}" type="datetimeFigureOut">
              <a:rPr lang="en-US"/>
              <a:pPr>
                <a:defRPr/>
              </a:pPr>
              <a:t>8/7/2021</a:t>
            </a:fld>
            <a:endParaRPr lang="en-US"/>
          </a:p>
        </p:txBody>
      </p:sp>
      <p:sp>
        <p:nvSpPr>
          <p:cNvPr id="6" name="Footer Placeholder 4">
            <a:extLst>
              <a:ext uri="{FF2B5EF4-FFF2-40B4-BE49-F238E27FC236}">
                <a16:creationId xmlns:a16="http://schemas.microsoft.com/office/drawing/2014/main" id="{F1A53A42-76B0-4858-92B5-726408FD6D7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E973D9-4F20-4906-986E-B06B4F951860}"/>
              </a:ext>
            </a:extLst>
          </p:cNvPr>
          <p:cNvSpPr>
            <a:spLocks noGrp="1"/>
          </p:cNvSpPr>
          <p:nvPr>
            <p:ph type="sldNum" sz="quarter" idx="12"/>
          </p:nvPr>
        </p:nvSpPr>
        <p:spPr/>
        <p:txBody>
          <a:bodyPr/>
          <a:lstStyle>
            <a:lvl1pPr>
              <a:defRPr/>
            </a:lvl1pPr>
          </a:lstStyle>
          <a:p>
            <a:fld id="{00C481F3-14FF-4EBF-BDF4-D8BF71CD524C}" type="slidenum">
              <a:rPr lang="en-US" altLang="en-US"/>
              <a:pPr/>
              <a:t>‹#›</a:t>
            </a:fld>
            <a:endParaRPr lang="en-US" altLang="en-US"/>
          </a:p>
        </p:txBody>
      </p:sp>
    </p:spTree>
    <p:extLst>
      <p:ext uri="{BB962C8B-B14F-4D97-AF65-F5344CB8AC3E}">
        <p14:creationId xmlns:p14="http://schemas.microsoft.com/office/powerpoint/2010/main" val="270095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362F6D75-DA32-45A0-9B2F-94556B0485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03C99D-0952-4EBA-8AE7-069C1D228676}"/>
              </a:ext>
            </a:extLst>
          </p:cNvPr>
          <p:cNvSpPr>
            <a:spLocks noGrp="1"/>
          </p:cNvSpPr>
          <p:nvPr>
            <p:ph type="dt" sz="half" idx="10"/>
          </p:nvPr>
        </p:nvSpPr>
        <p:spPr/>
        <p:txBody>
          <a:bodyPr/>
          <a:lstStyle>
            <a:lvl1pPr>
              <a:defRPr/>
            </a:lvl1pPr>
          </a:lstStyle>
          <a:p>
            <a:pPr>
              <a:defRPr/>
            </a:pPr>
            <a:fld id="{DCD609EB-38D1-4156-B25F-4401AC2F29B5}" type="datetimeFigureOut">
              <a:rPr lang="en-US"/>
              <a:pPr>
                <a:defRPr/>
              </a:pPr>
              <a:t>8/7/2021</a:t>
            </a:fld>
            <a:endParaRPr lang="en-US"/>
          </a:p>
        </p:txBody>
      </p:sp>
      <p:sp>
        <p:nvSpPr>
          <p:cNvPr id="6" name="Footer Placeholder 4">
            <a:extLst>
              <a:ext uri="{FF2B5EF4-FFF2-40B4-BE49-F238E27FC236}">
                <a16:creationId xmlns:a16="http://schemas.microsoft.com/office/drawing/2014/main" id="{1A24B937-2FBF-437C-98B6-2E893D495A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CBE3D90-D81F-4319-9833-14CCC74BECB7}"/>
              </a:ext>
            </a:extLst>
          </p:cNvPr>
          <p:cNvSpPr>
            <a:spLocks noGrp="1"/>
          </p:cNvSpPr>
          <p:nvPr>
            <p:ph type="sldNum" sz="quarter" idx="12"/>
          </p:nvPr>
        </p:nvSpPr>
        <p:spPr/>
        <p:txBody>
          <a:bodyPr/>
          <a:lstStyle>
            <a:lvl1pPr>
              <a:defRPr/>
            </a:lvl1pPr>
          </a:lstStyle>
          <a:p>
            <a:fld id="{7FD7D490-09B8-4808-B364-0448472C1310}" type="slidenum">
              <a:rPr lang="en-US" altLang="en-US"/>
              <a:pPr/>
              <a:t>‹#›</a:t>
            </a:fld>
            <a:endParaRPr lang="en-US" altLang="en-US"/>
          </a:p>
        </p:txBody>
      </p:sp>
    </p:spTree>
    <p:extLst>
      <p:ext uri="{BB962C8B-B14F-4D97-AF65-F5344CB8AC3E}">
        <p14:creationId xmlns:p14="http://schemas.microsoft.com/office/powerpoint/2010/main" val="408629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a:extLst>
              <a:ext uri="{FF2B5EF4-FFF2-40B4-BE49-F238E27FC236}">
                <a16:creationId xmlns:a16="http://schemas.microsoft.com/office/drawing/2014/main" id="{54032A7F-6AFE-4F27-BB9F-AE4F4F862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42CDA67-253A-4E54-B048-57752B153C48}"/>
              </a:ext>
            </a:extLst>
          </p:cNvPr>
          <p:cNvSpPr>
            <a:spLocks noGrp="1"/>
          </p:cNvSpPr>
          <p:nvPr>
            <p:ph type="dt" sz="half" idx="10"/>
          </p:nvPr>
        </p:nvSpPr>
        <p:spPr/>
        <p:txBody>
          <a:bodyPr/>
          <a:lstStyle>
            <a:lvl1pPr>
              <a:defRPr/>
            </a:lvl1pPr>
          </a:lstStyle>
          <a:p>
            <a:pPr>
              <a:defRPr/>
            </a:pPr>
            <a:fld id="{4736772F-676D-4324-822B-48D82FD8506D}" type="datetimeFigureOut">
              <a:rPr lang="en-US"/>
              <a:pPr>
                <a:defRPr/>
              </a:pPr>
              <a:t>8/7/2021</a:t>
            </a:fld>
            <a:endParaRPr lang="en-US"/>
          </a:p>
        </p:txBody>
      </p:sp>
      <p:sp>
        <p:nvSpPr>
          <p:cNvPr id="6" name="Footer Placeholder 4">
            <a:extLst>
              <a:ext uri="{FF2B5EF4-FFF2-40B4-BE49-F238E27FC236}">
                <a16:creationId xmlns:a16="http://schemas.microsoft.com/office/drawing/2014/main" id="{D0FDAB9B-9696-45B6-B640-00C4406A033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1FF96B-6904-4331-8D9E-4277DF5934AC}"/>
              </a:ext>
            </a:extLst>
          </p:cNvPr>
          <p:cNvSpPr>
            <a:spLocks noGrp="1"/>
          </p:cNvSpPr>
          <p:nvPr>
            <p:ph type="sldNum" sz="quarter" idx="12"/>
          </p:nvPr>
        </p:nvSpPr>
        <p:spPr/>
        <p:txBody>
          <a:bodyPr/>
          <a:lstStyle>
            <a:lvl1pPr>
              <a:defRPr/>
            </a:lvl1pPr>
          </a:lstStyle>
          <a:p>
            <a:fld id="{E6F5EB58-F5A5-41FD-AE5F-F3B45C486D78}" type="slidenum">
              <a:rPr lang="en-US" altLang="en-US"/>
              <a:pPr/>
              <a:t>‹#›</a:t>
            </a:fld>
            <a:endParaRPr lang="en-US" altLang="en-US"/>
          </a:p>
        </p:txBody>
      </p:sp>
    </p:spTree>
    <p:extLst>
      <p:ext uri="{BB962C8B-B14F-4D97-AF65-F5344CB8AC3E}">
        <p14:creationId xmlns:p14="http://schemas.microsoft.com/office/powerpoint/2010/main" val="154881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6337628A-BDC4-4186-9515-B42F19B2DA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3047A024-322E-4E64-94D8-FE9B8713E24F}"/>
              </a:ext>
            </a:extLst>
          </p:cNvPr>
          <p:cNvSpPr>
            <a:spLocks noGrp="1"/>
          </p:cNvSpPr>
          <p:nvPr>
            <p:ph type="dt" sz="half" idx="10"/>
          </p:nvPr>
        </p:nvSpPr>
        <p:spPr/>
        <p:txBody>
          <a:bodyPr/>
          <a:lstStyle>
            <a:lvl1pPr>
              <a:defRPr/>
            </a:lvl1pPr>
          </a:lstStyle>
          <a:p>
            <a:pPr>
              <a:defRPr/>
            </a:pPr>
            <a:fld id="{4C7BDFB7-9F22-41EE-B9BF-0D16AC44DCF2}" type="datetimeFigureOut">
              <a:rPr lang="en-US"/>
              <a:pPr>
                <a:defRPr/>
              </a:pPr>
              <a:t>8/7/2021</a:t>
            </a:fld>
            <a:endParaRPr lang="en-US"/>
          </a:p>
        </p:txBody>
      </p:sp>
      <p:sp>
        <p:nvSpPr>
          <p:cNvPr id="7" name="Footer Placeholder 5">
            <a:extLst>
              <a:ext uri="{FF2B5EF4-FFF2-40B4-BE49-F238E27FC236}">
                <a16:creationId xmlns:a16="http://schemas.microsoft.com/office/drawing/2014/main" id="{482D4C86-F053-4606-92D3-B4EF3B7E7FE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D2E42A4A-3BA8-4C82-AD13-04791B756449}"/>
              </a:ext>
            </a:extLst>
          </p:cNvPr>
          <p:cNvSpPr>
            <a:spLocks noGrp="1"/>
          </p:cNvSpPr>
          <p:nvPr>
            <p:ph type="sldNum" sz="quarter" idx="12"/>
          </p:nvPr>
        </p:nvSpPr>
        <p:spPr/>
        <p:txBody>
          <a:bodyPr/>
          <a:lstStyle>
            <a:lvl1pPr>
              <a:defRPr/>
            </a:lvl1pPr>
          </a:lstStyle>
          <a:p>
            <a:fld id="{215E3804-1821-4D3B-9E76-597C531A2F64}" type="slidenum">
              <a:rPr lang="en-US" altLang="en-US"/>
              <a:pPr/>
              <a:t>‹#›</a:t>
            </a:fld>
            <a:endParaRPr lang="en-US" altLang="en-US"/>
          </a:p>
        </p:txBody>
      </p:sp>
    </p:spTree>
    <p:extLst>
      <p:ext uri="{BB962C8B-B14F-4D97-AF65-F5344CB8AC3E}">
        <p14:creationId xmlns:p14="http://schemas.microsoft.com/office/powerpoint/2010/main" val="402403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D4E869-129A-43D2-A0A1-82ABB7E6120E}"/>
              </a:ext>
            </a:extLst>
          </p:cNvPr>
          <p:cNvSpPr>
            <a:spLocks noGrp="1"/>
          </p:cNvSpPr>
          <p:nvPr>
            <p:ph type="dt" sz="half" idx="10"/>
          </p:nvPr>
        </p:nvSpPr>
        <p:spPr/>
        <p:txBody>
          <a:bodyPr/>
          <a:lstStyle>
            <a:lvl1pPr>
              <a:defRPr/>
            </a:lvl1pPr>
          </a:lstStyle>
          <a:p>
            <a:pPr>
              <a:defRPr/>
            </a:pPr>
            <a:fld id="{B10CB4A3-7384-4996-9373-819B5C3DBE3B}" type="datetimeFigureOut">
              <a:rPr lang="en-US"/>
              <a:pPr>
                <a:defRPr/>
              </a:pPr>
              <a:t>8/7/2021</a:t>
            </a:fld>
            <a:endParaRPr lang="en-US"/>
          </a:p>
        </p:txBody>
      </p:sp>
      <p:sp>
        <p:nvSpPr>
          <p:cNvPr id="8" name="Footer Placeholder 4">
            <a:extLst>
              <a:ext uri="{FF2B5EF4-FFF2-40B4-BE49-F238E27FC236}">
                <a16:creationId xmlns:a16="http://schemas.microsoft.com/office/drawing/2014/main" id="{19E89571-A577-4EF2-926F-E68126F5773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BF7F6C1-9A86-40F1-853A-87FC4EFC98D5}"/>
              </a:ext>
            </a:extLst>
          </p:cNvPr>
          <p:cNvSpPr>
            <a:spLocks noGrp="1"/>
          </p:cNvSpPr>
          <p:nvPr>
            <p:ph type="sldNum" sz="quarter" idx="12"/>
          </p:nvPr>
        </p:nvSpPr>
        <p:spPr/>
        <p:txBody>
          <a:bodyPr/>
          <a:lstStyle>
            <a:lvl1pPr>
              <a:defRPr/>
            </a:lvl1pPr>
          </a:lstStyle>
          <a:p>
            <a:fld id="{1FDCCC91-B869-4497-A6A6-62D4536788EF}" type="slidenum">
              <a:rPr lang="en-US" altLang="en-US"/>
              <a:pPr/>
              <a:t>‹#›</a:t>
            </a:fld>
            <a:endParaRPr lang="en-US" altLang="en-US"/>
          </a:p>
        </p:txBody>
      </p:sp>
    </p:spTree>
    <p:extLst>
      <p:ext uri="{BB962C8B-B14F-4D97-AF65-F5344CB8AC3E}">
        <p14:creationId xmlns:p14="http://schemas.microsoft.com/office/powerpoint/2010/main" val="3729213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a:extLst>
              <a:ext uri="{FF2B5EF4-FFF2-40B4-BE49-F238E27FC236}">
                <a16:creationId xmlns:a16="http://schemas.microsoft.com/office/drawing/2014/main" id="{6E080355-F838-4300-A284-B6F600DBAF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35B7DCB3-E90F-417E-9D23-1CAC7B7C83C3}"/>
              </a:ext>
            </a:extLst>
          </p:cNvPr>
          <p:cNvSpPr>
            <a:spLocks noGrp="1"/>
          </p:cNvSpPr>
          <p:nvPr>
            <p:ph type="dt" sz="half" idx="10"/>
          </p:nvPr>
        </p:nvSpPr>
        <p:spPr/>
        <p:txBody>
          <a:bodyPr/>
          <a:lstStyle>
            <a:lvl1pPr>
              <a:defRPr/>
            </a:lvl1pPr>
          </a:lstStyle>
          <a:p>
            <a:pPr>
              <a:defRPr/>
            </a:pPr>
            <a:fld id="{5DFFF5A9-2CED-47BC-9233-A9353B392E56}" type="datetimeFigureOut">
              <a:rPr lang="en-US"/>
              <a:pPr>
                <a:defRPr/>
              </a:pPr>
              <a:t>8/7/2021</a:t>
            </a:fld>
            <a:endParaRPr lang="en-US"/>
          </a:p>
        </p:txBody>
      </p:sp>
      <p:sp>
        <p:nvSpPr>
          <p:cNvPr id="5" name="Footer Placeholder 3">
            <a:extLst>
              <a:ext uri="{FF2B5EF4-FFF2-40B4-BE49-F238E27FC236}">
                <a16:creationId xmlns:a16="http://schemas.microsoft.com/office/drawing/2014/main" id="{5417BC2F-BF82-4EAC-A1E9-6B308361713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D85F2D0-5253-4DA6-BBC3-7DF1A2F9C76D}"/>
              </a:ext>
            </a:extLst>
          </p:cNvPr>
          <p:cNvSpPr>
            <a:spLocks noGrp="1"/>
          </p:cNvSpPr>
          <p:nvPr>
            <p:ph type="sldNum" sz="quarter" idx="12"/>
          </p:nvPr>
        </p:nvSpPr>
        <p:spPr/>
        <p:txBody>
          <a:bodyPr/>
          <a:lstStyle>
            <a:lvl1pPr>
              <a:defRPr/>
            </a:lvl1pPr>
          </a:lstStyle>
          <a:p>
            <a:fld id="{EDD051FC-9529-4044-A318-B7FEE237936D}" type="slidenum">
              <a:rPr lang="en-US" altLang="en-US"/>
              <a:pPr/>
              <a:t>‹#›</a:t>
            </a:fld>
            <a:endParaRPr lang="en-US" altLang="en-US"/>
          </a:p>
        </p:txBody>
      </p:sp>
    </p:spTree>
    <p:extLst>
      <p:ext uri="{BB962C8B-B14F-4D97-AF65-F5344CB8AC3E}">
        <p14:creationId xmlns:p14="http://schemas.microsoft.com/office/powerpoint/2010/main" val="5705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a:extLst>
              <a:ext uri="{FF2B5EF4-FFF2-40B4-BE49-F238E27FC236}">
                <a16:creationId xmlns:a16="http://schemas.microsoft.com/office/drawing/2014/main" id="{1225C2AC-9F76-4C49-B4F4-E471740A5E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AE9D53D-BF8E-4F5B-811A-CA1854161670}"/>
              </a:ext>
            </a:extLst>
          </p:cNvPr>
          <p:cNvSpPr>
            <a:spLocks noGrp="1"/>
          </p:cNvSpPr>
          <p:nvPr>
            <p:ph type="dt" sz="half" idx="10"/>
          </p:nvPr>
        </p:nvSpPr>
        <p:spPr/>
        <p:txBody>
          <a:bodyPr/>
          <a:lstStyle>
            <a:lvl1pPr>
              <a:defRPr/>
            </a:lvl1pPr>
          </a:lstStyle>
          <a:p>
            <a:pPr>
              <a:defRPr/>
            </a:pPr>
            <a:fld id="{8770A7CD-A2DD-4585-8BAA-8B645F85BA4D}" type="datetimeFigureOut">
              <a:rPr lang="en-US"/>
              <a:pPr>
                <a:defRPr/>
              </a:pPr>
              <a:t>8/7/2021</a:t>
            </a:fld>
            <a:endParaRPr lang="en-US"/>
          </a:p>
        </p:txBody>
      </p:sp>
      <p:sp>
        <p:nvSpPr>
          <p:cNvPr id="4" name="Footer Placeholder 2">
            <a:extLst>
              <a:ext uri="{FF2B5EF4-FFF2-40B4-BE49-F238E27FC236}">
                <a16:creationId xmlns:a16="http://schemas.microsoft.com/office/drawing/2014/main" id="{634C78D9-1D44-4255-9FDB-A484929294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6544E86-B666-427B-8803-AD339122FFC5}"/>
              </a:ext>
            </a:extLst>
          </p:cNvPr>
          <p:cNvSpPr>
            <a:spLocks noGrp="1"/>
          </p:cNvSpPr>
          <p:nvPr>
            <p:ph type="sldNum" sz="quarter" idx="12"/>
          </p:nvPr>
        </p:nvSpPr>
        <p:spPr/>
        <p:txBody>
          <a:bodyPr/>
          <a:lstStyle>
            <a:lvl1pPr>
              <a:defRPr/>
            </a:lvl1pPr>
          </a:lstStyle>
          <a:p>
            <a:fld id="{5AA5EDBB-00E3-41BE-8529-B35E36D4F33B}" type="slidenum">
              <a:rPr lang="en-US" altLang="en-US"/>
              <a:pPr/>
              <a:t>‹#›</a:t>
            </a:fld>
            <a:endParaRPr lang="en-US" altLang="en-US"/>
          </a:p>
        </p:txBody>
      </p:sp>
    </p:spTree>
    <p:extLst>
      <p:ext uri="{BB962C8B-B14F-4D97-AF65-F5344CB8AC3E}">
        <p14:creationId xmlns:p14="http://schemas.microsoft.com/office/powerpoint/2010/main" val="4250591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1AC85ACF-B8E9-439B-AC9E-F42F88D549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648201" y="609601"/>
            <a:ext cx="6169026"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4010370A-C19C-4E44-9D44-DF95F88898B1}"/>
              </a:ext>
            </a:extLst>
          </p:cNvPr>
          <p:cNvSpPr>
            <a:spLocks noGrp="1"/>
          </p:cNvSpPr>
          <p:nvPr>
            <p:ph type="dt" sz="half" idx="10"/>
          </p:nvPr>
        </p:nvSpPr>
        <p:spPr/>
        <p:txBody>
          <a:bodyPr/>
          <a:lstStyle>
            <a:lvl1pPr>
              <a:defRPr/>
            </a:lvl1pPr>
          </a:lstStyle>
          <a:p>
            <a:pPr>
              <a:defRPr/>
            </a:pPr>
            <a:fld id="{57F7B9C6-AF6B-47B7-83E2-4D0D3AA64780}" type="datetimeFigureOut">
              <a:rPr lang="en-US"/>
              <a:pPr>
                <a:defRPr/>
              </a:pPr>
              <a:t>8/7/2021</a:t>
            </a:fld>
            <a:endParaRPr lang="en-US"/>
          </a:p>
        </p:txBody>
      </p:sp>
      <p:sp>
        <p:nvSpPr>
          <p:cNvPr id="7" name="Footer Placeholder 5">
            <a:extLst>
              <a:ext uri="{FF2B5EF4-FFF2-40B4-BE49-F238E27FC236}">
                <a16:creationId xmlns:a16="http://schemas.microsoft.com/office/drawing/2014/main" id="{68865D1C-DD21-4CB7-A83F-AB915F7C104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824146CC-C5A6-434A-9849-BE8080DD7A52}"/>
              </a:ext>
            </a:extLst>
          </p:cNvPr>
          <p:cNvSpPr>
            <a:spLocks noGrp="1"/>
          </p:cNvSpPr>
          <p:nvPr>
            <p:ph type="sldNum" sz="quarter" idx="12"/>
          </p:nvPr>
        </p:nvSpPr>
        <p:spPr/>
        <p:txBody>
          <a:bodyPr/>
          <a:lstStyle>
            <a:lvl1pPr>
              <a:defRPr/>
            </a:lvl1pPr>
          </a:lstStyle>
          <a:p>
            <a:fld id="{9CFE9DFD-FBA0-4E64-A75D-BFDACD0A7471}" type="slidenum">
              <a:rPr lang="en-US" altLang="en-US"/>
              <a:pPr/>
              <a:t>‹#›</a:t>
            </a:fld>
            <a:endParaRPr lang="en-US" altLang="en-US"/>
          </a:p>
        </p:txBody>
      </p:sp>
    </p:spTree>
    <p:extLst>
      <p:ext uri="{BB962C8B-B14F-4D97-AF65-F5344CB8AC3E}">
        <p14:creationId xmlns:p14="http://schemas.microsoft.com/office/powerpoint/2010/main" val="453003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a:extLst>
              <a:ext uri="{FF2B5EF4-FFF2-40B4-BE49-F238E27FC236}">
                <a16:creationId xmlns:a16="http://schemas.microsoft.com/office/drawing/2014/main" id="{DAE14C28-F981-4387-A47F-611B470C784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a:extLst>
              <a:ext uri="{FF2B5EF4-FFF2-40B4-BE49-F238E27FC236}">
                <a16:creationId xmlns:a16="http://schemas.microsoft.com/office/drawing/2014/main" id="{32812EE3-AC96-4990-971B-1237F0757B77}"/>
              </a:ext>
            </a:extLst>
          </p:cNvPr>
          <p:cNvSpPr>
            <a:spLocks noGrp="1"/>
          </p:cNvSpPr>
          <p:nvPr>
            <p:ph type="dt" sz="half" idx="10"/>
          </p:nvPr>
        </p:nvSpPr>
        <p:spPr/>
        <p:txBody>
          <a:bodyPr/>
          <a:lstStyle>
            <a:lvl1pPr>
              <a:defRPr/>
            </a:lvl1pPr>
          </a:lstStyle>
          <a:p>
            <a:pPr>
              <a:defRPr/>
            </a:pPr>
            <a:fld id="{A7BFE32D-C405-40E9-B0A5-293A56145F35}" type="datetimeFigureOut">
              <a:rPr lang="en-US"/>
              <a:pPr>
                <a:defRPr/>
              </a:pPr>
              <a:t>8/7/2021</a:t>
            </a:fld>
            <a:endParaRPr lang="en-US"/>
          </a:p>
        </p:txBody>
      </p:sp>
      <p:sp>
        <p:nvSpPr>
          <p:cNvPr id="7" name="Footer Placeholder 5">
            <a:extLst>
              <a:ext uri="{FF2B5EF4-FFF2-40B4-BE49-F238E27FC236}">
                <a16:creationId xmlns:a16="http://schemas.microsoft.com/office/drawing/2014/main" id="{2CCD5F0D-CB20-4145-A5AE-46369D244A50}"/>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11CB1D8B-7482-4959-A7AA-812804311F1E}"/>
              </a:ext>
            </a:extLst>
          </p:cNvPr>
          <p:cNvSpPr>
            <a:spLocks noGrp="1"/>
          </p:cNvSpPr>
          <p:nvPr>
            <p:ph type="sldNum" sz="quarter" idx="12"/>
          </p:nvPr>
        </p:nvSpPr>
        <p:spPr/>
        <p:txBody>
          <a:bodyPr/>
          <a:lstStyle>
            <a:lvl1pPr>
              <a:defRPr/>
            </a:lvl1pPr>
          </a:lstStyle>
          <a:p>
            <a:fld id="{624DFCA5-A847-45F1-9FEA-D31A2F3D1D5F}" type="slidenum">
              <a:rPr lang="en-US" altLang="en-US"/>
              <a:pPr/>
              <a:t>‹#›</a:t>
            </a:fld>
            <a:endParaRPr lang="en-US" altLang="en-US"/>
          </a:p>
        </p:txBody>
      </p:sp>
    </p:spTree>
    <p:extLst>
      <p:ext uri="{BB962C8B-B14F-4D97-AF65-F5344CB8AC3E}">
        <p14:creationId xmlns:p14="http://schemas.microsoft.com/office/powerpoint/2010/main" val="386125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BC14B-FA80-467C-B322-96317EF503DA}"/>
              </a:ext>
            </a:extLst>
          </p:cNvPr>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p>
        </p:txBody>
      </p:sp>
      <p:sp>
        <p:nvSpPr>
          <p:cNvPr id="1027" name="Text Placeholder 2">
            <a:extLst>
              <a:ext uri="{FF2B5EF4-FFF2-40B4-BE49-F238E27FC236}">
                <a16:creationId xmlns:a16="http://schemas.microsoft.com/office/drawing/2014/main" id="{FCFE5D39-BA2A-4B08-9B39-B8B5505C45F6}"/>
              </a:ext>
            </a:extLst>
          </p:cNvPr>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61049C-E4EC-4F43-BADA-C1EE0DA73011}"/>
              </a:ext>
            </a:extLst>
          </p:cNvPr>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C3576E93-3CA6-441D-9398-98C9091AD23A}" type="datetimeFigureOut">
              <a:rPr lang="en-US"/>
              <a:pPr>
                <a:defRPr/>
              </a:pPr>
              <a:t>8/7/2021</a:t>
            </a:fld>
            <a:endParaRPr lang="en-US"/>
          </a:p>
        </p:txBody>
      </p:sp>
      <p:sp>
        <p:nvSpPr>
          <p:cNvPr id="5" name="Footer Placeholder 4">
            <a:extLst>
              <a:ext uri="{FF2B5EF4-FFF2-40B4-BE49-F238E27FC236}">
                <a16:creationId xmlns:a16="http://schemas.microsoft.com/office/drawing/2014/main" id="{9C6E2D39-66C8-4D69-B6DA-B24BD57C1A0D}"/>
              </a:ext>
            </a:extLst>
          </p:cNvPr>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US"/>
          </a:p>
        </p:txBody>
      </p:sp>
      <p:sp>
        <p:nvSpPr>
          <p:cNvPr id="6" name="Slide Number Placeholder 5">
            <a:extLst>
              <a:ext uri="{FF2B5EF4-FFF2-40B4-BE49-F238E27FC236}">
                <a16:creationId xmlns:a16="http://schemas.microsoft.com/office/drawing/2014/main" id="{21A5DD0C-03A4-437C-A2E4-D89935B834F5}"/>
              </a:ext>
            </a:extLst>
          </p:cNvPr>
          <p:cNvSpPr>
            <a:spLocks noGrp="1"/>
          </p:cNvSpPr>
          <p:nvPr>
            <p:ph type="sldNum" sz="quarter" idx="4"/>
          </p:nvPr>
        </p:nvSpPr>
        <p:spPr>
          <a:xfrm>
            <a:off x="10266363" y="5870575"/>
            <a:ext cx="550862" cy="3778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B8FE50FD-BE0A-4409-8659-906D37AFDC70}"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48"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5F4B-2D12-4BAF-9ECB-DA3A2ED62E9B}"/>
              </a:ext>
            </a:extLst>
          </p:cNvPr>
          <p:cNvSpPr>
            <a:spLocks noGrp="1"/>
          </p:cNvSpPr>
          <p:nvPr>
            <p:ph type="ctrTitle"/>
          </p:nvPr>
        </p:nvSpPr>
        <p:spPr>
          <a:xfrm>
            <a:off x="3494763" y="319313"/>
            <a:ext cx="7708906" cy="5849257"/>
          </a:xfrm>
        </p:spPr>
        <p:txBody>
          <a:bodyPr>
            <a:normAutofit/>
          </a:bodyPr>
          <a:lstStyle/>
          <a:p>
            <a:pPr eaLnBrk="1" fontAlgn="auto" hangingPunct="1">
              <a:spcAft>
                <a:spcPts val="0"/>
              </a:spcAft>
              <a:defRPr/>
            </a:pPr>
            <a:br>
              <a:rPr lang="en-US" sz="8800"/>
            </a:br>
            <a:r>
              <a:rPr lang="en-US" sz="8800"/>
              <a:t>ONE DAY AT THREE O’CLOCK</a:t>
            </a:r>
          </a:p>
        </p:txBody>
      </p:sp>
    </p:spTree>
    <p:extLst>
      <p:ext uri="{BB962C8B-B14F-4D97-AF65-F5344CB8AC3E}">
        <p14:creationId xmlns:p14="http://schemas.microsoft.com/office/powerpoint/2010/main" val="399597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But many who heard the message believed; so the number of men who believed grew to about five thousand.</a:t>
            </a:r>
          </a:p>
          <a:p>
            <a:pPr eaLnBrk="1" hangingPunct="1"/>
            <a:r>
              <a:rPr lang="en-US" altLang="en-US" sz="7200" dirty="0"/>
              <a:t> </a:t>
            </a:r>
            <a:endParaRPr lang="en-US" altLang="en-US" sz="6600" dirty="0"/>
          </a:p>
          <a:p>
            <a:pPr eaLnBrk="1" hangingPunct="1"/>
            <a:r>
              <a:rPr lang="en-US" altLang="en-US" sz="3600" dirty="0"/>
              <a:t>																	Acts 3:3-4</a:t>
            </a:r>
            <a:endParaRPr lang="en-US" altLang="en-US" sz="5400" dirty="0"/>
          </a:p>
        </p:txBody>
      </p:sp>
    </p:spTree>
    <p:extLst>
      <p:ext uri="{BB962C8B-B14F-4D97-AF65-F5344CB8AC3E}">
        <p14:creationId xmlns:p14="http://schemas.microsoft.com/office/powerpoint/2010/main" val="223761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TWO:</a:t>
            </a:r>
          </a:p>
          <a:p>
            <a:pPr eaLnBrk="1" hangingPunct="1"/>
            <a:endParaRPr lang="en-US" altLang="en-US" sz="6600" dirty="0"/>
          </a:p>
          <a:p>
            <a:pPr eaLnBrk="1" hangingPunct="1"/>
            <a:r>
              <a:rPr lang="en-US" altLang="en-US" sz="6600" dirty="0"/>
              <a:t>There is always some sort of cost associated with aligning with GRACE but the reward is out of this world!</a:t>
            </a:r>
            <a:endParaRPr lang="en-US" altLang="en-US" sz="5400" dirty="0"/>
          </a:p>
        </p:txBody>
      </p:sp>
    </p:spTree>
    <p:extLst>
      <p:ext uri="{BB962C8B-B14F-4D97-AF65-F5344CB8AC3E}">
        <p14:creationId xmlns:p14="http://schemas.microsoft.com/office/powerpoint/2010/main" val="3341596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 next day the rulers, the elders and the teachers of the law met in Jerusalem. Annas the high priest was there, and so were Caiaphas, John, Alexander and others of the high priest’s family. </a:t>
            </a:r>
            <a:r>
              <a:rPr lang="en-US" altLang="en-US" sz="3600" dirty="0"/>
              <a:t>																													Acts 4:5-10</a:t>
            </a:r>
            <a:endParaRPr lang="en-US" altLang="en-US" sz="5400" dirty="0"/>
          </a:p>
        </p:txBody>
      </p:sp>
    </p:spTree>
    <p:extLst>
      <p:ext uri="{BB962C8B-B14F-4D97-AF65-F5344CB8AC3E}">
        <p14:creationId xmlns:p14="http://schemas.microsoft.com/office/powerpoint/2010/main" val="186532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They had Peter and John brought before them and began to question them: “By what power or what name did you do this?” Then Peter, filled with the Holy Spirit, said to them: </a:t>
            </a:r>
            <a:r>
              <a:rPr lang="en-US" altLang="en-US" sz="3600" dirty="0"/>
              <a:t>																Acts 4:5-10</a:t>
            </a:r>
            <a:endParaRPr lang="en-US" altLang="en-US" sz="5400" dirty="0"/>
          </a:p>
        </p:txBody>
      </p:sp>
    </p:spTree>
    <p:extLst>
      <p:ext uri="{BB962C8B-B14F-4D97-AF65-F5344CB8AC3E}">
        <p14:creationId xmlns:p14="http://schemas.microsoft.com/office/powerpoint/2010/main" val="310910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“Rulers and elders of the people! If we are being called to account today for an act of kindness shown to a man who was lame and are being asked how he was healed, then know this, you and all the people of Israel:</a:t>
            </a:r>
            <a:r>
              <a:rPr lang="en-US" altLang="en-US" sz="3600" dirty="0"/>
              <a:t>								Acts 4:5-10</a:t>
            </a:r>
            <a:endParaRPr lang="en-US" altLang="en-US" sz="5400" dirty="0"/>
          </a:p>
        </p:txBody>
      </p:sp>
    </p:spTree>
    <p:extLst>
      <p:ext uri="{BB962C8B-B14F-4D97-AF65-F5344CB8AC3E}">
        <p14:creationId xmlns:p14="http://schemas.microsoft.com/office/powerpoint/2010/main" val="2869588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dirty="0"/>
              <a:t>It is by the name of Jesus Christ of Nazareth, whom you crucified but whom God raised from the dead, that this man stands before you healed.</a:t>
            </a:r>
          </a:p>
          <a:p>
            <a:pPr eaLnBrk="1" hangingPunct="1"/>
            <a:r>
              <a:rPr lang="en-US" altLang="en-US" sz="3600" dirty="0"/>
              <a:t>																	Acts 4:5-10</a:t>
            </a:r>
            <a:endParaRPr lang="en-US" altLang="en-US" sz="5400" dirty="0"/>
          </a:p>
        </p:txBody>
      </p:sp>
    </p:spTree>
    <p:extLst>
      <p:ext uri="{BB962C8B-B14F-4D97-AF65-F5344CB8AC3E}">
        <p14:creationId xmlns:p14="http://schemas.microsoft.com/office/powerpoint/2010/main" val="3527911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THREE:</a:t>
            </a:r>
          </a:p>
          <a:p>
            <a:pPr eaLnBrk="1" hangingPunct="1"/>
            <a:endParaRPr lang="en-US" altLang="en-US" sz="6600" dirty="0"/>
          </a:p>
          <a:p>
            <a:pPr eaLnBrk="1" hangingPunct="1"/>
            <a:r>
              <a:rPr lang="en-US" altLang="en-US" sz="6600" dirty="0"/>
              <a:t>PUSHBACK is simply a way of extending and expanding the impact of the GRACE EVENT and magnifying JESUS!</a:t>
            </a:r>
          </a:p>
          <a:p>
            <a:pPr eaLnBrk="1" hangingPunct="1"/>
            <a:endParaRPr lang="en-US" altLang="en-US" sz="5400" dirty="0"/>
          </a:p>
        </p:txBody>
      </p:sp>
    </p:spTree>
    <p:extLst>
      <p:ext uri="{BB962C8B-B14F-4D97-AF65-F5344CB8AC3E}">
        <p14:creationId xmlns:p14="http://schemas.microsoft.com/office/powerpoint/2010/main" val="3821997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When they saw the courage of Peter and John and realized that they were unschooled, ordinary men, they were astonished and they took note that these men had been with Jesus. </a:t>
            </a:r>
            <a:r>
              <a:rPr lang="en-US" altLang="en-US" sz="3600" dirty="0"/>
              <a:t>			Acts 4:13-17</a:t>
            </a:r>
            <a:endParaRPr lang="en-US" altLang="en-US" sz="5400" dirty="0"/>
          </a:p>
        </p:txBody>
      </p:sp>
    </p:spTree>
    <p:extLst>
      <p:ext uri="{BB962C8B-B14F-4D97-AF65-F5344CB8AC3E}">
        <p14:creationId xmlns:p14="http://schemas.microsoft.com/office/powerpoint/2010/main" val="514197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But since they could see the man who had been healed standing there with them, there was nothing they could say. </a:t>
            </a:r>
          </a:p>
          <a:p>
            <a:pPr eaLnBrk="1" hangingPunct="1"/>
            <a:endParaRPr lang="en-US" altLang="en-US" sz="3600" dirty="0"/>
          </a:p>
          <a:p>
            <a:pPr eaLnBrk="1" hangingPunct="1"/>
            <a:r>
              <a:rPr lang="en-US" altLang="en-US" sz="3600" dirty="0"/>
              <a:t>																	Acts 4:13-17</a:t>
            </a:r>
            <a:endParaRPr lang="en-US" altLang="en-US" sz="5400" dirty="0"/>
          </a:p>
        </p:txBody>
      </p:sp>
    </p:spTree>
    <p:extLst>
      <p:ext uri="{BB962C8B-B14F-4D97-AF65-F5344CB8AC3E}">
        <p14:creationId xmlns:p14="http://schemas.microsoft.com/office/powerpoint/2010/main" val="287910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So they ordered them to withdraw from the Sanhedrin and then conferred together. “What are we going to do with these men?” they asked</a:t>
            </a:r>
          </a:p>
          <a:p>
            <a:pPr eaLnBrk="1" hangingPunct="1"/>
            <a:endParaRPr lang="en-US" altLang="en-US" sz="3600" dirty="0"/>
          </a:p>
          <a:p>
            <a:pPr eaLnBrk="1" hangingPunct="1"/>
            <a:r>
              <a:rPr lang="en-US" altLang="en-US" sz="3600" dirty="0"/>
              <a:t>																	Acts 4:13-17</a:t>
            </a:r>
            <a:endParaRPr lang="en-US" altLang="en-US" sz="5400" dirty="0"/>
          </a:p>
        </p:txBody>
      </p:sp>
    </p:spTree>
    <p:extLst>
      <p:ext uri="{BB962C8B-B14F-4D97-AF65-F5344CB8AC3E}">
        <p14:creationId xmlns:p14="http://schemas.microsoft.com/office/powerpoint/2010/main" val="3972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a:t>REVIEW:</a:t>
            </a:r>
          </a:p>
          <a:p>
            <a:pPr eaLnBrk="1" hangingPunct="1"/>
            <a:endParaRPr lang="en-US" altLang="en-US" sz="6600"/>
          </a:p>
          <a:p>
            <a:pPr eaLnBrk="1" hangingPunct="1"/>
            <a:r>
              <a:rPr lang="en-US" altLang="en-US" sz="6600"/>
              <a:t>…Consecration</a:t>
            </a:r>
          </a:p>
          <a:p>
            <a:pPr eaLnBrk="1" hangingPunct="1"/>
            <a:r>
              <a:rPr lang="en-US" altLang="en-US" sz="6600"/>
              <a:t>						…Devotion</a:t>
            </a:r>
          </a:p>
          <a:p>
            <a:pPr eaLnBrk="1" hangingPunct="1"/>
            <a:r>
              <a:rPr lang="en-US" altLang="en-US" sz="6600"/>
              <a:t>												…Addiction</a:t>
            </a:r>
          </a:p>
          <a:p>
            <a:pPr eaLnBrk="1" hangingPunct="1"/>
            <a:r>
              <a:rPr lang="en-US" altLang="en-US" sz="6600"/>
              <a:t>Leads to Something Powerful</a:t>
            </a:r>
            <a:endParaRPr lang="en-US" altLang="en-US" sz="5400"/>
          </a:p>
        </p:txBody>
      </p:sp>
    </p:spTree>
    <p:extLst>
      <p:ext uri="{BB962C8B-B14F-4D97-AF65-F5344CB8AC3E}">
        <p14:creationId xmlns:p14="http://schemas.microsoft.com/office/powerpoint/2010/main" val="793483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dirty="0"/>
              <a:t>“Everyone living in Jerusalem knows they have performed a notable sign, and we cannot deny it. But to stop this thing from spreading any further among the people, we must warn them to speak no longer to anyone in this name.”</a:t>
            </a:r>
          </a:p>
          <a:p>
            <a:pPr eaLnBrk="1" hangingPunct="1"/>
            <a:r>
              <a:rPr lang="en-US" altLang="en-US" sz="3600" dirty="0"/>
              <a:t>																		Acts 4:13-17</a:t>
            </a:r>
            <a:endParaRPr lang="en-US" altLang="en-US" sz="5400" dirty="0"/>
          </a:p>
        </p:txBody>
      </p:sp>
    </p:spTree>
    <p:extLst>
      <p:ext uri="{BB962C8B-B14F-4D97-AF65-F5344CB8AC3E}">
        <p14:creationId xmlns:p14="http://schemas.microsoft.com/office/powerpoint/2010/main" val="172475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FOUR:</a:t>
            </a:r>
          </a:p>
          <a:p>
            <a:pPr eaLnBrk="1" hangingPunct="1"/>
            <a:endParaRPr lang="en-US" altLang="en-US" sz="6600" dirty="0"/>
          </a:p>
          <a:p>
            <a:pPr eaLnBrk="1" hangingPunct="1"/>
            <a:r>
              <a:rPr lang="en-US" altLang="en-US" sz="6600" dirty="0"/>
              <a:t>GRACE EVENTS opens the door to PEACE for us and CONTROVERSY for the lost and comfortable.</a:t>
            </a:r>
          </a:p>
          <a:p>
            <a:pPr eaLnBrk="1" hangingPunct="1"/>
            <a:endParaRPr lang="en-US" altLang="en-US" sz="5400" dirty="0"/>
          </a:p>
        </p:txBody>
      </p:sp>
    </p:spTree>
    <p:extLst>
      <p:ext uri="{BB962C8B-B14F-4D97-AF65-F5344CB8AC3E}">
        <p14:creationId xmlns:p14="http://schemas.microsoft.com/office/powerpoint/2010/main" val="51966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WE LIVE MORE RISKY and less fearful?</a:t>
            </a:r>
          </a:p>
        </p:txBody>
      </p:sp>
    </p:spTree>
    <p:extLst>
      <p:ext uri="{BB962C8B-B14F-4D97-AF65-F5344CB8AC3E}">
        <p14:creationId xmlns:p14="http://schemas.microsoft.com/office/powerpoint/2010/main" val="1644618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What sort of personal cost is involved in making a place for grace?</a:t>
            </a:r>
          </a:p>
        </p:txBody>
      </p:sp>
    </p:spTree>
    <p:extLst>
      <p:ext uri="{BB962C8B-B14F-4D97-AF65-F5344CB8AC3E}">
        <p14:creationId xmlns:p14="http://schemas.microsoft.com/office/powerpoint/2010/main" val="1075166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I be positively ready for pushback?</a:t>
            </a:r>
          </a:p>
        </p:txBody>
      </p:sp>
    </p:spTree>
    <p:extLst>
      <p:ext uri="{BB962C8B-B14F-4D97-AF65-F5344CB8AC3E}">
        <p14:creationId xmlns:p14="http://schemas.microsoft.com/office/powerpoint/2010/main" val="2549489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01701-4ECE-47C5-95E9-4568F0866168}"/>
              </a:ext>
            </a:extLst>
          </p:cNvPr>
          <p:cNvSpPr>
            <a:spLocks noGrp="1"/>
          </p:cNvSpPr>
          <p:nvPr>
            <p:ph type="ctrTitle"/>
          </p:nvPr>
        </p:nvSpPr>
        <p:spPr>
          <a:xfrm>
            <a:off x="161925" y="685800"/>
            <a:ext cx="11887200" cy="5654675"/>
          </a:xfrm>
        </p:spPr>
        <p:txBody>
          <a:bodyPr>
            <a:normAutofit/>
          </a:bodyPr>
          <a:lstStyle/>
          <a:p>
            <a:pPr eaLnBrk="1" fontAlgn="auto" hangingPunct="1">
              <a:spcAft>
                <a:spcPts val="0"/>
              </a:spcAft>
              <a:defRPr/>
            </a:pPr>
            <a:r>
              <a:rPr lang="en-US" sz="7200" dirty="0"/>
              <a:t>How can I embrace god’s controversy?</a:t>
            </a:r>
          </a:p>
        </p:txBody>
      </p:sp>
    </p:spTree>
    <p:extLst>
      <p:ext uri="{BB962C8B-B14F-4D97-AF65-F5344CB8AC3E}">
        <p14:creationId xmlns:p14="http://schemas.microsoft.com/office/powerpoint/2010/main" val="2785090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5400"/>
              <a:t>REVIEW:  Four Features of the Best Addiction</a:t>
            </a:r>
          </a:p>
          <a:p>
            <a:pPr eaLnBrk="1" hangingPunct="1"/>
            <a:endParaRPr lang="en-US" altLang="en-US" sz="5400"/>
          </a:p>
          <a:p>
            <a:pPr eaLnBrk="1" hangingPunct="1"/>
            <a:r>
              <a:rPr lang="en-US" altLang="en-US" sz="5400"/>
              <a:t>Doctrine</a:t>
            </a:r>
          </a:p>
          <a:p>
            <a:pPr eaLnBrk="1" hangingPunct="1"/>
            <a:r>
              <a:rPr lang="en-US" altLang="en-US" sz="5400"/>
              <a:t>Fellowship</a:t>
            </a:r>
          </a:p>
          <a:p>
            <a:pPr eaLnBrk="1" hangingPunct="1"/>
            <a:r>
              <a:rPr lang="en-US" altLang="en-US" sz="5400"/>
              <a:t>Breaking Bread</a:t>
            </a:r>
          </a:p>
          <a:p>
            <a:pPr eaLnBrk="1" hangingPunct="1"/>
            <a:r>
              <a:rPr lang="en-US" altLang="en-US" sz="5400"/>
              <a:t>Prayer</a:t>
            </a:r>
          </a:p>
          <a:p>
            <a:pPr eaLnBrk="1" hangingPunct="1"/>
            <a:endParaRPr lang="en-US" altLang="en-US" sz="5400"/>
          </a:p>
        </p:txBody>
      </p:sp>
    </p:spTree>
    <p:extLst>
      <p:ext uri="{BB962C8B-B14F-4D97-AF65-F5344CB8AC3E}">
        <p14:creationId xmlns:p14="http://schemas.microsoft.com/office/powerpoint/2010/main" val="137801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701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REVIEW:</a:t>
            </a:r>
          </a:p>
          <a:p>
            <a:pPr eaLnBrk="1" hangingPunct="1"/>
            <a:endParaRPr lang="en-US" altLang="en-US" sz="6600" dirty="0"/>
          </a:p>
          <a:p>
            <a:pPr eaLnBrk="1" hangingPunct="1"/>
            <a:r>
              <a:rPr lang="en-US" altLang="en-US" sz="6600" dirty="0"/>
              <a:t>GRACE EVENTS happen as a result of ALIGNMENT and ACTION – TAKE ADVANTAGE OF THEM!</a:t>
            </a:r>
          </a:p>
          <a:p>
            <a:pPr eaLnBrk="1" hangingPunct="1"/>
            <a:endParaRPr lang="en-US" altLang="en-US" sz="5400" dirty="0"/>
          </a:p>
        </p:txBody>
      </p:sp>
    </p:spTree>
    <p:extLst>
      <p:ext uri="{BB962C8B-B14F-4D97-AF65-F5344CB8AC3E}">
        <p14:creationId xmlns:p14="http://schemas.microsoft.com/office/powerpoint/2010/main" val="3651238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INTRO:</a:t>
            </a:r>
          </a:p>
          <a:p>
            <a:pPr eaLnBrk="1" hangingPunct="1"/>
            <a:endParaRPr lang="en-US" altLang="en-US" sz="6600" dirty="0"/>
          </a:p>
          <a:p>
            <a:pPr eaLnBrk="1" hangingPunct="1"/>
            <a:r>
              <a:rPr lang="en-US" altLang="en-US" sz="6600" dirty="0"/>
              <a:t>Taking advantage of GRACE EVENTS will result in PUSH BACK</a:t>
            </a:r>
          </a:p>
          <a:p>
            <a:pPr eaLnBrk="1" hangingPunct="1"/>
            <a:endParaRPr lang="en-US" altLang="en-US" sz="5400" dirty="0"/>
          </a:p>
        </p:txBody>
      </p:sp>
    </p:spTree>
    <p:extLst>
      <p:ext uri="{BB962C8B-B14F-4D97-AF65-F5344CB8AC3E}">
        <p14:creationId xmlns:p14="http://schemas.microsoft.com/office/powerpoint/2010/main" val="372206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 priests and the captain of the temple guard and the Sadducees came up to Peter and John while they were speaking to the people. </a:t>
            </a:r>
          </a:p>
          <a:p>
            <a:pPr eaLnBrk="1" hangingPunct="1"/>
            <a:r>
              <a:rPr lang="en-US" altLang="en-US" sz="3600" dirty="0"/>
              <a:t>																	Acts 4:1-2</a:t>
            </a:r>
            <a:endParaRPr lang="en-US" altLang="en-US" sz="5400" dirty="0"/>
          </a:p>
        </p:txBody>
      </p:sp>
    </p:spTree>
    <p:extLst>
      <p:ext uri="{BB962C8B-B14F-4D97-AF65-F5344CB8AC3E}">
        <p14:creationId xmlns:p14="http://schemas.microsoft.com/office/powerpoint/2010/main" val="2130710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They were greatly disturbed because the apostles were teaching the people, proclaiming in Jesus the resurrection of the dead.</a:t>
            </a:r>
          </a:p>
          <a:p>
            <a:pPr eaLnBrk="1" hangingPunct="1"/>
            <a:r>
              <a:rPr lang="en-US" altLang="en-US" sz="3600" dirty="0"/>
              <a:t>																	Acts 4:1-2</a:t>
            </a:r>
            <a:endParaRPr lang="en-US" altLang="en-US" sz="5400" dirty="0"/>
          </a:p>
        </p:txBody>
      </p:sp>
    </p:spTree>
    <p:extLst>
      <p:ext uri="{BB962C8B-B14F-4D97-AF65-F5344CB8AC3E}">
        <p14:creationId xmlns:p14="http://schemas.microsoft.com/office/powerpoint/2010/main" val="129333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362503"/>
            <a:ext cx="11412537"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600" dirty="0"/>
              <a:t>POINT ONE:</a:t>
            </a:r>
          </a:p>
          <a:p>
            <a:pPr eaLnBrk="1" hangingPunct="1"/>
            <a:endParaRPr lang="en-US" altLang="en-US" sz="6600" dirty="0"/>
          </a:p>
          <a:p>
            <a:pPr eaLnBrk="1" hangingPunct="1"/>
            <a:r>
              <a:rPr lang="en-US" altLang="en-US" sz="6600" dirty="0"/>
              <a:t>FOCUSING people’s attention also can FOCUS opposition.</a:t>
            </a:r>
          </a:p>
          <a:p>
            <a:pPr eaLnBrk="1" hangingPunct="1"/>
            <a:endParaRPr lang="en-US" altLang="en-US" sz="5400" dirty="0"/>
          </a:p>
        </p:txBody>
      </p:sp>
    </p:spTree>
    <p:extLst>
      <p:ext uri="{BB962C8B-B14F-4D97-AF65-F5344CB8AC3E}">
        <p14:creationId xmlns:p14="http://schemas.microsoft.com/office/powerpoint/2010/main" val="4617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a:extLst>
              <a:ext uri="{FF2B5EF4-FFF2-40B4-BE49-F238E27FC236}">
                <a16:creationId xmlns:a16="http://schemas.microsoft.com/office/drawing/2014/main" id="{C44D4744-D426-4999-AC26-69A9BF08A9C1}"/>
              </a:ext>
            </a:extLst>
          </p:cNvPr>
          <p:cNvSpPr txBox="1">
            <a:spLocks noChangeArrowheads="1"/>
          </p:cNvSpPr>
          <p:nvPr/>
        </p:nvSpPr>
        <p:spPr bwMode="auto">
          <a:xfrm>
            <a:off x="389731" y="400081"/>
            <a:ext cx="11412537"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7200" dirty="0"/>
              <a:t>They seized Peter and John and, because it was evening, they put them in jail until the next day. </a:t>
            </a:r>
          </a:p>
          <a:p>
            <a:pPr eaLnBrk="1" hangingPunct="1"/>
            <a:r>
              <a:rPr lang="en-US" altLang="en-US" sz="7200" dirty="0"/>
              <a:t> </a:t>
            </a:r>
            <a:endParaRPr lang="en-US" altLang="en-US" sz="6600" dirty="0"/>
          </a:p>
          <a:p>
            <a:pPr eaLnBrk="1" hangingPunct="1"/>
            <a:r>
              <a:rPr lang="en-US" altLang="en-US" sz="3600" dirty="0"/>
              <a:t>																	Acts 3:3-4</a:t>
            </a:r>
            <a:endParaRPr lang="en-US" altLang="en-US" sz="5400" dirty="0"/>
          </a:p>
        </p:txBody>
      </p:sp>
    </p:spTree>
    <p:extLst>
      <p:ext uri="{BB962C8B-B14F-4D97-AF65-F5344CB8AC3E}">
        <p14:creationId xmlns:p14="http://schemas.microsoft.com/office/powerpoint/2010/main" val="425865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0</TotalTime>
  <Words>794</Words>
  <Application>Microsoft Office PowerPoint</Application>
  <PresentationFormat>Widescreen</PresentationFormat>
  <Paragraphs>59</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Celestial</vt:lpstr>
      <vt:lpstr> ONE DAY AT THREE O’CLOCK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WE LIVE MORE RISKY and less fearful?</vt:lpstr>
      <vt:lpstr>What sort of personal cost is involved in making a place for grace?</vt:lpstr>
      <vt:lpstr>How can I be positively ready for pushback?</vt:lpstr>
      <vt:lpstr>How can I embrace god’s controversy?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Prayer &amp; Fasting</dc:title>
  <dc:creator>Owner</dc:creator>
  <cp:lastModifiedBy>Douglas Martin</cp:lastModifiedBy>
  <cp:revision>1</cp:revision>
  <cp:lastPrinted>2021-06-13T13:50:26Z</cp:lastPrinted>
  <dcterms:created xsi:type="dcterms:W3CDTF">2017-01-01T14:44:49Z</dcterms:created>
  <dcterms:modified xsi:type="dcterms:W3CDTF">2021-08-07T11:56:32Z</dcterms:modified>
</cp:coreProperties>
</file>