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411" r:id="rId2"/>
    <p:sldId id="450" r:id="rId3"/>
    <p:sldId id="448" r:id="rId4"/>
    <p:sldId id="451" r:id="rId5"/>
    <p:sldId id="475" r:id="rId6"/>
    <p:sldId id="483" r:id="rId7"/>
    <p:sldId id="476" r:id="rId8"/>
    <p:sldId id="484" r:id="rId9"/>
    <p:sldId id="477" r:id="rId10"/>
    <p:sldId id="485" r:id="rId11"/>
    <p:sldId id="478" r:id="rId12"/>
    <p:sldId id="479" r:id="rId13"/>
    <p:sldId id="486" r:id="rId14"/>
    <p:sldId id="487" r:id="rId15"/>
    <p:sldId id="488" r:id="rId1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43"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E7C2DBA5-6EA2-4871-BA52-852B039BB3E2}"/>
    <pc:docChg chg="modSld">
      <pc:chgData name="Douglas Martin" userId="2f233c73-e982-4686-a2f7-7fcacf256faf" providerId="ADAL" clId="{E7C2DBA5-6EA2-4871-BA52-852B039BB3E2}" dt="2021-07-11T13:07:50.747" v="27" actId="20577"/>
      <pc:docMkLst>
        <pc:docMk/>
      </pc:docMkLst>
      <pc:sldChg chg="modSp mod">
        <pc:chgData name="Douglas Martin" userId="2f233c73-e982-4686-a2f7-7fcacf256faf" providerId="ADAL" clId="{E7C2DBA5-6EA2-4871-BA52-852B039BB3E2}" dt="2021-07-11T13:07:50.747" v="27" actId="20577"/>
        <pc:sldMkLst>
          <pc:docMk/>
          <pc:sldMk cId="3651238516" sldId="451"/>
        </pc:sldMkLst>
        <pc:spChg chg="mod">
          <ac:chgData name="Douglas Martin" userId="2f233c73-e982-4686-a2f7-7fcacf256faf" providerId="ADAL" clId="{E7C2DBA5-6EA2-4871-BA52-852B039BB3E2}" dt="2021-07-11T13:07:50.747" v="27" actId="20577"/>
          <ac:spMkLst>
            <pc:docMk/>
            <pc:sldMk cId="3651238516" sldId="451"/>
            <ac:spMk id="20482" creationId="{C44D4744-D426-4999-AC26-69A9BF08A9C1}"/>
          </ac:spMkLst>
        </pc:spChg>
      </pc:sldChg>
    </pc:docChg>
  </pc:docChgLst>
  <pc:docChgLst>
    <pc:chgData name="Douglas Martin" userId="2f233c73-e982-4686-a2f7-7fcacf256faf" providerId="ADAL" clId="{B94681F2-E0EC-4621-98AE-E702F2E42051}"/>
    <pc:docChg chg="addSld modSld">
      <pc:chgData name="Douglas Martin" userId="2f233c73-e982-4686-a2f7-7fcacf256faf" providerId="ADAL" clId="{B94681F2-E0EC-4621-98AE-E702F2E42051}" dt="2021-07-10T11:58:22.157" v="58" actId="20577"/>
      <pc:docMkLst>
        <pc:docMk/>
      </pc:docMkLst>
      <pc:sldChg chg="modSp add mod">
        <pc:chgData name="Douglas Martin" userId="2f233c73-e982-4686-a2f7-7fcacf256faf" providerId="ADAL" clId="{B94681F2-E0EC-4621-98AE-E702F2E42051}" dt="2021-07-10T11:58:22.157" v="58" actId="20577"/>
        <pc:sldMkLst>
          <pc:docMk/>
          <pc:sldMk cId="1075166662" sldId="488"/>
        </pc:sldMkLst>
        <pc:spChg chg="mod">
          <ac:chgData name="Douglas Martin" userId="2f233c73-e982-4686-a2f7-7fcacf256faf" providerId="ADAL" clId="{B94681F2-E0EC-4621-98AE-E702F2E42051}" dt="2021-07-10T11:58:22.157" v="58" actId="20577"/>
          <ac:spMkLst>
            <pc:docMk/>
            <pc:sldMk cId="1075166662" sldId="488"/>
            <ac:spMk id="2" creationId="{D5A01701-4ECE-47C5-95E9-4568F0866168}"/>
          </ac:spMkLst>
        </pc:spChg>
      </pc:sldChg>
    </pc:docChg>
  </pc:docChgLst>
  <pc:docChgLst>
    <pc:chgData name="Douglas Martin" userId="2f233c73-e982-4686-a2f7-7fcacf256faf" providerId="ADAL" clId="{6BBBB198-EA3A-4CDF-9CB3-6822EC662653}"/>
    <pc:docChg chg="delSld">
      <pc:chgData name="Douglas Martin" userId="2f233c73-e982-4686-a2f7-7fcacf256faf" providerId="ADAL" clId="{6BBBB198-EA3A-4CDF-9CB3-6822EC662653}" dt="2021-06-26T14:04:50.243" v="9" actId="47"/>
      <pc:docMkLst>
        <pc:docMk/>
      </pc:docMkLst>
      <pc:sldChg chg="del">
        <pc:chgData name="Douglas Martin" userId="2f233c73-e982-4686-a2f7-7fcacf256faf" providerId="ADAL" clId="{6BBBB198-EA3A-4CDF-9CB3-6822EC662653}" dt="2021-06-26T14:04:47.103" v="0" actId="47"/>
        <pc:sldMkLst>
          <pc:docMk/>
          <pc:sldMk cId="861646276" sldId="443"/>
        </pc:sldMkLst>
      </pc:sldChg>
      <pc:sldChg chg="del">
        <pc:chgData name="Douglas Martin" userId="2f233c73-e982-4686-a2f7-7fcacf256faf" providerId="ADAL" clId="{6BBBB198-EA3A-4CDF-9CB3-6822EC662653}" dt="2021-06-26T14:04:49.670" v="8" actId="47"/>
        <pc:sldMkLst>
          <pc:docMk/>
          <pc:sldMk cId="464972433" sldId="457"/>
        </pc:sldMkLst>
      </pc:sldChg>
      <pc:sldChg chg="del">
        <pc:chgData name="Douglas Martin" userId="2f233c73-e982-4686-a2f7-7fcacf256faf" providerId="ADAL" clId="{6BBBB198-EA3A-4CDF-9CB3-6822EC662653}" dt="2021-06-26T14:04:50.243" v="9" actId="47"/>
        <pc:sldMkLst>
          <pc:docMk/>
          <pc:sldMk cId="2500180952" sldId="458"/>
        </pc:sldMkLst>
      </pc:sldChg>
      <pc:sldChg chg="del">
        <pc:chgData name="Douglas Martin" userId="2f233c73-e982-4686-a2f7-7fcacf256faf" providerId="ADAL" clId="{6BBBB198-EA3A-4CDF-9CB3-6822EC662653}" dt="2021-06-26T14:04:47.298" v="1" actId="47"/>
        <pc:sldMkLst>
          <pc:docMk/>
          <pc:sldMk cId="3849509834" sldId="459"/>
        </pc:sldMkLst>
      </pc:sldChg>
      <pc:sldChg chg="del">
        <pc:chgData name="Douglas Martin" userId="2f233c73-e982-4686-a2f7-7fcacf256faf" providerId="ADAL" clId="{6BBBB198-EA3A-4CDF-9CB3-6822EC662653}" dt="2021-06-26T14:04:47.466" v="2" actId="47"/>
        <pc:sldMkLst>
          <pc:docMk/>
          <pc:sldMk cId="3439627126" sldId="471"/>
        </pc:sldMkLst>
      </pc:sldChg>
      <pc:sldChg chg="del">
        <pc:chgData name="Douglas Martin" userId="2f233c73-e982-4686-a2f7-7fcacf256faf" providerId="ADAL" clId="{6BBBB198-EA3A-4CDF-9CB3-6822EC662653}" dt="2021-06-26T14:04:48.106" v="4" actId="47"/>
        <pc:sldMkLst>
          <pc:docMk/>
          <pc:sldMk cId="2588649263" sldId="473"/>
        </pc:sldMkLst>
      </pc:sldChg>
      <pc:sldChg chg="del">
        <pc:chgData name="Douglas Martin" userId="2f233c73-e982-4686-a2f7-7fcacf256faf" providerId="ADAL" clId="{6BBBB198-EA3A-4CDF-9CB3-6822EC662653}" dt="2021-06-26T14:04:48.697" v="6" actId="47"/>
        <pc:sldMkLst>
          <pc:docMk/>
          <pc:sldMk cId="3884980177" sldId="474"/>
        </pc:sldMkLst>
      </pc:sldChg>
      <pc:sldChg chg="del">
        <pc:chgData name="Douglas Martin" userId="2f233c73-e982-4686-a2f7-7fcacf256faf" providerId="ADAL" clId="{6BBBB198-EA3A-4CDF-9CB3-6822EC662653}" dt="2021-06-26T14:04:47.883" v="3" actId="47"/>
        <pc:sldMkLst>
          <pc:docMk/>
          <pc:sldMk cId="405862076" sldId="480"/>
        </pc:sldMkLst>
      </pc:sldChg>
      <pc:sldChg chg="del">
        <pc:chgData name="Douglas Martin" userId="2f233c73-e982-4686-a2f7-7fcacf256faf" providerId="ADAL" clId="{6BBBB198-EA3A-4CDF-9CB3-6822EC662653}" dt="2021-06-26T14:04:48.452" v="5" actId="47"/>
        <pc:sldMkLst>
          <pc:docMk/>
          <pc:sldMk cId="838541558" sldId="481"/>
        </pc:sldMkLst>
      </pc:sldChg>
      <pc:sldChg chg="del">
        <pc:chgData name="Douglas Martin" userId="2f233c73-e982-4686-a2f7-7fcacf256faf" providerId="ADAL" clId="{6BBBB198-EA3A-4CDF-9CB3-6822EC662653}" dt="2021-06-26T14:04:49.058" v="7" actId="47"/>
        <pc:sldMkLst>
          <pc:docMk/>
          <pc:sldMk cId="3018144341" sldId="4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7/11/2021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7/11/2021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7/11/2021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7/11/2021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7/11/2021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7/11/2021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7/11/2021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7/11/2021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7/11/2021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7/11/2021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7/11/2021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7/11/2021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7/11/2021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7/11/2021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7/11/2021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7/11/2021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7/11/2021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7/11/2021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7/11/2021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494763" y="319313"/>
            <a:ext cx="7708906" cy="5849257"/>
          </a:xfrm>
        </p:spPr>
        <p:txBody>
          <a:bodyPr>
            <a:normAutofit/>
          </a:bodyPr>
          <a:lstStyle/>
          <a:p>
            <a:pPr eaLnBrk="1" fontAlgn="auto" hangingPunct="1">
              <a:spcAft>
                <a:spcPts val="0"/>
              </a:spcAft>
              <a:defRPr/>
            </a:pPr>
            <a:br>
              <a:rPr lang="en-US" sz="8800" dirty="0"/>
            </a:br>
            <a:r>
              <a:rPr lang="en-US" sz="8800" dirty="0"/>
              <a:t>ONE DAY AT THREE O’CLOCK</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THREE:</a:t>
            </a:r>
          </a:p>
          <a:p>
            <a:pPr eaLnBrk="1" hangingPunct="1"/>
            <a:endParaRPr lang="en-US" altLang="en-US" sz="6600" dirty="0"/>
          </a:p>
          <a:p>
            <a:pPr eaLnBrk="1" hangingPunct="1"/>
            <a:r>
              <a:rPr lang="en-US" altLang="en-US" sz="6600" dirty="0"/>
              <a:t>Are you ready for the spectacular and awesome to happen in your world?</a:t>
            </a:r>
          </a:p>
          <a:p>
            <a:pPr eaLnBrk="1" hangingPunct="1"/>
            <a:endParaRPr lang="en-US" altLang="en-US" sz="5400" dirty="0"/>
          </a:p>
        </p:txBody>
      </p:sp>
    </p:spTree>
    <p:extLst>
      <p:ext uri="{BB962C8B-B14F-4D97-AF65-F5344CB8AC3E}">
        <p14:creationId xmlns:p14="http://schemas.microsoft.com/office/powerpoint/2010/main" val="382199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When all the people saw him walking and praising God, </a:t>
            </a:r>
          </a:p>
          <a:p>
            <a:pPr eaLnBrk="1" hangingPunct="1"/>
            <a:endParaRPr lang="en-US" altLang="en-US" sz="7200" dirty="0"/>
          </a:p>
          <a:p>
            <a:pPr eaLnBrk="1" hangingPunct="1"/>
            <a:endParaRPr lang="en-US" altLang="en-US" sz="7200" dirty="0"/>
          </a:p>
          <a:p>
            <a:pPr eaLnBrk="1" hangingPunct="1"/>
            <a:endParaRPr lang="en-US" altLang="en-US" sz="7200" dirty="0"/>
          </a:p>
          <a:p>
            <a:pPr eaLnBrk="1" hangingPunct="1"/>
            <a:r>
              <a:rPr lang="en-US" altLang="en-US" sz="3600" dirty="0"/>
              <a:t>																	Acts 3:1-10</a:t>
            </a:r>
            <a:endParaRPr lang="en-US" altLang="en-US" sz="5400" dirty="0"/>
          </a:p>
        </p:txBody>
      </p:sp>
    </p:spTree>
    <p:extLst>
      <p:ext uri="{BB962C8B-B14F-4D97-AF65-F5344CB8AC3E}">
        <p14:creationId xmlns:p14="http://schemas.microsoft.com/office/powerpoint/2010/main" val="51419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they recognized him as the same man who used to sit begging at the temple gate called Beautiful, and they were filled with wonder and amazement at what had happened to him.</a:t>
            </a:r>
          </a:p>
          <a:p>
            <a:pPr eaLnBrk="1" hangingPunct="1"/>
            <a:r>
              <a:rPr lang="en-US" altLang="en-US" sz="3600" dirty="0"/>
              <a:t>																	Acts 3:1-10</a:t>
            </a:r>
            <a:endParaRPr lang="en-US" altLang="en-US" sz="5400" dirty="0"/>
          </a:p>
        </p:txBody>
      </p:sp>
    </p:spTree>
    <p:extLst>
      <p:ext uri="{BB962C8B-B14F-4D97-AF65-F5344CB8AC3E}">
        <p14:creationId xmlns:p14="http://schemas.microsoft.com/office/powerpoint/2010/main" val="255469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FOUR:</a:t>
            </a:r>
          </a:p>
          <a:p>
            <a:pPr eaLnBrk="1" hangingPunct="1"/>
            <a:endParaRPr lang="en-US" altLang="en-US" sz="6600" dirty="0"/>
          </a:p>
          <a:p>
            <a:pPr eaLnBrk="1" hangingPunct="1"/>
            <a:r>
              <a:rPr lang="en-US" altLang="en-US" sz="6600" dirty="0"/>
              <a:t>Do you really believe that God is desiring to provide evidence for the skeptics and strugglers?</a:t>
            </a:r>
          </a:p>
          <a:p>
            <a:pPr eaLnBrk="1" hangingPunct="1"/>
            <a:endParaRPr lang="en-US" altLang="en-US" sz="5400" dirty="0"/>
          </a:p>
        </p:txBody>
      </p:sp>
    </p:spTree>
    <p:extLst>
      <p:ext uri="{BB962C8B-B14F-4D97-AF65-F5344CB8AC3E}">
        <p14:creationId xmlns:p14="http://schemas.microsoft.com/office/powerpoint/2010/main" val="51966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WE SET UP FOR OUR THREE OCLOCK?</a:t>
            </a:r>
          </a:p>
        </p:txBody>
      </p:sp>
    </p:spTree>
    <p:extLst>
      <p:ext uri="{BB962C8B-B14F-4D97-AF65-F5344CB8AC3E}">
        <p14:creationId xmlns:p14="http://schemas.microsoft.com/office/powerpoint/2010/main" val="164461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WHO HAVE WE BEEN PASSING BY THAT WE CAN </a:t>
            </a:r>
            <a:r>
              <a:rPr lang="en-US" sz="7200" dirty="0" err="1"/>
              <a:t>ENGaGE</a:t>
            </a:r>
            <a:endParaRPr lang="en-US" sz="7200" dirty="0"/>
          </a:p>
        </p:txBody>
      </p:sp>
    </p:spTree>
    <p:extLst>
      <p:ext uri="{BB962C8B-B14F-4D97-AF65-F5344CB8AC3E}">
        <p14:creationId xmlns:p14="http://schemas.microsoft.com/office/powerpoint/2010/main" val="107516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…Consecration</a:t>
            </a:r>
          </a:p>
          <a:p>
            <a:pPr eaLnBrk="1" hangingPunct="1"/>
            <a:r>
              <a:rPr lang="en-US" altLang="en-US" sz="6600" dirty="0"/>
              <a:t>						…Devotion</a:t>
            </a:r>
          </a:p>
          <a:p>
            <a:pPr eaLnBrk="1" hangingPunct="1"/>
            <a:r>
              <a:rPr lang="en-US" altLang="en-US" sz="6600" dirty="0"/>
              <a:t>												…Addiction</a:t>
            </a:r>
          </a:p>
          <a:p>
            <a:pPr eaLnBrk="1" hangingPunct="1"/>
            <a:r>
              <a:rPr lang="en-US" altLang="en-US" sz="6600" dirty="0"/>
              <a:t>Leads to Something Powerful</a:t>
            </a:r>
            <a:endParaRPr lang="en-US" altLang="en-US" sz="5400" dirty="0"/>
          </a:p>
        </p:txBody>
      </p:sp>
    </p:spTree>
    <p:extLst>
      <p:ext uri="{BB962C8B-B14F-4D97-AF65-F5344CB8AC3E}">
        <p14:creationId xmlns:p14="http://schemas.microsoft.com/office/powerpoint/2010/main" val="79348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REVIEW:  Four Features of the Best Addiction</a:t>
            </a:r>
          </a:p>
          <a:p>
            <a:pPr eaLnBrk="1" hangingPunct="1"/>
            <a:endParaRPr lang="en-US" altLang="en-US" sz="5400" dirty="0"/>
          </a:p>
          <a:p>
            <a:pPr eaLnBrk="1" hangingPunct="1"/>
            <a:r>
              <a:rPr lang="en-US" altLang="en-US" sz="5400" dirty="0"/>
              <a:t>Doctrine</a:t>
            </a:r>
          </a:p>
          <a:p>
            <a:pPr eaLnBrk="1" hangingPunct="1"/>
            <a:r>
              <a:rPr lang="en-US" altLang="en-US" sz="5400" dirty="0"/>
              <a:t>Fellowship</a:t>
            </a:r>
          </a:p>
          <a:p>
            <a:pPr eaLnBrk="1" hangingPunct="1"/>
            <a:r>
              <a:rPr lang="en-US" altLang="en-US" sz="5400" dirty="0"/>
              <a:t>Breaking Bread</a:t>
            </a:r>
          </a:p>
          <a:p>
            <a:pPr eaLnBrk="1" hangingPunct="1"/>
            <a:r>
              <a:rPr lang="en-US" altLang="en-US" sz="5400" dirty="0"/>
              <a:t>Prayer</a:t>
            </a:r>
          </a:p>
          <a:p>
            <a:pPr eaLnBrk="1" hangingPunct="1"/>
            <a:endParaRPr lang="en-US" altLang="en-US" sz="5400" dirty="0"/>
          </a:p>
        </p:txBody>
      </p:sp>
    </p:spTree>
    <p:extLst>
      <p:ext uri="{BB962C8B-B14F-4D97-AF65-F5344CB8AC3E}">
        <p14:creationId xmlns:p14="http://schemas.microsoft.com/office/powerpoint/2010/main" val="137801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INTRODUCTION:</a:t>
            </a:r>
          </a:p>
          <a:p>
            <a:pPr eaLnBrk="1" hangingPunct="1"/>
            <a:endParaRPr lang="en-US" altLang="en-US" sz="6600" dirty="0"/>
          </a:p>
          <a:p>
            <a:pPr eaLnBrk="1" hangingPunct="1"/>
            <a:r>
              <a:rPr lang="en-US" altLang="en-US" sz="6600" dirty="0"/>
              <a:t>AMAZING things happen as a result </a:t>
            </a:r>
            <a:r>
              <a:rPr lang="en-US" altLang="en-US" sz="6600"/>
              <a:t>of ALIGNMENT and ACTION</a:t>
            </a:r>
            <a:endParaRPr lang="en-US" altLang="en-US" sz="6600" dirty="0"/>
          </a:p>
          <a:p>
            <a:pPr eaLnBrk="1" hangingPunct="1"/>
            <a:endParaRPr lang="en-US" altLang="en-US" sz="5400" dirty="0"/>
          </a:p>
        </p:txBody>
      </p:sp>
    </p:spTree>
    <p:extLst>
      <p:ext uri="{BB962C8B-B14F-4D97-AF65-F5344CB8AC3E}">
        <p14:creationId xmlns:p14="http://schemas.microsoft.com/office/powerpoint/2010/main" val="365123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Then Peter said, “Silver or gold I do not have, but what I do have I give you. In the name of Jesus Christ of Nazareth, walk.”</a:t>
            </a:r>
          </a:p>
          <a:p>
            <a:pPr eaLnBrk="1" hangingPunct="1"/>
            <a:r>
              <a:rPr lang="en-US" altLang="en-US" sz="3600" dirty="0"/>
              <a:t>																	Acts 3:1-10</a:t>
            </a:r>
            <a:endParaRPr lang="en-US" altLang="en-US" sz="5400" dirty="0"/>
          </a:p>
        </p:txBody>
      </p:sp>
    </p:spTree>
    <p:extLst>
      <p:ext uri="{BB962C8B-B14F-4D97-AF65-F5344CB8AC3E}">
        <p14:creationId xmlns:p14="http://schemas.microsoft.com/office/powerpoint/2010/main" val="213071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ONE:</a:t>
            </a:r>
          </a:p>
          <a:p>
            <a:pPr eaLnBrk="1" hangingPunct="1"/>
            <a:endParaRPr lang="en-US" altLang="en-US" sz="6600" dirty="0"/>
          </a:p>
          <a:p>
            <a:pPr eaLnBrk="1" hangingPunct="1"/>
            <a:r>
              <a:rPr lang="en-US" altLang="en-US" sz="6600" dirty="0"/>
              <a:t>What do you actually have and you know you have received it and can give it away?</a:t>
            </a:r>
          </a:p>
          <a:p>
            <a:pPr eaLnBrk="1" hangingPunct="1"/>
            <a:endParaRPr lang="en-US" altLang="en-US" sz="5400" dirty="0"/>
          </a:p>
        </p:txBody>
      </p:sp>
    </p:spTree>
    <p:extLst>
      <p:ext uri="{BB962C8B-B14F-4D97-AF65-F5344CB8AC3E}">
        <p14:creationId xmlns:p14="http://schemas.microsoft.com/office/powerpoint/2010/main" val="4617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Taking him by the right hand, he helped him up, and instantly the man’s feet and ankles became strong. </a:t>
            </a:r>
          </a:p>
          <a:p>
            <a:pPr eaLnBrk="1" hangingPunct="1"/>
            <a:endParaRPr lang="en-US" altLang="en-US" sz="6600" dirty="0"/>
          </a:p>
          <a:p>
            <a:pPr eaLnBrk="1" hangingPunct="1"/>
            <a:r>
              <a:rPr lang="en-US" altLang="en-US" sz="3600" dirty="0"/>
              <a:t>																	Acts 3:1-10</a:t>
            </a:r>
            <a:endParaRPr lang="en-US" altLang="en-US" sz="5400" dirty="0"/>
          </a:p>
        </p:txBody>
      </p:sp>
    </p:spTree>
    <p:extLst>
      <p:ext uri="{BB962C8B-B14F-4D97-AF65-F5344CB8AC3E}">
        <p14:creationId xmlns:p14="http://schemas.microsoft.com/office/powerpoint/2010/main" val="42586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TWO:</a:t>
            </a:r>
          </a:p>
          <a:p>
            <a:pPr eaLnBrk="1" hangingPunct="1"/>
            <a:endParaRPr lang="en-US" altLang="en-US" sz="6600" dirty="0"/>
          </a:p>
          <a:p>
            <a:pPr eaLnBrk="1" hangingPunct="1"/>
            <a:r>
              <a:rPr lang="en-US" altLang="en-US" sz="6600" dirty="0"/>
              <a:t>Where can you engage your faith in the life of someone else and on their behalf?</a:t>
            </a:r>
          </a:p>
          <a:p>
            <a:pPr eaLnBrk="1" hangingPunct="1"/>
            <a:endParaRPr lang="en-US" altLang="en-US" sz="5400" dirty="0"/>
          </a:p>
        </p:txBody>
      </p:sp>
    </p:spTree>
    <p:extLst>
      <p:ext uri="{BB962C8B-B14F-4D97-AF65-F5344CB8AC3E}">
        <p14:creationId xmlns:p14="http://schemas.microsoft.com/office/powerpoint/2010/main" val="334159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He jumped to his feet and began to walk. Then he went with them into the temple courts, walking and jumping, and praising God. </a:t>
            </a:r>
          </a:p>
          <a:p>
            <a:pPr eaLnBrk="1" hangingPunct="1"/>
            <a:r>
              <a:rPr lang="en-US" altLang="en-US" sz="3600" dirty="0"/>
              <a:t>																	Acts 3:1-10</a:t>
            </a:r>
            <a:endParaRPr lang="en-US" altLang="en-US" sz="5400" dirty="0"/>
          </a:p>
        </p:txBody>
      </p:sp>
    </p:spTree>
    <p:extLst>
      <p:ext uri="{BB962C8B-B14F-4D97-AF65-F5344CB8AC3E}">
        <p14:creationId xmlns:p14="http://schemas.microsoft.com/office/powerpoint/2010/main" val="1865324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85</TotalTime>
  <Words>382</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Celestial</vt:lpstr>
      <vt:lpstr> ONE DAY AT THREE O’CLOCK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SET UP FOR OUR THREE OCLOCK?</vt:lpstr>
      <vt:lpstr>WHO HAVE WE BEEN PASSING BY THAT WE CAN ENGaGE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4</cp:revision>
  <cp:lastPrinted>2021-06-13T13:50:26Z</cp:lastPrinted>
  <dcterms:created xsi:type="dcterms:W3CDTF">2017-01-01T14:44:49Z</dcterms:created>
  <dcterms:modified xsi:type="dcterms:W3CDTF">2021-07-11T13:08:09Z</dcterms:modified>
</cp:coreProperties>
</file>