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77" r:id="rId9"/>
    <p:sldId id="260" r:id="rId10"/>
    <p:sldId id="261" r:id="rId11"/>
    <p:sldId id="262" r:id="rId12"/>
    <p:sldId id="263" r:id="rId13"/>
    <p:sldId id="264" r:id="rId14"/>
    <p:sldId id="265" r:id="rId15"/>
    <p:sldId id="276" r:id="rId16"/>
    <p:sldId id="266" r:id="rId17"/>
    <p:sldId id="267" r:id="rId18"/>
    <p:sldId id="268" r:id="rId19"/>
    <p:sldId id="269" r:id="rId20"/>
    <p:sldId id="270" r:id="rId21"/>
    <p:sldId id="271" r:id="rId22"/>
    <p:sldId id="272" r:id="rId23"/>
    <p:sldId id="273" r:id="rId24"/>
    <p:sldId id="274" r:id="rId25"/>
    <p:sldId id="275"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67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709-C61B-4EA5-9382-B87F7120B9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37AF64-383E-4519-BC7E-6DE03A677F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ECD9B0-E9B0-4C04-BB14-225F7CDE2190}"/>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CF329C19-6F70-4715-AEA2-3B03756A1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96F49-AE21-4AD4-A3AE-D6F8455FCD6D}"/>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52182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DFC5B-025F-4EFE-B741-D01FDDBCEE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BBC50F-3041-4B19-AC1C-3E8AC73892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1D606-62DC-4C66-BEB2-AC431E93B35E}"/>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C284AB32-CDA6-471C-9EE0-97B04EFD6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8E9CFA-80A1-433C-97E7-4417F878840D}"/>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4729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0E6FA6-1EB0-478B-890B-F70ADFC64D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38A645-0BBD-4FCD-AB19-25558EB543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4EF95-B594-431B-AED4-8D40C1ABE2BD}"/>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DEA0DC54-DA23-461F-A1AE-5748A3CCA8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73977-A3F0-437E-83E1-301B4B4C41B7}"/>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92278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B6EDD-E990-466C-ABC5-A354AF7EB4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E941B8-1F3A-4108-9714-953EF7D66B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C9074-625A-4A33-B9F7-E612719DB5CD}"/>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48C09670-CF24-4A4C-BD41-EA3DD564B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093C0-DD4C-4586-B6FD-B26603C63534}"/>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62448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0A3A2-D0A6-4F9F-980D-CD184B6EBE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0F5723-1F03-4732-8BA1-9EA97B2016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09E2C5-BAF6-448C-8BFF-18635194F5C7}"/>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A2563455-E0C7-41C3-A3CC-BB2C1D65FC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551D6-8F54-4523-BFD8-3377A31C61D3}"/>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56153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41530-47B6-4084-BF68-6B0BC81065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5B4AEE-7862-4B9E-BBF2-C09B4E5C44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17C8AE-02E7-4DDF-B6BD-250FEC83F1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FFBB9B-DA6B-45ED-9E57-28AE78141DD2}"/>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6" name="Footer Placeholder 5">
            <a:extLst>
              <a:ext uri="{FF2B5EF4-FFF2-40B4-BE49-F238E27FC236}">
                <a16:creationId xmlns:a16="http://schemas.microsoft.com/office/drawing/2014/main" id="{A5A1EC1F-FDB8-4868-AB92-4ABE1659B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0D3316-4487-4D4B-B1B7-8F5CE415FE2A}"/>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78727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3F88-D2E4-4B60-A461-8B52309A88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E1F495-3C1A-4836-87E7-2AD68B6201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32A99E-950E-4EA8-B965-9E30B1FD3E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359081-CFDA-4F10-A0B9-A2C751389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20BE61-1062-4655-8303-8E59CD546B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9C04C7-3D96-4763-A35A-192459818933}"/>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8" name="Footer Placeholder 7">
            <a:extLst>
              <a:ext uri="{FF2B5EF4-FFF2-40B4-BE49-F238E27FC236}">
                <a16:creationId xmlns:a16="http://schemas.microsoft.com/office/drawing/2014/main" id="{0BF47EF2-731D-4023-B2CD-F1900B29B9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E5509C-48C8-445C-800B-FC25CA60B2E1}"/>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119505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4A2AA-E243-4EAE-8CAC-B05E2429CB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A505BD-A0B7-4C20-A60A-BC399CE2F946}"/>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4" name="Footer Placeholder 3">
            <a:extLst>
              <a:ext uri="{FF2B5EF4-FFF2-40B4-BE49-F238E27FC236}">
                <a16:creationId xmlns:a16="http://schemas.microsoft.com/office/drawing/2014/main" id="{08AC3868-BE1B-4E82-B9FA-F0B7660BF6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09532E-36F5-4D39-9817-48BB9C4D3DBA}"/>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315117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66357C-646B-4C64-A043-D3D86AA07C43}"/>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3" name="Footer Placeholder 2">
            <a:extLst>
              <a:ext uri="{FF2B5EF4-FFF2-40B4-BE49-F238E27FC236}">
                <a16:creationId xmlns:a16="http://schemas.microsoft.com/office/drawing/2014/main" id="{0C5150E7-4D64-494A-93D2-383B255A83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8B4808-BB99-4882-A79D-0AB4F2BE1FB6}"/>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110742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7166F-5E2E-4DA0-BB10-923056C942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8E299B-5640-4C33-BAAC-F33C861F01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1DDE51-9A3A-4B8B-86DE-2E649DE6E6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A81BE4-6BED-420C-A960-95ECA9BC6226}"/>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6" name="Footer Placeholder 5">
            <a:extLst>
              <a:ext uri="{FF2B5EF4-FFF2-40B4-BE49-F238E27FC236}">
                <a16:creationId xmlns:a16="http://schemas.microsoft.com/office/drawing/2014/main" id="{B79549D3-385E-4C6A-9D04-177954CA7A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5FFCDF-477D-4C4B-9B79-E54E0AF78DAC}"/>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3771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9A441-A052-49ED-B1F9-946F553640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12E189-EB31-49F1-8BD0-E0C40D24B2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C3BE00-C70C-4EAA-B479-6F0D0413C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44E706-3841-440C-87BE-032D60118B1E}"/>
              </a:ext>
            </a:extLst>
          </p:cNvPr>
          <p:cNvSpPr>
            <a:spLocks noGrp="1"/>
          </p:cNvSpPr>
          <p:nvPr>
            <p:ph type="dt" sz="half" idx="10"/>
          </p:nvPr>
        </p:nvSpPr>
        <p:spPr/>
        <p:txBody>
          <a:bodyPr/>
          <a:lstStyle/>
          <a:p>
            <a:fld id="{D75A6D92-87F9-4D2E-BB1C-990D75ABEC79}" type="datetimeFigureOut">
              <a:rPr lang="en-US" smtClean="0"/>
              <a:t>7/1/2021</a:t>
            </a:fld>
            <a:endParaRPr lang="en-US"/>
          </a:p>
        </p:txBody>
      </p:sp>
      <p:sp>
        <p:nvSpPr>
          <p:cNvPr id="6" name="Footer Placeholder 5">
            <a:extLst>
              <a:ext uri="{FF2B5EF4-FFF2-40B4-BE49-F238E27FC236}">
                <a16:creationId xmlns:a16="http://schemas.microsoft.com/office/drawing/2014/main" id="{5F1CD598-7307-44CE-963E-CF8894D5B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17D92D-4C3F-40B0-9FAD-A0371E301984}"/>
              </a:ext>
            </a:extLst>
          </p:cNvPr>
          <p:cNvSpPr>
            <a:spLocks noGrp="1"/>
          </p:cNvSpPr>
          <p:nvPr>
            <p:ph type="sldNum" sz="quarter" idx="12"/>
          </p:nvPr>
        </p:nvSpPr>
        <p:spPr/>
        <p:txBody>
          <a:bodyPr/>
          <a:lstStyle/>
          <a:p>
            <a:fld id="{A5D4EC11-C020-4983-9067-E3BBC54EDE0F}" type="slidenum">
              <a:rPr lang="en-US" smtClean="0"/>
              <a:t>‹#›</a:t>
            </a:fld>
            <a:endParaRPr lang="en-US"/>
          </a:p>
        </p:txBody>
      </p:sp>
    </p:spTree>
    <p:extLst>
      <p:ext uri="{BB962C8B-B14F-4D97-AF65-F5344CB8AC3E}">
        <p14:creationId xmlns:p14="http://schemas.microsoft.com/office/powerpoint/2010/main" val="406323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D59C4D-A2BB-407E-82BD-BC37FB7374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7BFBFC-AABB-45A8-985C-7A93901B6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F88306-8712-4E72-9C86-CE6A4D0C2D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A6D92-87F9-4D2E-BB1C-990D75ABEC79}" type="datetimeFigureOut">
              <a:rPr lang="en-US" smtClean="0"/>
              <a:t>7/1/2021</a:t>
            </a:fld>
            <a:endParaRPr lang="en-US"/>
          </a:p>
        </p:txBody>
      </p:sp>
      <p:sp>
        <p:nvSpPr>
          <p:cNvPr id="5" name="Footer Placeholder 4">
            <a:extLst>
              <a:ext uri="{FF2B5EF4-FFF2-40B4-BE49-F238E27FC236}">
                <a16:creationId xmlns:a16="http://schemas.microsoft.com/office/drawing/2014/main" id="{7F65A6FA-1E24-4CBA-987B-28FC5262E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87D035-7C97-461E-80AF-332219781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4EC11-C020-4983-9067-E3BBC54EDE0F}" type="slidenum">
              <a:rPr lang="en-US" smtClean="0"/>
              <a:t>‹#›</a:t>
            </a:fld>
            <a:endParaRPr lang="en-US"/>
          </a:p>
        </p:txBody>
      </p:sp>
    </p:spTree>
    <p:extLst>
      <p:ext uri="{BB962C8B-B14F-4D97-AF65-F5344CB8AC3E}">
        <p14:creationId xmlns:p14="http://schemas.microsoft.com/office/powerpoint/2010/main" val="1899875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537491" y="4445481"/>
            <a:ext cx="6249348" cy="1862048"/>
          </a:xfrm>
          <a:prstGeom prst="rect">
            <a:avLst/>
          </a:prstGeom>
          <a:solidFill>
            <a:srgbClr val="C00000">
              <a:alpha val="45000"/>
            </a:srgbClr>
          </a:solidFill>
        </p:spPr>
        <p:txBody>
          <a:bodyPr wrap="square" rtlCol="0">
            <a:spAutoFit/>
          </a:bodyPr>
          <a:lstStyle/>
          <a:p>
            <a:r>
              <a:rPr lang="en-US" sz="11500">
                <a:solidFill>
                  <a:schemeClr val="bg1"/>
                </a:solidFill>
              </a:rPr>
              <a:t>FREEDOM</a:t>
            </a:r>
            <a:endParaRPr lang="en-US" sz="16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1210505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Jesus answered them, “Truly, truly, I say to you, everyone who commits sin is the slave of sin. 	John 8:34</a:t>
            </a:r>
            <a:endParaRPr lang="en-US" sz="800">
              <a:solidFill>
                <a:schemeClr val="bg1"/>
              </a:solidFill>
            </a:endParaRPr>
          </a:p>
        </p:txBody>
      </p:sp>
    </p:spTree>
    <p:extLst>
      <p:ext uri="{BB962C8B-B14F-4D97-AF65-F5344CB8AC3E}">
        <p14:creationId xmlns:p14="http://schemas.microsoft.com/office/powerpoint/2010/main" val="167013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3416320"/>
          </a:xfrm>
          <a:prstGeom prst="rect">
            <a:avLst/>
          </a:prstGeom>
          <a:solidFill>
            <a:srgbClr val="C00000">
              <a:alpha val="45000"/>
            </a:srgbClr>
          </a:solidFill>
        </p:spPr>
        <p:txBody>
          <a:bodyPr wrap="square" rtlCol="0">
            <a:spAutoFit/>
          </a:bodyPr>
          <a:lstStyle/>
          <a:p>
            <a:r>
              <a:rPr lang="en-US" sz="5400">
                <a:solidFill>
                  <a:schemeClr val="bg1"/>
                </a:solidFill>
              </a:rPr>
              <a:t>We know that we are children of God, and that the whole world is under the control of the evil one.</a:t>
            </a:r>
          </a:p>
          <a:p>
            <a:r>
              <a:rPr lang="en-US" sz="5400">
                <a:solidFill>
                  <a:schemeClr val="bg1"/>
                </a:solidFill>
              </a:rPr>
              <a:t>					 	1 John 5:19</a:t>
            </a:r>
            <a:endParaRPr lang="en-US" sz="800">
              <a:solidFill>
                <a:schemeClr val="bg1"/>
              </a:solidFill>
            </a:endParaRPr>
          </a:p>
        </p:txBody>
      </p:sp>
    </p:spTree>
    <p:extLst>
      <p:ext uri="{BB962C8B-B14F-4D97-AF65-F5344CB8AC3E}">
        <p14:creationId xmlns:p14="http://schemas.microsoft.com/office/powerpoint/2010/main" val="109760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Freedom is EXCEPTIONAL in the world.  American exceptionalism is an expression of this idea.</a:t>
            </a:r>
            <a:endParaRPr lang="en-US" sz="800">
              <a:solidFill>
                <a:schemeClr val="bg1"/>
              </a:solidFill>
            </a:endParaRPr>
          </a:p>
        </p:txBody>
      </p:sp>
    </p:spTree>
    <p:extLst>
      <p:ext uri="{BB962C8B-B14F-4D97-AF65-F5344CB8AC3E}">
        <p14:creationId xmlns:p14="http://schemas.microsoft.com/office/powerpoint/2010/main" val="305371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EQUALIZER</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53752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3477875"/>
          </a:xfrm>
          <a:prstGeom prst="rect">
            <a:avLst/>
          </a:prstGeom>
          <a:solidFill>
            <a:srgbClr val="C00000">
              <a:alpha val="45000"/>
            </a:srgbClr>
          </a:solidFill>
        </p:spPr>
        <p:txBody>
          <a:bodyPr wrap="square" rtlCol="0">
            <a:spAutoFit/>
          </a:bodyPr>
          <a:lstStyle/>
          <a:p>
            <a:r>
              <a:rPr lang="en-US" sz="4400">
                <a:solidFill>
                  <a:schemeClr val="bg1"/>
                </a:solidFill>
              </a:rPr>
              <a:t>We hold these truths to be self-evident, that all men are created equal, that they are endowed by their Creator with certain unalienable rights, that among these are life, liberty and the pursuit of happiness</a:t>
            </a:r>
            <a:endParaRPr lang="en-US" sz="600">
              <a:solidFill>
                <a:schemeClr val="bg1"/>
              </a:solidFill>
            </a:endParaRPr>
          </a:p>
        </p:txBody>
      </p:sp>
    </p:spTree>
    <p:extLst>
      <p:ext uri="{BB962C8B-B14F-4D97-AF65-F5344CB8AC3E}">
        <p14:creationId xmlns:p14="http://schemas.microsoft.com/office/powerpoint/2010/main" val="4274459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DEFENDED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2877553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2800767"/>
          </a:xfrm>
          <a:prstGeom prst="rect">
            <a:avLst/>
          </a:prstGeom>
          <a:solidFill>
            <a:srgbClr val="C00000">
              <a:alpha val="45000"/>
            </a:srgbClr>
          </a:solidFill>
        </p:spPr>
        <p:txBody>
          <a:bodyPr wrap="square" rtlCol="0">
            <a:spAutoFit/>
          </a:bodyPr>
          <a:lstStyle/>
          <a:p>
            <a:r>
              <a:rPr lang="en-US" sz="4400" dirty="0">
                <a:solidFill>
                  <a:schemeClr val="bg1"/>
                </a:solidFill>
              </a:rPr>
              <a:t>It is for freedom that Christ has set us free. Stand firm, then, and do not let yourselves be burdened again by a yoke of slavery. </a:t>
            </a:r>
          </a:p>
          <a:p>
            <a:r>
              <a:rPr lang="en-US" sz="4400" dirty="0">
                <a:solidFill>
                  <a:schemeClr val="bg1"/>
                </a:solidFill>
              </a:rPr>
              <a:t>								Gal 5:1</a:t>
            </a:r>
          </a:p>
        </p:txBody>
      </p:sp>
    </p:spTree>
    <p:extLst>
      <p:ext uri="{BB962C8B-B14F-4D97-AF65-F5344CB8AC3E}">
        <p14:creationId xmlns:p14="http://schemas.microsoft.com/office/powerpoint/2010/main" val="257080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1063192" y="2943252"/>
            <a:ext cx="10656057" cy="3108543"/>
          </a:xfrm>
          <a:prstGeom prst="rect">
            <a:avLst/>
          </a:prstGeom>
          <a:solidFill>
            <a:srgbClr val="C00000">
              <a:alpha val="45000"/>
            </a:srgbClr>
          </a:solidFill>
        </p:spPr>
        <p:txBody>
          <a:bodyPr wrap="square" rtlCol="0">
            <a:spAutoFit/>
          </a:bodyPr>
          <a:lstStyle/>
          <a:p>
            <a:r>
              <a:rPr lang="en-US" sz="4400">
                <a:solidFill>
                  <a:schemeClr val="bg1"/>
                </a:solidFill>
              </a:rPr>
              <a:t>“The tree of liberty must be refreshed from time to time with the blood of patriots and tyrants. It is its natural manure,” (</a:t>
            </a:r>
            <a:r>
              <a:rPr lang="en-US" sz="3200">
                <a:solidFill>
                  <a:schemeClr val="bg1"/>
                </a:solidFill>
              </a:rPr>
              <a:t>Jefferson wrote in a letter to William S. Smith, a diplomatic official in London, on November 13, 1787.)</a:t>
            </a:r>
            <a:endParaRPr lang="en-US" sz="4400">
              <a:solidFill>
                <a:schemeClr val="bg1"/>
              </a:solidFill>
            </a:endParaRPr>
          </a:p>
        </p:txBody>
      </p:sp>
    </p:spTree>
    <p:extLst>
      <p:ext uri="{BB962C8B-B14F-4D97-AF65-F5344CB8AC3E}">
        <p14:creationId xmlns:p14="http://schemas.microsoft.com/office/powerpoint/2010/main" val="654513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OFFERED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2116732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3477875"/>
          </a:xfrm>
          <a:prstGeom prst="rect">
            <a:avLst/>
          </a:prstGeom>
          <a:solidFill>
            <a:srgbClr val="C00000">
              <a:alpha val="45000"/>
            </a:srgbClr>
          </a:solidFill>
        </p:spPr>
        <p:txBody>
          <a:bodyPr wrap="square" rtlCol="0">
            <a:spAutoFit/>
          </a:bodyPr>
          <a:lstStyle/>
          <a:p>
            <a:r>
              <a:rPr lang="en-US" sz="4400">
                <a:solidFill>
                  <a:schemeClr val="bg1"/>
                </a:solidFill>
              </a:rPr>
              <a:t>“The Spirit of the Lord is on </a:t>
            </a:r>
            <a:r>
              <a:rPr lang="en-US" sz="4400" err="1">
                <a:solidFill>
                  <a:schemeClr val="bg1"/>
                </a:solidFill>
              </a:rPr>
              <a:t>me,because</a:t>
            </a:r>
            <a:r>
              <a:rPr lang="en-US" sz="4400">
                <a:solidFill>
                  <a:schemeClr val="bg1"/>
                </a:solidFill>
              </a:rPr>
              <a:t> he has anointed me to proclaim good news to the poor. He has sent me to proclaim freedom for the prisoners and recovery of sight for the blind, to set the oppressed free,” 	Luke 4:18</a:t>
            </a:r>
          </a:p>
        </p:txBody>
      </p:sp>
    </p:spTree>
    <p:extLst>
      <p:ext uri="{BB962C8B-B14F-4D97-AF65-F5344CB8AC3E}">
        <p14:creationId xmlns:p14="http://schemas.microsoft.com/office/powerpoint/2010/main" val="75515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FIRST THINGS</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520318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2585323"/>
          </a:xfrm>
          <a:prstGeom prst="rect">
            <a:avLst/>
          </a:prstGeom>
          <a:solidFill>
            <a:srgbClr val="C00000">
              <a:alpha val="45000"/>
            </a:srgbClr>
          </a:solidFill>
        </p:spPr>
        <p:txBody>
          <a:bodyPr wrap="square" rtlCol="0">
            <a:spAutoFit/>
          </a:bodyPr>
          <a:lstStyle/>
          <a:p>
            <a:r>
              <a:rPr lang="en-US" sz="5400">
                <a:solidFill>
                  <a:schemeClr val="bg1"/>
                </a:solidFill>
              </a:rPr>
              <a:t>The offer may be given and the opportunity afforded – it is the response that is critical.</a:t>
            </a:r>
          </a:p>
        </p:txBody>
      </p:sp>
    </p:spTree>
    <p:extLst>
      <p:ext uri="{BB962C8B-B14F-4D97-AF65-F5344CB8AC3E}">
        <p14:creationId xmlns:p14="http://schemas.microsoft.com/office/powerpoint/2010/main" val="2889401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MAXIMIZED</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804927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13903" y="2703016"/>
            <a:ext cx="10656057" cy="3908762"/>
          </a:xfrm>
          <a:prstGeom prst="rect">
            <a:avLst/>
          </a:prstGeom>
          <a:solidFill>
            <a:srgbClr val="C00000">
              <a:alpha val="45000"/>
            </a:srgbClr>
          </a:solidFill>
        </p:spPr>
        <p:txBody>
          <a:bodyPr wrap="square" rtlCol="0">
            <a:spAutoFit/>
          </a:bodyPr>
          <a:lstStyle/>
          <a:p>
            <a:r>
              <a:rPr lang="en-US" sz="4000">
                <a:solidFill>
                  <a:schemeClr val="bg1"/>
                </a:solidFill>
              </a:rPr>
              <a:t>For the creation was subjected to frustration, not by its own choice, but by the will of the one who subjected it, in hope that the creation itself will be liberated from its bondage to decay and brought into the freedom and glory of the children of God</a:t>
            </a:r>
            <a:r>
              <a:rPr lang="en-US" sz="4400">
                <a:solidFill>
                  <a:schemeClr val="bg1"/>
                </a:solidFill>
              </a:rPr>
              <a:t>.							</a:t>
            </a:r>
            <a:r>
              <a:rPr lang="en-US" sz="4000">
                <a:solidFill>
                  <a:schemeClr val="bg1"/>
                </a:solidFill>
              </a:rPr>
              <a:t>Romans 8:20,21</a:t>
            </a:r>
            <a:endParaRPr lang="en-US" sz="4400">
              <a:solidFill>
                <a:schemeClr val="bg1"/>
              </a:solidFill>
            </a:endParaRPr>
          </a:p>
        </p:txBody>
      </p:sp>
    </p:spTree>
    <p:extLst>
      <p:ext uri="{BB962C8B-B14F-4D97-AF65-F5344CB8AC3E}">
        <p14:creationId xmlns:p14="http://schemas.microsoft.com/office/powerpoint/2010/main" val="276965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123658"/>
          </a:xfrm>
          <a:prstGeom prst="rect">
            <a:avLst/>
          </a:prstGeom>
          <a:solidFill>
            <a:srgbClr val="C00000">
              <a:alpha val="45000"/>
            </a:srgbClr>
          </a:solidFill>
        </p:spPr>
        <p:txBody>
          <a:bodyPr wrap="square" rtlCol="0">
            <a:spAutoFit/>
          </a:bodyPr>
          <a:lstStyle/>
          <a:p>
            <a:r>
              <a:rPr lang="en-US" sz="6600">
                <a:solidFill>
                  <a:schemeClr val="bg1"/>
                </a:solidFill>
              </a:rPr>
              <a:t>Where the Spirit of the Lord is there is freedom.  2 Cor 3:17</a:t>
            </a:r>
            <a:endParaRPr lang="en-US" sz="1000">
              <a:solidFill>
                <a:schemeClr val="bg1"/>
              </a:solidFill>
            </a:endParaRPr>
          </a:p>
        </p:txBody>
      </p:sp>
    </p:spTree>
    <p:extLst>
      <p:ext uri="{BB962C8B-B14F-4D97-AF65-F5344CB8AC3E}">
        <p14:creationId xmlns:p14="http://schemas.microsoft.com/office/powerpoint/2010/main" val="373144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Angels &amp; Adam first encounter with God.  Choices.  (Adam) “Of all the trees you may freely eat…” Gen 2:16</a:t>
            </a:r>
            <a:endParaRPr lang="en-US" sz="1000">
              <a:solidFill>
                <a:schemeClr val="bg1"/>
              </a:solidFill>
            </a:endParaRPr>
          </a:p>
        </p:txBody>
      </p:sp>
    </p:spTree>
    <p:extLst>
      <p:ext uri="{BB962C8B-B14F-4D97-AF65-F5344CB8AC3E}">
        <p14:creationId xmlns:p14="http://schemas.microsoft.com/office/powerpoint/2010/main" val="262663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3139321"/>
          </a:xfrm>
          <a:prstGeom prst="rect">
            <a:avLst/>
          </a:prstGeom>
          <a:solidFill>
            <a:srgbClr val="C00000">
              <a:alpha val="45000"/>
            </a:srgbClr>
          </a:solidFill>
        </p:spPr>
        <p:txBody>
          <a:bodyPr wrap="square" rtlCol="0">
            <a:spAutoFit/>
          </a:bodyPr>
          <a:lstStyle/>
          <a:p>
            <a:r>
              <a:rPr lang="en-US" sz="7200" dirty="0">
                <a:solidFill>
                  <a:schemeClr val="bg1"/>
                </a:solidFill>
              </a:rPr>
              <a:t>It is for freedom that Christ has set us free. </a:t>
            </a:r>
          </a:p>
          <a:p>
            <a:r>
              <a:rPr lang="en-US" sz="5400" dirty="0">
                <a:solidFill>
                  <a:schemeClr val="bg1"/>
                </a:solidFill>
              </a:rPr>
              <a:t>								Gal 5:1(a)</a:t>
            </a:r>
          </a:p>
        </p:txBody>
      </p:sp>
    </p:spTree>
    <p:extLst>
      <p:ext uri="{BB962C8B-B14F-4D97-AF65-F5344CB8AC3E}">
        <p14:creationId xmlns:p14="http://schemas.microsoft.com/office/powerpoint/2010/main" val="191678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REVEALER</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42589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Live as free people, but do not use your freedom as a cover-up for evil; live as God’s slaves.       1 Pet 2:16</a:t>
            </a:r>
            <a:endParaRPr lang="en-US" sz="800">
              <a:solidFill>
                <a:schemeClr val="bg1"/>
              </a:solidFill>
            </a:endParaRPr>
          </a:p>
        </p:txBody>
      </p:sp>
    </p:spTree>
    <p:extLst>
      <p:ext uri="{BB962C8B-B14F-4D97-AF65-F5344CB8AC3E}">
        <p14:creationId xmlns:p14="http://schemas.microsoft.com/office/powerpoint/2010/main" val="3925126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923233" y="3092542"/>
            <a:ext cx="10656057" cy="2585323"/>
          </a:xfrm>
          <a:prstGeom prst="rect">
            <a:avLst/>
          </a:prstGeom>
          <a:solidFill>
            <a:srgbClr val="C00000">
              <a:alpha val="45000"/>
            </a:srgbClr>
          </a:solidFill>
        </p:spPr>
        <p:txBody>
          <a:bodyPr wrap="square" rtlCol="0">
            <a:spAutoFit/>
          </a:bodyPr>
          <a:lstStyle/>
          <a:p>
            <a:r>
              <a:rPr lang="en-US" sz="5400">
                <a:solidFill>
                  <a:schemeClr val="bg1"/>
                </a:solidFill>
              </a:rPr>
              <a:t>Freedom allows the heart to be revealed – the real nature of a person is revealed in freedom.</a:t>
            </a:r>
            <a:endParaRPr lang="en-US" sz="800">
              <a:solidFill>
                <a:schemeClr val="bg1"/>
              </a:solidFill>
            </a:endParaRPr>
          </a:p>
        </p:txBody>
      </p:sp>
    </p:spTree>
    <p:extLst>
      <p:ext uri="{BB962C8B-B14F-4D97-AF65-F5344CB8AC3E}">
        <p14:creationId xmlns:p14="http://schemas.microsoft.com/office/powerpoint/2010/main" val="151730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 sitting, bench, field&#10;&#10;Description automatically generated">
            <a:extLst>
              <a:ext uri="{FF2B5EF4-FFF2-40B4-BE49-F238E27FC236}">
                <a16:creationId xmlns:a16="http://schemas.microsoft.com/office/drawing/2014/main" id="{1772B9F1-C914-4852-856E-A7EF62773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7" y="0"/>
            <a:ext cx="12223341" cy="6858000"/>
          </a:xfrm>
          <a:prstGeom prst="rect">
            <a:avLst/>
          </a:prstGeom>
        </p:spPr>
      </p:pic>
      <p:sp>
        <p:nvSpPr>
          <p:cNvPr id="6" name="TextBox 5">
            <a:extLst>
              <a:ext uri="{FF2B5EF4-FFF2-40B4-BE49-F238E27FC236}">
                <a16:creationId xmlns:a16="http://schemas.microsoft.com/office/drawing/2014/main" id="{0532341C-82D0-428A-9982-526995CDA60C}"/>
              </a:ext>
            </a:extLst>
          </p:cNvPr>
          <p:cNvSpPr txBox="1"/>
          <p:nvPr/>
        </p:nvSpPr>
        <p:spPr>
          <a:xfrm>
            <a:off x="5196654" y="4800044"/>
            <a:ext cx="6988629" cy="1323439"/>
          </a:xfrm>
          <a:prstGeom prst="rect">
            <a:avLst/>
          </a:prstGeom>
          <a:solidFill>
            <a:srgbClr val="C00000">
              <a:alpha val="45000"/>
            </a:srgbClr>
          </a:solidFill>
        </p:spPr>
        <p:txBody>
          <a:bodyPr wrap="square" rtlCol="0">
            <a:spAutoFit/>
          </a:bodyPr>
          <a:lstStyle/>
          <a:p>
            <a:r>
              <a:rPr lang="en-US" sz="8000">
                <a:solidFill>
                  <a:schemeClr val="bg1"/>
                </a:solidFill>
              </a:rPr>
              <a:t>EXCEPTIONAL</a:t>
            </a:r>
            <a:endParaRPr lang="en-US" sz="1100">
              <a:solidFill>
                <a:schemeClr val="bg1"/>
              </a:solidFill>
            </a:endParaRPr>
          </a:p>
        </p:txBody>
      </p:sp>
      <p:pic>
        <p:nvPicPr>
          <p:cNvPr id="10" name="Picture 9" descr="A picture containing box, table, cup&#10;&#10;Description automatically generated">
            <a:extLst>
              <a:ext uri="{FF2B5EF4-FFF2-40B4-BE49-F238E27FC236}">
                <a16:creationId xmlns:a16="http://schemas.microsoft.com/office/drawing/2014/main" id="{E07C18EB-F9C5-41B4-8E3C-7588DAD8B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782" y="2997763"/>
            <a:ext cx="4633605" cy="1304925"/>
          </a:xfrm>
          <a:prstGeom prst="rect">
            <a:avLst/>
          </a:prstGeom>
          <a:effectLst>
            <a:softEdge rad="203200"/>
          </a:effectLst>
        </p:spPr>
      </p:pic>
    </p:spTree>
    <p:extLst>
      <p:ext uri="{BB962C8B-B14F-4D97-AF65-F5344CB8AC3E}">
        <p14:creationId xmlns:p14="http://schemas.microsoft.com/office/powerpoint/2010/main" val="3892484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10" ma:contentTypeDescription="Create a new document." ma:contentTypeScope="" ma:versionID="493b081108e357045e8d1b70343f828b">
  <xsd:schema xmlns:xsd="http://www.w3.org/2001/XMLSchema" xmlns:xs="http://www.w3.org/2001/XMLSchema" xmlns:p="http://schemas.microsoft.com/office/2006/metadata/properties" xmlns:ns3="f1de84c5-8ec0-4a44-bb5d-ae2076cefafc" targetNamespace="http://schemas.microsoft.com/office/2006/metadata/properties" ma:root="true" ma:fieldsID="c0c6855243e76a00bef1c45b52274d6e"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4C06BB-7E3D-47A0-879D-0B104C330ADA}">
  <ds:schemaRefs>
    <ds:schemaRef ds:uri="f1de84c5-8ec0-4a44-bb5d-ae2076cefaf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54E95F2-246B-43BC-B984-D97635D978A5}">
  <ds:schemaRefs>
    <ds:schemaRef ds:uri="f1de84c5-8ec0-4a44-bb5d-ae2076cefa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3FA6346-0C92-46F2-8ADD-518CF4F791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450</Words>
  <Application>Microsoft Office PowerPoint</Application>
  <PresentationFormat>Widescreen</PresentationFormat>
  <Paragraphs>25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Martin</dc:creator>
  <cp:lastModifiedBy>Douglas Martin</cp:lastModifiedBy>
  <cp:revision>2</cp:revision>
  <cp:lastPrinted>2020-07-05T13:17:04Z</cp:lastPrinted>
  <dcterms:created xsi:type="dcterms:W3CDTF">2020-07-04T13:18:27Z</dcterms:created>
  <dcterms:modified xsi:type="dcterms:W3CDTF">2021-07-01T16:24:26Z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