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5"/>
  </p:handoutMasterIdLst>
  <p:sldIdLst>
    <p:sldId id="411" r:id="rId2"/>
    <p:sldId id="443" r:id="rId3"/>
    <p:sldId id="448" r:id="rId4"/>
    <p:sldId id="450" r:id="rId5"/>
    <p:sldId id="451" r:id="rId6"/>
    <p:sldId id="445" r:id="rId7"/>
    <p:sldId id="459" r:id="rId8"/>
    <p:sldId id="463" r:id="rId9"/>
    <p:sldId id="453" r:id="rId10"/>
    <p:sldId id="460" r:id="rId11"/>
    <p:sldId id="444" r:id="rId12"/>
    <p:sldId id="446" r:id="rId13"/>
    <p:sldId id="454" r:id="rId14"/>
    <p:sldId id="467" r:id="rId15"/>
    <p:sldId id="464" r:id="rId16"/>
    <p:sldId id="468" r:id="rId17"/>
    <p:sldId id="465" r:id="rId18"/>
    <p:sldId id="469" r:id="rId19"/>
    <p:sldId id="466" r:id="rId20"/>
    <p:sldId id="447" r:id="rId21"/>
    <p:sldId id="470" r:id="rId22"/>
    <p:sldId id="457" r:id="rId23"/>
    <p:sldId id="458" r:id="rId24"/>
  </p:sldIdLst>
  <p:sldSz cx="12192000" cy="6858000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8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Martin" userId="2f233c73-e982-4686-a2f7-7fcacf256faf" providerId="ADAL" clId="{1CBEFB9B-ACA5-4967-8AEA-0A321FFC42EA}"/>
    <pc:docChg chg="modSld">
      <pc:chgData name="Douglas Martin" userId="2f233c73-e982-4686-a2f7-7fcacf256faf" providerId="ADAL" clId="{1CBEFB9B-ACA5-4967-8AEA-0A321FFC42EA}" dt="2021-06-13T14:21:03.942" v="13" actId="20577"/>
      <pc:docMkLst>
        <pc:docMk/>
      </pc:docMkLst>
      <pc:sldChg chg="modSp mod">
        <pc:chgData name="Douglas Martin" userId="2f233c73-e982-4686-a2f7-7fcacf256faf" providerId="ADAL" clId="{1CBEFB9B-ACA5-4967-8AEA-0A321FFC42EA}" dt="2021-06-13T14:21:03.942" v="13" actId="20577"/>
        <pc:sldMkLst>
          <pc:docMk/>
          <pc:sldMk cId="3651238516" sldId="451"/>
        </pc:sldMkLst>
        <pc:spChg chg="mod">
          <ac:chgData name="Douglas Martin" userId="2f233c73-e982-4686-a2f7-7fcacf256faf" providerId="ADAL" clId="{1CBEFB9B-ACA5-4967-8AEA-0A321FFC42EA}" dt="2021-06-13T14:21:03.942" v="13" actId="20577"/>
          <ac:spMkLst>
            <pc:docMk/>
            <pc:sldMk cId="3651238516" sldId="451"/>
            <ac:spMk id="20482" creationId="{C44D4744-D426-4999-AC26-69A9BF08A9C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AD3DA8-221B-4678-9F98-3CE1D3941D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A1680-1CBB-4AB9-AB62-C7F8B7C590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3F576-6338-41BE-AC39-3797590A573E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08378-7220-48DB-B6E4-9D20937253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FF5FC-E0A0-447E-8BB2-E5508A2F76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9570CA2-31BD-482E-A7F5-501FA95FC7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>
            <a:extLst>
              <a:ext uri="{FF2B5EF4-FFF2-40B4-BE49-F238E27FC236}">
                <a16:creationId xmlns:a16="http://schemas.microsoft.com/office/drawing/2014/main" id="{A10B17FA-7A4F-4B75-9833-AD24BAF5C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FE0928-A346-452E-B7A4-6DD76B68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77C1F-A49C-4070-86D1-C1CFF2B4BA2C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4E8285-B23D-49B9-AAFF-FB80C0F8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4C8224-AD31-4E27-A903-762D7D9E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fld id="{F7ED84A6-1EB8-4FBA-BA60-E7CBCF474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61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D21A745E-8595-4241-A100-1B09C1EFA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F6E24F4-CBEC-46ED-AED7-BC10C13F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7A00D-7F95-4DB4-9F77-D14A14C0DDD7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E2F5E86-0552-41A3-A209-FB092C1E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FCE98C7-7179-4452-BC23-EEB51643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C562B-6A14-4A0B-B668-F98F4A5F1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26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379E72A0-1BDB-49EC-8414-28DCF79C5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2399C0-9B73-4219-A266-BB6326CB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B869-4E54-4573-BF2D-709056A6750E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690F88-DCC5-44CD-A1D8-E1D9B493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1A2DCB-03F1-4149-9C07-4048154B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7D0E5-9CCF-477B-9CA9-33B1C81693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455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83AB140A-AADD-4979-ABAC-3F64FFB61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1D2288-276B-4878-8631-7F8C6E9775B0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>
                <a:effectLst/>
                <a:latin typeface="+mn-lt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F81B5C-4721-4CFC-BAC0-091D17C6E9F3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>
                <a:effectLst/>
                <a:latin typeface="+mn-lt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F1A6B3-1071-4ECF-AA11-394CFF4928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B8BC-A97E-4286-846F-C8CABD9D7F91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BDF1BFA-F2C3-4D26-BF00-B341083B1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9752EDA-785A-4432-9DF8-ACF335113E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E4E2DCD-2A95-491D-9011-F6573E722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573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00267F2D-85EC-4A03-98EE-F5F875C48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9029AE-3BC6-4558-9004-2D82AB799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E5D7-D18E-4604-9100-E8E27A789536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C56844-2801-4734-8AF0-A971528B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749B6C-C96A-4667-BAC2-F1A01750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EB1BF-143C-41B4-8AB5-7BB062319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66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F54E69D1-8C98-419D-B4E7-1CD9F043D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B30A0C-E5C0-4F78-AD84-B0DA013445E0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>
                <a:effectLst/>
                <a:latin typeface="+mn-lt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AF913-5777-4B36-99FC-B64BB0490F34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>
                <a:effectLst/>
                <a:latin typeface="+mn-lt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677E4A8-5CF4-4836-89C2-F514D90D1C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567C5-E61D-4CA9-AB50-43BF23960D5D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AB3986-B6EB-4352-830C-97C5058C1D4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5272D49-8B66-47D7-BBAC-240A5A9A12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A3ADCF6-294E-42DB-94FC-08BB712D9C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588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8D9B74EE-ACFE-43B3-8CC2-126509D9D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C6819BD-EBFC-46AB-80E6-D21D07B7C89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D233-29ED-4A5E-A40D-F01D6C739FF5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751B83-7451-4855-A869-F44FCD5C13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1A6A6B-9405-4F92-A8E9-C97D8DF9A9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2255180-F8EE-4591-9534-C7D3A1C56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615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2EF02E5D-7D1C-4586-B77E-114EDEEA3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148B1E-B9FA-47E1-9BAF-0B42349B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4FEE4-6BB3-4812-84FB-770A0A0DEB36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046EDF-3A0D-420D-BE75-6D3214FD2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D335F4-FA3D-4D94-BE6C-54A554312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BE873-5953-4DE5-9058-AD76F5EF84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657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BE38C5F5-4C72-4A19-A6BF-443B4E991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B84770-CE38-4282-B65A-E3D353CA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66866-EB08-4882-AFC4-AE138E45561D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A53A42-76B0-4858-92B5-726408FD6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E973D9-4F20-4906-986E-B06B4F95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481F3-14FF-4EBF-BDF4-D8BF71CD5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95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362F6D75-DA32-45A0-9B2F-94556B048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03C99D-0952-4EBA-8AE7-069C1D228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09EB-38D1-4156-B25F-4401AC2F29B5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24B937-2FBF-437C-98B6-2E893D49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BE3D90-D81F-4319-9833-14CCC74B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7D490-09B8-4808-B364-0448472C1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29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54032A7F-6AFE-4F27-BB9F-AE4F4F862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2CDA67-253A-4E54-B048-57752B15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772F-676D-4324-822B-48D82FD8506D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FDAB9B-9696-45B6-B640-00C4406A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1FF96B-6904-4331-8D9E-4277DF59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5EB58-F5A5-41FD-AE5F-F3B45C486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81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6337628A-BDC4-4186-9515-B42F19B2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047A024-322E-4E64-94D8-FE9B8713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DFB7-9F22-41EE-B9BF-0D16AC44DCF2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82D4C86-F053-4606-92D3-B4EF3B7E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2E42A4A-3BA8-4C82-AD13-04791B75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E3804-1821-4D3B-9E76-597C531A2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03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D4E869-129A-43D2-A0A1-82ABB7E6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CB4A3-7384-4996-9373-819B5C3DBE3B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E89571-A577-4EF2-926F-E68126F5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F7F6C1-9A86-40F1-853A-87FC4EFC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CCC91-B869-4497-A6A6-62D453678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21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lestia-R1---OverlayContentHD.png">
            <a:extLst>
              <a:ext uri="{FF2B5EF4-FFF2-40B4-BE49-F238E27FC236}">
                <a16:creationId xmlns:a16="http://schemas.microsoft.com/office/drawing/2014/main" id="{6E080355-F838-4300-A284-B6F600DBA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35B7DCB3-E90F-417E-9D23-1CAC7B7C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F5A9-2CED-47BC-9233-A9353B392E56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417BC2F-BF82-4EAC-A1E9-6B308361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D85F2D0-5253-4DA6-BBC3-7DF1A2F9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051FC-9529-4044-A318-B7FEE2379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5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estia-R1---OverlayContentHD.png">
            <a:extLst>
              <a:ext uri="{FF2B5EF4-FFF2-40B4-BE49-F238E27FC236}">
                <a16:creationId xmlns:a16="http://schemas.microsoft.com/office/drawing/2014/main" id="{1225C2AC-9F76-4C49-B4F4-E471740A5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AE9D53D-BF8E-4F5B-811A-CA185416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A7CD-A2DD-4585-8BAA-8B645F85BA4D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34C78D9-1D44-4255-9FDB-A48492929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544E86-B666-427B-8803-AD339122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5EDBB-00E3-41BE-8529-B35E36D4F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59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1AC85ACF-B8E9-439B-AC9E-F42F88D54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010370A-C19C-4E44-9D44-DF95F888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7B9C6-AF6B-47B7-83E2-4D0D3AA64780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8865D1C-DD21-4CB7-A83F-AB915F7C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24146CC-C5A6-434A-9849-BE8080DD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E9DFD-FBA0-4E64-A75D-BFDACD0A7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0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DAE14C28-F981-4387-A47F-611B470C7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2812EE3-AC96-4990-971B-1237F075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FE32D-C405-40E9-B0A5-293A56145F35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CCD5F0D-CB20-4145-A5AE-46369D24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1CB1D8B-7482-4959-A7AA-81280431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DFCA5-A847-45F1-9FEA-D31A2F3D1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25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BC14B-FA80-467C-B322-96317EF50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CFE5D39-BA2A-4B08-9B39-B8B5505C45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1049C-E4EC-4F43-BADA-C1EE0DA73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3576E93-3CA6-441D-9398-98C9091AD23A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E2D39-66C8-4D69-B6DA-B24BD57C1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DD0C-03A4-437C-A2E4-D89935B83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8FE50FD-BE0A-4409-8659-906D37AFDC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48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  <p:sldLayoutId id="2147484064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5F4B-2D12-4BAF-9ECB-DA3A2ED62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4763" y="319313"/>
            <a:ext cx="7708906" cy="58492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dirty="0"/>
              <a:t>AMAZING THINGS</a:t>
            </a:r>
          </a:p>
        </p:txBody>
      </p:sp>
    </p:spTree>
    <p:extLst>
      <p:ext uri="{BB962C8B-B14F-4D97-AF65-F5344CB8AC3E}">
        <p14:creationId xmlns:p14="http://schemas.microsoft.com/office/powerpoint/2010/main" val="399597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AMAZEMENT TWO:</a:t>
            </a:r>
          </a:p>
          <a:p>
            <a:pPr eaLnBrk="1" hangingPunct="1"/>
            <a:endParaRPr lang="en-US" altLang="en-US" sz="6600" dirty="0"/>
          </a:p>
          <a:p>
            <a:pPr algn="ctr" eaLnBrk="1" hangingPunct="1"/>
            <a:r>
              <a:rPr lang="en-US" altLang="en-US" sz="6600" dirty="0"/>
              <a:t>Gifts function at a new level</a:t>
            </a:r>
          </a:p>
          <a:p>
            <a:pPr algn="ctr" eaLnBrk="1" hangingPunct="1"/>
            <a:r>
              <a:rPr lang="en-US" altLang="en-US" sz="6600" dirty="0"/>
              <a:t>Leadership is released into more than the mundane &amp; rehearsed</a:t>
            </a:r>
          </a:p>
          <a:p>
            <a:pPr eaLnBrk="1" hangingPunct="1"/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55399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All of the </a:t>
            </a:r>
            <a:r>
              <a:rPr lang="en-US" altLang="en-US" sz="6600" u="sng" dirty="0"/>
              <a:t>believers were together</a:t>
            </a:r>
            <a:r>
              <a:rPr lang="en-US" altLang="en-US" sz="6600" dirty="0"/>
              <a:t> and had everything in common.  </a:t>
            </a:r>
            <a:r>
              <a:rPr lang="en-US" altLang="en-US" sz="6600" u="sng" dirty="0"/>
              <a:t>Selling</a:t>
            </a:r>
            <a:r>
              <a:rPr lang="en-US" altLang="en-US" sz="6600" dirty="0"/>
              <a:t> their possessions and goods, they </a:t>
            </a:r>
            <a:r>
              <a:rPr lang="en-US" altLang="en-US" sz="6600" u="sng" dirty="0"/>
              <a:t>gave</a:t>
            </a:r>
            <a:r>
              <a:rPr lang="en-US" altLang="en-US" sz="6600" dirty="0"/>
              <a:t> to anyone as he had need.</a:t>
            </a:r>
            <a:endParaRPr lang="en-US" altLang="en-US" sz="3200" dirty="0"/>
          </a:p>
          <a:p>
            <a:pPr eaLnBrk="1" hangingPunct="1"/>
            <a:r>
              <a:rPr lang="en-US" altLang="en-US" sz="3600" dirty="0"/>
              <a:t>															</a:t>
            </a:r>
          </a:p>
          <a:p>
            <a:pPr eaLnBrk="1" hangingPunct="1"/>
            <a:r>
              <a:rPr lang="en-US" altLang="en-US" sz="3600" dirty="0"/>
              <a:t>																		Acts 2:42-47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867380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u="sng" dirty="0"/>
              <a:t>Everyday</a:t>
            </a:r>
            <a:r>
              <a:rPr lang="en-US" altLang="en-US" sz="6600" dirty="0"/>
              <a:t> they continued to meet together </a:t>
            </a:r>
            <a:r>
              <a:rPr lang="en-US" altLang="en-US" sz="6600" u="sng" dirty="0"/>
              <a:t>in the temple courts</a:t>
            </a:r>
            <a:r>
              <a:rPr lang="en-US" altLang="en-US" sz="6600" dirty="0"/>
              <a:t>.  They broke bread in their homes and ate together with glad and sincere hearts,</a:t>
            </a:r>
            <a:endParaRPr lang="en-US" altLang="en-US" sz="3200" dirty="0"/>
          </a:p>
          <a:p>
            <a:pPr eaLnBrk="1" hangingPunct="1"/>
            <a:r>
              <a:rPr lang="en-US" altLang="en-US" sz="3600" dirty="0"/>
              <a:t>															</a:t>
            </a:r>
          </a:p>
          <a:p>
            <a:pPr eaLnBrk="1" hangingPunct="1"/>
            <a:r>
              <a:rPr lang="en-US" altLang="en-US" sz="3600" dirty="0"/>
              <a:t>																		Acts 2:42-47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786867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AMAZEMENT THREE:</a:t>
            </a:r>
          </a:p>
          <a:p>
            <a:pPr eaLnBrk="1" hangingPunct="1"/>
            <a:endParaRPr lang="en-US" altLang="en-US" sz="6600" dirty="0"/>
          </a:p>
          <a:p>
            <a:pPr algn="ctr" eaLnBrk="1" hangingPunct="1"/>
            <a:r>
              <a:rPr lang="en-US" altLang="en-US" sz="6600" dirty="0"/>
              <a:t>HUMAN RELATIONSHIPS ARE SUPERNATURALLY EMPOWERED</a:t>
            </a:r>
          </a:p>
          <a:p>
            <a:pPr eaLnBrk="1" hangingPunct="1"/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551489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All of the believers were together and had everything in common.  </a:t>
            </a:r>
            <a:r>
              <a:rPr lang="en-US" altLang="en-US" sz="6600" u="sng" dirty="0"/>
              <a:t>Selling</a:t>
            </a:r>
            <a:r>
              <a:rPr lang="en-US" altLang="en-US" sz="6600" dirty="0"/>
              <a:t> their possessions and goods, they </a:t>
            </a:r>
            <a:r>
              <a:rPr lang="en-US" altLang="en-US" sz="6600" u="sng" dirty="0"/>
              <a:t>gave</a:t>
            </a:r>
            <a:r>
              <a:rPr lang="en-US" altLang="en-US" sz="6600" dirty="0"/>
              <a:t> to anyone as he had need.</a:t>
            </a:r>
            <a:endParaRPr lang="en-US" altLang="en-US" sz="3200" dirty="0"/>
          </a:p>
          <a:p>
            <a:pPr eaLnBrk="1" hangingPunct="1"/>
            <a:r>
              <a:rPr lang="en-US" altLang="en-US" sz="3600" dirty="0"/>
              <a:t>															</a:t>
            </a:r>
          </a:p>
          <a:p>
            <a:pPr eaLnBrk="1" hangingPunct="1"/>
            <a:r>
              <a:rPr lang="en-US" altLang="en-US" sz="3600" dirty="0"/>
              <a:t>																		Acts 2:42-47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554515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AMAZEMENT THREE:</a:t>
            </a:r>
          </a:p>
          <a:p>
            <a:pPr eaLnBrk="1" hangingPunct="1"/>
            <a:endParaRPr lang="en-US" altLang="en-US" sz="6600" dirty="0"/>
          </a:p>
          <a:p>
            <a:pPr algn="ctr" eaLnBrk="1" hangingPunct="1"/>
            <a:r>
              <a:rPr lang="en-US" altLang="en-US" sz="6600" dirty="0"/>
              <a:t>GIVING REPLACES ACQUISITION AS A VALUE</a:t>
            </a:r>
          </a:p>
          <a:p>
            <a:pPr eaLnBrk="1" hangingPunct="1"/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138900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u="sng" dirty="0"/>
              <a:t>Everyday they continued to meet together in the temple courts</a:t>
            </a:r>
            <a:r>
              <a:rPr lang="en-US" altLang="en-US" sz="6600" dirty="0"/>
              <a:t>.  They broke bread in their homes and ate together with glad and sincere hearts,</a:t>
            </a:r>
            <a:endParaRPr lang="en-US" altLang="en-US" sz="3200" dirty="0"/>
          </a:p>
          <a:p>
            <a:pPr eaLnBrk="1" hangingPunct="1"/>
            <a:r>
              <a:rPr lang="en-US" altLang="en-US" sz="3600" dirty="0"/>
              <a:t>															</a:t>
            </a:r>
          </a:p>
          <a:p>
            <a:pPr eaLnBrk="1" hangingPunct="1"/>
            <a:r>
              <a:rPr lang="en-US" altLang="en-US" sz="3600" dirty="0"/>
              <a:t>																		Acts 2:42-47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167381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AMAZEMENT THREE:</a:t>
            </a:r>
          </a:p>
          <a:p>
            <a:pPr eaLnBrk="1" hangingPunct="1"/>
            <a:endParaRPr lang="en-US" altLang="en-US" sz="6600" dirty="0"/>
          </a:p>
          <a:p>
            <a:pPr algn="ctr" eaLnBrk="1" hangingPunct="1"/>
            <a:r>
              <a:rPr lang="en-US" altLang="en-US" sz="6600" dirty="0"/>
              <a:t>RETURNING TO THE PLACE OF ENCOUNTER BECOMES A DAILY ADVENTURE</a:t>
            </a:r>
          </a:p>
          <a:p>
            <a:pPr eaLnBrk="1" hangingPunct="1"/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459577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Everyday they continued to meet together in the temple courts.  </a:t>
            </a:r>
            <a:r>
              <a:rPr lang="en-US" altLang="en-US" sz="6600" u="sng" dirty="0"/>
              <a:t>They broke bread in their homes and ate together with glad and sincere hearts</a:t>
            </a:r>
            <a:r>
              <a:rPr lang="en-US" altLang="en-US" sz="6600" dirty="0"/>
              <a:t>,</a:t>
            </a:r>
            <a:endParaRPr lang="en-US" altLang="en-US" sz="3200" dirty="0"/>
          </a:p>
          <a:p>
            <a:pPr eaLnBrk="1" hangingPunct="1"/>
            <a:r>
              <a:rPr lang="en-US" altLang="en-US" sz="3600" dirty="0"/>
              <a:t>															</a:t>
            </a:r>
          </a:p>
          <a:p>
            <a:pPr eaLnBrk="1" hangingPunct="1"/>
            <a:r>
              <a:rPr lang="en-US" altLang="en-US" sz="3600" dirty="0"/>
              <a:t>																		Acts 2:42-47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050607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AMAZEMENT THREE:</a:t>
            </a:r>
          </a:p>
          <a:p>
            <a:pPr eaLnBrk="1" hangingPunct="1"/>
            <a:endParaRPr lang="en-US" altLang="en-US" sz="6600" dirty="0"/>
          </a:p>
          <a:p>
            <a:pPr algn="ctr" eaLnBrk="1" hangingPunct="1"/>
            <a:r>
              <a:rPr lang="en-US" altLang="en-US" sz="6600" dirty="0"/>
              <a:t>HOSPITALITY &amp; GRATITUDE BECOME TOP ATTITUDES</a:t>
            </a:r>
          </a:p>
          <a:p>
            <a:pPr eaLnBrk="1" hangingPunct="1"/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71380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200"/>
              <a:t>They </a:t>
            </a:r>
            <a:r>
              <a:rPr lang="en-US" altLang="en-US" sz="7200" u="sng"/>
              <a:t>devoted</a:t>
            </a:r>
            <a:r>
              <a:rPr lang="en-US" altLang="en-US" sz="7200"/>
              <a:t> themselves to the </a:t>
            </a:r>
            <a:r>
              <a:rPr lang="en-US" altLang="en-US" sz="7200" u="sng"/>
              <a:t>apostle’s teaching</a:t>
            </a:r>
            <a:r>
              <a:rPr lang="en-US" altLang="en-US" sz="7200"/>
              <a:t> and to </a:t>
            </a:r>
            <a:r>
              <a:rPr lang="en-US" altLang="en-US" sz="7200" u="sng"/>
              <a:t>the fellowship</a:t>
            </a:r>
            <a:r>
              <a:rPr lang="en-US" altLang="en-US" sz="7200"/>
              <a:t>, to the </a:t>
            </a:r>
            <a:r>
              <a:rPr lang="en-US" altLang="en-US" sz="7200" u="sng"/>
              <a:t>breaking of bread</a:t>
            </a:r>
            <a:r>
              <a:rPr lang="en-US" altLang="en-US" sz="7200"/>
              <a:t> and to </a:t>
            </a:r>
            <a:r>
              <a:rPr lang="en-US" altLang="en-US" sz="7200" u="sng"/>
              <a:t>prayer</a:t>
            </a:r>
            <a:r>
              <a:rPr lang="en-US" altLang="en-US" sz="7200"/>
              <a:t>.</a:t>
            </a:r>
            <a:endParaRPr lang="en-US" altLang="en-US" sz="3600"/>
          </a:p>
          <a:p>
            <a:pPr eaLnBrk="1" hangingPunct="1"/>
            <a:r>
              <a:rPr lang="en-US" altLang="en-US" sz="3600"/>
              <a:t>																	Acts 2:42-47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861646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praising God and </a:t>
            </a:r>
            <a:r>
              <a:rPr lang="en-US" altLang="en-US" sz="6600" u="sng" dirty="0"/>
              <a:t>enjoying the favor of all the people</a:t>
            </a:r>
            <a:r>
              <a:rPr lang="en-US" altLang="en-US" sz="6600" dirty="0"/>
              <a:t>.  And </a:t>
            </a:r>
            <a:r>
              <a:rPr lang="en-US" altLang="en-US" sz="6600" u="sng" dirty="0"/>
              <a:t>the Lord added to their number daily those who were being saved</a:t>
            </a:r>
            <a:r>
              <a:rPr lang="en-US" altLang="en-US" sz="6600" dirty="0"/>
              <a:t>.</a:t>
            </a:r>
            <a:endParaRPr lang="en-US" altLang="en-US" sz="3200" dirty="0"/>
          </a:p>
          <a:p>
            <a:pPr eaLnBrk="1" hangingPunct="1"/>
            <a:r>
              <a:rPr lang="en-US" altLang="en-US" sz="3600" dirty="0"/>
              <a:t>															</a:t>
            </a:r>
          </a:p>
          <a:p>
            <a:pPr eaLnBrk="1" hangingPunct="1"/>
            <a:r>
              <a:rPr lang="en-US" altLang="en-US" sz="3600" dirty="0"/>
              <a:t>																		Acts 2:42-47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274853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AMAZEMENT THREE:</a:t>
            </a:r>
          </a:p>
          <a:p>
            <a:pPr eaLnBrk="1" hangingPunct="1"/>
            <a:endParaRPr lang="en-US" altLang="en-US" sz="6600" dirty="0"/>
          </a:p>
          <a:p>
            <a:pPr algn="ctr" eaLnBrk="1" hangingPunct="1"/>
            <a:r>
              <a:rPr lang="en-US" altLang="en-US" sz="6600" dirty="0"/>
              <a:t>PEACE &amp; FAVOR WITH OTHERS</a:t>
            </a:r>
          </a:p>
          <a:p>
            <a:pPr algn="ctr" eaLnBrk="1" hangingPunct="1"/>
            <a:r>
              <a:rPr lang="en-US" altLang="en-US" sz="6600" dirty="0"/>
              <a:t>ENTRUSTED WITH LIFE</a:t>
            </a:r>
          </a:p>
          <a:p>
            <a:pPr eaLnBrk="1" hangingPunct="1"/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263986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685800"/>
            <a:ext cx="11887200" cy="5654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DOES GOD WANT TO DO AN AMAZING THING AT VISION CHURCH?</a:t>
            </a:r>
          </a:p>
        </p:txBody>
      </p:sp>
    </p:spTree>
    <p:extLst>
      <p:ext uri="{BB962C8B-B14F-4D97-AF65-F5344CB8AC3E}">
        <p14:creationId xmlns:p14="http://schemas.microsoft.com/office/powerpoint/2010/main" val="464972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685800"/>
            <a:ext cx="11887200" cy="5654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What can you do to get ready FOR AMAZING THINGS?</a:t>
            </a:r>
          </a:p>
        </p:txBody>
      </p:sp>
    </p:spTree>
    <p:extLst>
      <p:ext uri="{BB962C8B-B14F-4D97-AF65-F5344CB8AC3E}">
        <p14:creationId xmlns:p14="http://schemas.microsoft.com/office/powerpoint/2010/main" val="2500180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 dirty="0"/>
              <a:t>REVIEW:  Four Features of the Best Addiction</a:t>
            </a:r>
          </a:p>
          <a:p>
            <a:pPr eaLnBrk="1" hangingPunct="1"/>
            <a:endParaRPr lang="en-US" altLang="en-US" sz="5400" dirty="0"/>
          </a:p>
          <a:p>
            <a:pPr eaLnBrk="1" hangingPunct="1"/>
            <a:r>
              <a:rPr lang="en-US" altLang="en-US" sz="5400" dirty="0"/>
              <a:t>Doctrine</a:t>
            </a:r>
          </a:p>
          <a:p>
            <a:pPr eaLnBrk="1" hangingPunct="1"/>
            <a:r>
              <a:rPr lang="en-US" altLang="en-US" sz="5400" dirty="0"/>
              <a:t>Fellowship</a:t>
            </a:r>
          </a:p>
          <a:p>
            <a:pPr eaLnBrk="1" hangingPunct="1"/>
            <a:r>
              <a:rPr lang="en-US" altLang="en-US" sz="5400" dirty="0"/>
              <a:t>Breaking Bread</a:t>
            </a:r>
          </a:p>
          <a:p>
            <a:pPr eaLnBrk="1" hangingPunct="1"/>
            <a:r>
              <a:rPr lang="en-US" altLang="en-US" sz="5400" dirty="0"/>
              <a:t>Prayer</a:t>
            </a:r>
          </a:p>
          <a:p>
            <a:pPr eaLnBrk="1" hangingPunct="1"/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37801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INTRODUCTION:</a:t>
            </a:r>
          </a:p>
          <a:p>
            <a:pPr eaLnBrk="1" hangingPunct="1"/>
            <a:endParaRPr lang="en-US" altLang="en-US" sz="6600" dirty="0"/>
          </a:p>
          <a:p>
            <a:pPr eaLnBrk="1" hangingPunct="1"/>
            <a:r>
              <a:rPr lang="en-US" altLang="en-US" sz="6600" dirty="0"/>
              <a:t>…Consecration</a:t>
            </a:r>
          </a:p>
          <a:p>
            <a:pPr eaLnBrk="1" hangingPunct="1"/>
            <a:r>
              <a:rPr lang="en-US" altLang="en-US" sz="6600" dirty="0"/>
              <a:t>						…Devotion</a:t>
            </a:r>
          </a:p>
          <a:p>
            <a:pPr eaLnBrk="1" hangingPunct="1"/>
            <a:r>
              <a:rPr lang="en-US" altLang="en-US" sz="6600" dirty="0"/>
              <a:t>												…Addiction</a:t>
            </a:r>
          </a:p>
          <a:p>
            <a:pPr eaLnBrk="1" hangingPunct="1"/>
            <a:r>
              <a:rPr lang="en-US" altLang="en-US" sz="6600" dirty="0"/>
              <a:t>Leads to Something Powerful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79348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INTRODUCTION:</a:t>
            </a:r>
          </a:p>
          <a:p>
            <a:pPr eaLnBrk="1" hangingPunct="1"/>
            <a:endParaRPr lang="en-US" altLang="en-US" sz="6600" dirty="0"/>
          </a:p>
          <a:p>
            <a:pPr eaLnBrk="1" hangingPunct="1"/>
            <a:r>
              <a:rPr lang="en-US" altLang="en-US" sz="6600" dirty="0"/>
              <a:t>AMAZING things are SUPPOSED to happen!</a:t>
            </a:r>
          </a:p>
          <a:p>
            <a:pPr eaLnBrk="1" hangingPunct="1"/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65123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200" u="sng" dirty="0"/>
              <a:t>Everyone was filled with awe</a:t>
            </a:r>
            <a:r>
              <a:rPr lang="en-US" altLang="en-US" sz="7200" dirty="0"/>
              <a:t>, and many wonders and miraculous signs were done by the apostles.</a:t>
            </a:r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																	Acts 2:42-47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634447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362503"/>
            <a:ext cx="11412537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AMAZEMENT ONE:</a:t>
            </a:r>
          </a:p>
          <a:p>
            <a:pPr eaLnBrk="1" hangingPunct="1"/>
            <a:endParaRPr lang="en-US" altLang="en-US" sz="6600" dirty="0"/>
          </a:p>
          <a:p>
            <a:pPr algn="ctr" eaLnBrk="1" hangingPunct="1"/>
            <a:r>
              <a:rPr lang="en-US" altLang="en-US" sz="6600" dirty="0"/>
              <a:t>When someone consecrates themselves to God it brings everyone in their orbit into a new experience</a:t>
            </a:r>
          </a:p>
          <a:p>
            <a:pPr eaLnBrk="1" hangingPunct="1"/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849509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200" dirty="0"/>
              <a:t>Everyone was filled with awe, and </a:t>
            </a:r>
            <a:r>
              <a:rPr lang="en-US" altLang="en-US" sz="7200" u="sng" dirty="0"/>
              <a:t>many wonders and miraculous signs were done by the apostles</a:t>
            </a:r>
            <a:r>
              <a:rPr lang="en-US" altLang="en-US" sz="7200" dirty="0"/>
              <a:t>.</a:t>
            </a:r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																	Acts 2:42-47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87471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AMAZEMENT TWO:</a:t>
            </a:r>
          </a:p>
          <a:p>
            <a:pPr eaLnBrk="1" hangingPunct="1"/>
            <a:endParaRPr lang="en-US" altLang="en-US" sz="6600" dirty="0"/>
          </a:p>
          <a:p>
            <a:pPr algn="ctr" eaLnBrk="1" hangingPunct="1"/>
            <a:r>
              <a:rPr lang="en-US" altLang="en-US" sz="6600" dirty="0"/>
              <a:t>“MANY wonders and miraculous signs were done by the Apostles”</a:t>
            </a:r>
          </a:p>
          <a:p>
            <a:pPr eaLnBrk="1" hangingPunct="1"/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489751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48</TotalTime>
  <Words>661</Words>
  <Application>Microsoft Office PowerPoint</Application>
  <PresentationFormat>Widescreen</PresentationFormat>
  <Paragraphs>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Celestial</vt:lpstr>
      <vt:lpstr>AMAZING THINGS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DOES GOD WANT TO DO AN AMAZING THING AT VISION CHURCH?</vt:lpstr>
      <vt:lpstr>What can you do to get ready FOR AMAZING THINGS?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 &amp; Fasting</dc:title>
  <dc:creator>Owner</dc:creator>
  <cp:lastModifiedBy>Douglas Martin</cp:lastModifiedBy>
  <cp:revision>2</cp:revision>
  <cp:lastPrinted>2021-06-13T13:50:26Z</cp:lastPrinted>
  <dcterms:created xsi:type="dcterms:W3CDTF">2017-01-01T14:44:49Z</dcterms:created>
  <dcterms:modified xsi:type="dcterms:W3CDTF">2021-06-13T14:21:27Z</dcterms:modified>
</cp:coreProperties>
</file>