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6"/>
  </p:handoutMasterIdLst>
  <p:sldIdLst>
    <p:sldId id="411" r:id="rId2"/>
    <p:sldId id="465" r:id="rId3"/>
    <p:sldId id="466" r:id="rId4"/>
    <p:sldId id="467" r:id="rId5"/>
    <p:sldId id="434"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61" r:id="rId28"/>
    <p:sldId id="462" r:id="rId29"/>
    <p:sldId id="463" r:id="rId30"/>
    <p:sldId id="464" r:id="rId31"/>
    <p:sldId id="424" r:id="rId32"/>
    <p:sldId id="403" r:id="rId33"/>
    <p:sldId id="404" r:id="rId34"/>
    <p:sldId id="437" r:id="rId35"/>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AD270-3CB5-4802-9728-F5FA78264258}" v="4" dt="2021-05-29T17:46:31.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7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66FAD270-3CB5-4802-9728-F5FA78264258}"/>
    <pc:docChg chg="undo custSel addSld delSld modSld sldOrd">
      <pc:chgData name="Douglas Martin" userId="2f233c73-e982-4686-a2f7-7fcacf256faf" providerId="ADAL" clId="{66FAD270-3CB5-4802-9728-F5FA78264258}" dt="2021-05-29T22:11:10.339" v="671" actId="20577"/>
      <pc:docMkLst>
        <pc:docMk/>
      </pc:docMkLst>
      <pc:sldChg chg="del">
        <pc:chgData name="Douglas Martin" userId="2f233c73-e982-4686-a2f7-7fcacf256faf" providerId="ADAL" clId="{66FAD270-3CB5-4802-9728-F5FA78264258}" dt="2021-05-29T17:08:54.980" v="211" actId="47"/>
        <pc:sldMkLst>
          <pc:docMk/>
          <pc:sldMk cId="0" sldId="260"/>
        </pc:sldMkLst>
      </pc:sldChg>
      <pc:sldChg chg="del">
        <pc:chgData name="Douglas Martin" userId="2f233c73-e982-4686-a2f7-7fcacf256faf" providerId="ADAL" clId="{66FAD270-3CB5-4802-9728-F5FA78264258}" dt="2021-05-29T13:11:42.386" v="0" actId="47"/>
        <pc:sldMkLst>
          <pc:docMk/>
          <pc:sldMk cId="0" sldId="395"/>
        </pc:sldMkLst>
      </pc:sldChg>
      <pc:sldChg chg="modSp mod">
        <pc:chgData name="Douglas Martin" userId="2f233c73-e982-4686-a2f7-7fcacf256faf" providerId="ADAL" clId="{66FAD270-3CB5-4802-9728-F5FA78264258}" dt="2021-05-29T22:11:10.339" v="671" actId="20577"/>
        <pc:sldMkLst>
          <pc:docMk/>
          <pc:sldMk cId="0" sldId="404"/>
        </pc:sldMkLst>
        <pc:spChg chg="mod">
          <ac:chgData name="Douglas Martin" userId="2f233c73-e982-4686-a2f7-7fcacf256faf" providerId="ADAL" clId="{66FAD270-3CB5-4802-9728-F5FA78264258}" dt="2021-05-29T22:11:10.339" v="671" actId="20577"/>
          <ac:spMkLst>
            <pc:docMk/>
            <pc:sldMk cId="0" sldId="404"/>
            <ac:spMk id="2" creationId="{D5A01701-4ECE-47C5-95E9-4568F0866168}"/>
          </ac:spMkLst>
        </pc:spChg>
      </pc:sldChg>
      <pc:sldChg chg="modSp mod">
        <pc:chgData name="Douglas Martin" userId="2f233c73-e982-4686-a2f7-7fcacf256faf" providerId="ADAL" clId="{66FAD270-3CB5-4802-9728-F5FA78264258}" dt="2021-05-29T22:07:11.658" v="667" actId="6549"/>
        <pc:sldMkLst>
          <pc:docMk/>
          <pc:sldMk cId="3995971972" sldId="411"/>
        </pc:sldMkLst>
        <pc:spChg chg="mod">
          <ac:chgData name="Douglas Martin" userId="2f233c73-e982-4686-a2f7-7fcacf256faf" providerId="ADAL" clId="{66FAD270-3CB5-4802-9728-F5FA78264258}" dt="2021-05-29T22:07:11.658" v="667" actId="6549"/>
          <ac:spMkLst>
            <pc:docMk/>
            <pc:sldMk cId="3995971972" sldId="411"/>
            <ac:spMk id="2" creationId="{9C915F4B-2D12-4BAF-9ECB-DA3A2ED62E9B}"/>
          </ac:spMkLst>
        </pc:spChg>
      </pc:sldChg>
      <pc:sldChg chg="del">
        <pc:chgData name="Douglas Martin" userId="2f233c73-e982-4686-a2f7-7fcacf256faf" providerId="ADAL" clId="{66FAD270-3CB5-4802-9728-F5FA78264258}" dt="2021-05-29T17:43:34.869" v="620" actId="47"/>
        <pc:sldMkLst>
          <pc:docMk/>
          <pc:sldMk cId="1176752331" sldId="418"/>
        </pc:sldMkLst>
      </pc:sldChg>
      <pc:sldChg chg="del">
        <pc:chgData name="Douglas Martin" userId="2f233c73-e982-4686-a2f7-7fcacf256faf" providerId="ADAL" clId="{66FAD270-3CB5-4802-9728-F5FA78264258}" dt="2021-05-29T17:43:35.384" v="621" actId="47"/>
        <pc:sldMkLst>
          <pc:docMk/>
          <pc:sldMk cId="3450942136" sldId="419"/>
        </pc:sldMkLst>
      </pc:sldChg>
      <pc:sldChg chg="del">
        <pc:chgData name="Douglas Martin" userId="2f233c73-e982-4686-a2f7-7fcacf256faf" providerId="ADAL" clId="{66FAD270-3CB5-4802-9728-F5FA78264258}" dt="2021-05-29T17:43:36.025" v="622" actId="47"/>
        <pc:sldMkLst>
          <pc:docMk/>
          <pc:sldMk cId="185467408" sldId="420"/>
        </pc:sldMkLst>
      </pc:sldChg>
      <pc:sldChg chg="addSp modSp mod">
        <pc:chgData name="Douglas Martin" userId="2f233c73-e982-4686-a2f7-7fcacf256faf" providerId="ADAL" clId="{66FAD270-3CB5-4802-9728-F5FA78264258}" dt="2021-05-29T22:09:25.175" v="668" actId="6549"/>
        <pc:sldMkLst>
          <pc:docMk/>
          <pc:sldMk cId="2377415331" sldId="424"/>
        </pc:sldMkLst>
        <pc:spChg chg="mod">
          <ac:chgData name="Douglas Martin" userId="2f233c73-e982-4686-a2f7-7fcacf256faf" providerId="ADAL" clId="{66FAD270-3CB5-4802-9728-F5FA78264258}" dt="2021-05-29T22:09:25.175" v="668" actId="6549"/>
          <ac:spMkLst>
            <pc:docMk/>
            <pc:sldMk cId="2377415331" sldId="424"/>
            <ac:spMk id="2" creationId="{68BAF451-A09D-455C-96ED-62ACA7DE0A52}"/>
          </ac:spMkLst>
        </pc:spChg>
        <pc:spChg chg="add mod">
          <ac:chgData name="Douglas Martin" userId="2f233c73-e982-4686-a2f7-7fcacf256faf" providerId="ADAL" clId="{66FAD270-3CB5-4802-9728-F5FA78264258}" dt="2021-05-29T17:46:45.950" v="640" actId="1076"/>
          <ac:spMkLst>
            <pc:docMk/>
            <pc:sldMk cId="2377415331" sldId="424"/>
            <ac:spMk id="3" creationId="{75AF530A-D5FC-44BA-8FCE-0D5DE2944D82}"/>
          </ac:spMkLst>
        </pc:spChg>
      </pc:sldChg>
      <pc:sldChg chg="del">
        <pc:chgData name="Douglas Martin" userId="2f233c73-e982-4686-a2f7-7fcacf256faf" providerId="ADAL" clId="{66FAD270-3CB5-4802-9728-F5FA78264258}" dt="2021-05-29T17:08:55.433" v="212" actId="47"/>
        <pc:sldMkLst>
          <pc:docMk/>
          <pc:sldMk cId="1880069205" sldId="425"/>
        </pc:sldMkLst>
      </pc:sldChg>
      <pc:sldChg chg="del">
        <pc:chgData name="Douglas Martin" userId="2f233c73-e982-4686-a2f7-7fcacf256faf" providerId="ADAL" clId="{66FAD270-3CB5-4802-9728-F5FA78264258}" dt="2021-05-29T17:08:57.923" v="213" actId="47"/>
        <pc:sldMkLst>
          <pc:docMk/>
          <pc:sldMk cId="2817598954" sldId="426"/>
        </pc:sldMkLst>
      </pc:sldChg>
      <pc:sldChg chg="del">
        <pc:chgData name="Douglas Martin" userId="2f233c73-e982-4686-a2f7-7fcacf256faf" providerId="ADAL" clId="{66FAD270-3CB5-4802-9728-F5FA78264258}" dt="2021-05-29T17:08:59.470" v="214" actId="47"/>
        <pc:sldMkLst>
          <pc:docMk/>
          <pc:sldMk cId="1864814133" sldId="427"/>
        </pc:sldMkLst>
      </pc:sldChg>
      <pc:sldChg chg="del">
        <pc:chgData name="Douglas Martin" userId="2f233c73-e982-4686-a2f7-7fcacf256faf" providerId="ADAL" clId="{66FAD270-3CB5-4802-9728-F5FA78264258}" dt="2021-05-29T17:09:00.423" v="215" actId="47"/>
        <pc:sldMkLst>
          <pc:docMk/>
          <pc:sldMk cId="1840693570" sldId="428"/>
        </pc:sldMkLst>
      </pc:sldChg>
      <pc:sldChg chg="del">
        <pc:chgData name="Douglas Martin" userId="2f233c73-e982-4686-a2f7-7fcacf256faf" providerId="ADAL" clId="{66FAD270-3CB5-4802-9728-F5FA78264258}" dt="2021-05-29T17:09:01.608" v="216" actId="47"/>
        <pc:sldMkLst>
          <pc:docMk/>
          <pc:sldMk cId="2426425619" sldId="429"/>
        </pc:sldMkLst>
      </pc:sldChg>
      <pc:sldChg chg="del">
        <pc:chgData name="Douglas Martin" userId="2f233c73-e982-4686-a2f7-7fcacf256faf" providerId="ADAL" clId="{66FAD270-3CB5-4802-9728-F5FA78264258}" dt="2021-05-29T13:11:46.335" v="1" actId="47"/>
        <pc:sldMkLst>
          <pc:docMk/>
          <pc:sldMk cId="571602086" sldId="430"/>
        </pc:sldMkLst>
      </pc:sldChg>
      <pc:sldChg chg="del">
        <pc:chgData name="Douglas Martin" userId="2f233c73-e982-4686-a2f7-7fcacf256faf" providerId="ADAL" clId="{66FAD270-3CB5-4802-9728-F5FA78264258}" dt="2021-05-29T17:08:43.973" v="206" actId="47"/>
        <pc:sldMkLst>
          <pc:docMk/>
          <pc:sldMk cId="737029685" sldId="431"/>
        </pc:sldMkLst>
      </pc:sldChg>
      <pc:sldChg chg="del">
        <pc:chgData name="Douglas Martin" userId="2f233c73-e982-4686-a2f7-7fcacf256faf" providerId="ADAL" clId="{66FAD270-3CB5-4802-9728-F5FA78264258}" dt="2021-05-29T17:08:53.605" v="210" actId="47"/>
        <pc:sldMkLst>
          <pc:docMk/>
          <pc:sldMk cId="4038340376" sldId="432"/>
        </pc:sldMkLst>
      </pc:sldChg>
      <pc:sldChg chg="del">
        <pc:chgData name="Douglas Martin" userId="2f233c73-e982-4686-a2f7-7fcacf256faf" providerId="ADAL" clId="{66FAD270-3CB5-4802-9728-F5FA78264258}" dt="2021-05-29T17:08:46.041" v="207" actId="47"/>
        <pc:sldMkLst>
          <pc:docMk/>
          <pc:sldMk cId="4177616335" sldId="433"/>
        </pc:sldMkLst>
      </pc:sldChg>
      <pc:sldChg chg="modSp mod ord">
        <pc:chgData name="Douglas Martin" userId="2f233c73-e982-4686-a2f7-7fcacf256faf" providerId="ADAL" clId="{66FAD270-3CB5-4802-9728-F5FA78264258}" dt="2021-05-29T13:25:49.229" v="29" actId="6549"/>
        <pc:sldMkLst>
          <pc:docMk/>
          <pc:sldMk cId="2176661645" sldId="434"/>
        </pc:sldMkLst>
        <pc:spChg chg="mod">
          <ac:chgData name="Douglas Martin" userId="2f233c73-e982-4686-a2f7-7fcacf256faf" providerId="ADAL" clId="{66FAD270-3CB5-4802-9728-F5FA78264258}" dt="2021-05-29T13:25:49.229" v="29" actId="6549"/>
          <ac:spMkLst>
            <pc:docMk/>
            <pc:sldMk cId="2176661645" sldId="434"/>
            <ac:spMk id="20482" creationId="{C44D4744-D426-4999-AC26-69A9BF08A9C1}"/>
          </ac:spMkLst>
        </pc:spChg>
      </pc:sldChg>
      <pc:sldChg chg="del">
        <pc:chgData name="Douglas Martin" userId="2f233c73-e982-4686-a2f7-7fcacf256faf" providerId="ADAL" clId="{66FAD270-3CB5-4802-9728-F5FA78264258}" dt="2021-05-29T17:08:50.186" v="208" actId="47"/>
        <pc:sldMkLst>
          <pc:docMk/>
          <pc:sldMk cId="730903700" sldId="435"/>
        </pc:sldMkLst>
      </pc:sldChg>
      <pc:sldChg chg="del">
        <pc:chgData name="Douglas Martin" userId="2f233c73-e982-4686-a2f7-7fcacf256faf" providerId="ADAL" clId="{66FAD270-3CB5-4802-9728-F5FA78264258}" dt="2021-05-29T17:08:50.919" v="209" actId="47"/>
        <pc:sldMkLst>
          <pc:docMk/>
          <pc:sldMk cId="1074324034" sldId="436"/>
        </pc:sldMkLst>
      </pc:sldChg>
      <pc:sldChg chg="modSp mod">
        <pc:chgData name="Douglas Martin" userId="2f233c73-e982-4686-a2f7-7fcacf256faf" providerId="ADAL" clId="{66FAD270-3CB5-4802-9728-F5FA78264258}" dt="2021-05-29T17:29:08.590" v="362" actId="20577"/>
        <pc:sldMkLst>
          <pc:docMk/>
          <pc:sldMk cId="431213618" sldId="437"/>
        </pc:sldMkLst>
        <pc:spChg chg="mod">
          <ac:chgData name="Douglas Martin" userId="2f233c73-e982-4686-a2f7-7fcacf256faf" providerId="ADAL" clId="{66FAD270-3CB5-4802-9728-F5FA78264258}" dt="2021-05-29T17:29:08.590" v="362" actId="20577"/>
          <ac:spMkLst>
            <pc:docMk/>
            <pc:sldMk cId="431213618" sldId="437"/>
            <ac:spMk id="2" creationId="{D5A01701-4ECE-47C5-95E9-4568F0866168}"/>
          </ac:spMkLst>
        </pc:spChg>
      </pc:sldChg>
      <pc:sldChg chg="del">
        <pc:chgData name="Douglas Martin" userId="2f233c73-e982-4686-a2f7-7fcacf256faf" providerId="ADAL" clId="{66FAD270-3CB5-4802-9728-F5FA78264258}" dt="2021-05-29T17:29:25.049" v="363" actId="47"/>
        <pc:sldMkLst>
          <pc:docMk/>
          <pc:sldMk cId="713618271" sldId="438"/>
        </pc:sldMkLst>
      </pc:sldChg>
      <pc:sldChg chg="del">
        <pc:chgData name="Douglas Martin" userId="2f233c73-e982-4686-a2f7-7fcacf256faf" providerId="ADAL" clId="{66FAD270-3CB5-4802-9728-F5FA78264258}" dt="2021-05-29T17:29:30.141" v="364" actId="47"/>
        <pc:sldMkLst>
          <pc:docMk/>
          <pc:sldMk cId="3636605625" sldId="439"/>
        </pc:sldMkLst>
      </pc:sldChg>
      <pc:sldChg chg="del">
        <pc:chgData name="Douglas Martin" userId="2f233c73-e982-4686-a2f7-7fcacf256faf" providerId="ADAL" clId="{66FAD270-3CB5-4802-9728-F5FA78264258}" dt="2021-05-29T13:11:47.020" v="2" actId="47"/>
        <pc:sldMkLst>
          <pc:docMk/>
          <pc:sldMk cId="473957268" sldId="440"/>
        </pc:sldMkLst>
      </pc:sldChg>
      <pc:sldChg chg="modSp add mod">
        <pc:chgData name="Douglas Martin" userId="2f233c73-e982-4686-a2f7-7fcacf256faf" providerId="ADAL" clId="{66FAD270-3CB5-4802-9728-F5FA78264258}" dt="2021-05-29T16:58:31.778" v="188" actId="115"/>
        <pc:sldMkLst>
          <pc:docMk/>
          <pc:sldMk cId="960069016" sldId="440"/>
        </pc:sldMkLst>
        <pc:spChg chg="mod">
          <ac:chgData name="Douglas Martin" userId="2f233c73-e982-4686-a2f7-7fcacf256faf" providerId="ADAL" clId="{66FAD270-3CB5-4802-9728-F5FA78264258}" dt="2021-05-29T16:58:31.778" v="188" actId="115"/>
          <ac:spMkLst>
            <pc:docMk/>
            <pc:sldMk cId="960069016" sldId="440"/>
            <ac:spMk id="20482" creationId="{C44D4744-D426-4999-AC26-69A9BF08A9C1}"/>
          </ac:spMkLst>
        </pc:spChg>
      </pc:sldChg>
      <pc:sldChg chg="modSp add mod">
        <pc:chgData name="Douglas Martin" userId="2f233c73-e982-4686-a2f7-7fcacf256faf" providerId="ADAL" clId="{66FAD270-3CB5-4802-9728-F5FA78264258}" dt="2021-05-29T17:06:55.411" v="205" actId="115"/>
        <pc:sldMkLst>
          <pc:docMk/>
          <pc:sldMk cId="3066276036" sldId="441"/>
        </pc:sldMkLst>
        <pc:spChg chg="mod">
          <ac:chgData name="Douglas Martin" userId="2f233c73-e982-4686-a2f7-7fcacf256faf" providerId="ADAL" clId="{66FAD270-3CB5-4802-9728-F5FA78264258}" dt="2021-05-29T17:06:55.411" v="205" actId="115"/>
          <ac:spMkLst>
            <pc:docMk/>
            <pc:sldMk cId="3066276036" sldId="441"/>
            <ac:spMk id="20482" creationId="{C44D4744-D426-4999-AC26-69A9BF08A9C1}"/>
          </ac:spMkLst>
        </pc:spChg>
      </pc:sldChg>
      <pc:sldChg chg="del">
        <pc:chgData name="Douglas Martin" userId="2f233c73-e982-4686-a2f7-7fcacf256faf" providerId="ADAL" clId="{66FAD270-3CB5-4802-9728-F5FA78264258}" dt="2021-05-29T13:11:48.481" v="3" actId="47"/>
        <pc:sldMkLst>
          <pc:docMk/>
          <pc:sldMk cId="3739087978" sldId="441"/>
        </pc:sldMkLst>
      </pc:sldChg>
      <pc:sldChg chg="modSp add mod">
        <pc:chgData name="Douglas Martin" userId="2f233c73-e982-4686-a2f7-7fcacf256faf" providerId="ADAL" clId="{66FAD270-3CB5-4802-9728-F5FA78264258}" dt="2021-05-29T16:59:27.542" v="190" actId="115"/>
        <pc:sldMkLst>
          <pc:docMk/>
          <pc:sldMk cId="893599592" sldId="442"/>
        </pc:sldMkLst>
        <pc:spChg chg="mod">
          <ac:chgData name="Douglas Martin" userId="2f233c73-e982-4686-a2f7-7fcacf256faf" providerId="ADAL" clId="{66FAD270-3CB5-4802-9728-F5FA78264258}" dt="2021-05-29T16:59:27.542" v="190" actId="115"/>
          <ac:spMkLst>
            <pc:docMk/>
            <pc:sldMk cId="893599592" sldId="442"/>
            <ac:spMk id="20482" creationId="{C44D4744-D426-4999-AC26-69A9BF08A9C1}"/>
          </ac:spMkLst>
        </pc:spChg>
      </pc:sldChg>
      <pc:sldChg chg="modSp add mod">
        <pc:chgData name="Douglas Martin" userId="2f233c73-e982-4686-a2f7-7fcacf256faf" providerId="ADAL" clId="{66FAD270-3CB5-4802-9728-F5FA78264258}" dt="2021-05-29T17:31:00.089" v="365" actId="115"/>
        <pc:sldMkLst>
          <pc:docMk/>
          <pc:sldMk cId="1554594848" sldId="443"/>
        </pc:sldMkLst>
        <pc:spChg chg="mod">
          <ac:chgData name="Douglas Martin" userId="2f233c73-e982-4686-a2f7-7fcacf256faf" providerId="ADAL" clId="{66FAD270-3CB5-4802-9728-F5FA78264258}" dt="2021-05-29T17:31:00.089" v="365" actId="115"/>
          <ac:spMkLst>
            <pc:docMk/>
            <pc:sldMk cId="1554594848" sldId="443"/>
            <ac:spMk id="20482" creationId="{C44D4744-D426-4999-AC26-69A9BF08A9C1}"/>
          </ac:spMkLst>
        </pc:spChg>
      </pc:sldChg>
      <pc:sldChg chg="modSp add mod">
        <pc:chgData name="Douglas Martin" userId="2f233c73-e982-4686-a2f7-7fcacf256faf" providerId="ADAL" clId="{66FAD270-3CB5-4802-9728-F5FA78264258}" dt="2021-05-29T17:31:29.657" v="366" actId="115"/>
        <pc:sldMkLst>
          <pc:docMk/>
          <pc:sldMk cId="1244110444" sldId="444"/>
        </pc:sldMkLst>
        <pc:spChg chg="mod">
          <ac:chgData name="Douglas Martin" userId="2f233c73-e982-4686-a2f7-7fcacf256faf" providerId="ADAL" clId="{66FAD270-3CB5-4802-9728-F5FA78264258}" dt="2021-05-29T17:31:29.657" v="366" actId="115"/>
          <ac:spMkLst>
            <pc:docMk/>
            <pc:sldMk cId="1244110444" sldId="444"/>
            <ac:spMk id="20482" creationId="{C44D4744-D426-4999-AC26-69A9BF08A9C1}"/>
          </ac:spMkLst>
        </pc:spChg>
      </pc:sldChg>
      <pc:sldChg chg="modSp add mod">
        <pc:chgData name="Douglas Martin" userId="2f233c73-e982-4686-a2f7-7fcacf256faf" providerId="ADAL" clId="{66FAD270-3CB5-4802-9728-F5FA78264258}" dt="2021-05-29T17:00:19.377" v="191" actId="115"/>
        <pc:sldMkLst>
          <pc:docMk/>
          <pc:sldMk cId="3520407291" sldId="445"/>
        </pc:sldMkLst>
        <pc:spChg chg="mod">
          <ac:chgData name="Douglas Martin" userId="2f233c73-e982-4686-a2f7-7fcacf256faf" providerId="ADAL" clId="{66FAD270-3CB5-4802-9728-F5FA78264258}" dt="2021-05-29T17:00:19.377" v="191" actId="115"/>
          <ac:spMkLst>
            <pc:docMk/>
            <pc:sldMk cId="3520407291" sldId="445"/>
            <ac:spMk id="20482" creationId="{C44D4744-D426-4999-AC26-69A9BF08A9C1}"/>
          </ac:spMkLst>
        </pc:spChg>
      </pc:sldChg>
      <pc:sldChg chg="modSp add mod">
        <pc:chgData name="Douglas Martin" userId="2f233c73-e982-4686-a2f7-7fcacf256faf" providerId="ADAL" clId="{66FAD270-3CB5-4802-9728-F5FA78264258}" dt="2021-05-29T17:00:33.855" v="192" actId="115"/>
        <pc:sldMkLst>
          <pc:docMk/>
          <pc:sldMk cId="1663969141" sldId="446"/>
        </pc:sldMkLst>
        <pc:spChg chg="mod">
          <ac:chgData name="Douglas Martin" userId="2f233c73-e982-4686-a2f7-7fcacf256faf" providerId="ADAL" clId="{66FAD270-3CB5-4802-9728-F5FA78264258}" dt="2021-05-29T17:00:33.855" v="192" actId="115"/>
          <ac:spMkLst>
            <pc:docMk/>
            <pc:sldMk cId="1663969141" sldId="446"/>
            <ac:spMk id="20482" creationId="{C44D4744-D426-4999-AC26-69A9BF08A9C1}"/>
          </ac:spMkLst>
        </pc:spChg>
      </pc:sldChg>
      <pc:sldChg chg="modSp add mod">
        <pc:chgData name="Douglas Martin" userId="2f233c73-e982-4686-a2f7-7fcacf256faf" providerId="ADAL" clId="{66FAD270-3CB5-4802-9728-F5FA78264258}" dt="2021-05-29T17:00:44.325" v="193" actId="115"/>
        <pc:sldMkLst>
          <pc:docMk/>
          <pc:sldMk cId="4286206110" sldId="447"/>
        </pc:sldMkLst>
        <pc:spChg chg="mod">
          <ac:chgData name="Douglas Martin" userId="2f233c73-e982-4686-a2f7-7fcacf256faf" providerId="ADAL" clId="{66FAD270-3CB5-4802-9728-F5FA78264258}" dt="2021-05-29T17:00:44.325" v="193" actId="115"/>
          <ac:spMkLst>
            <pc:docMk/>
            <pc:sldMk cId="4286206110" sldId="447"/>
            <ac:spMk id="20482" creationId="{C44D4744-D426-4999-AC26-69A9BF08A9C1}"/>
          </ac:spMkLst>
        </pc:spChg>
      </pc:sldChg>
      <pc:sldChg chg="modSp add mod">
        <pc:chgData name="Douglas Martin" userId="2f233c73-e982-4686-a2f7-7fcacf256faf" providerId="ADAL" clId="{66FAD270-3CB5-4802-9728-F5FA78264258}" dt="2021-05-29T17:32:06.634" v="368" actId="115"/>
        <pc:sldMkLst>
          <pc:docMk/>
          <pc:sldMk cId="812273239" sldId="448"/>
        </pc:sldMkLst>
        <pc:spChg chg="mod">
          <ac:chgData name="Douglas Martin" userId="2f233c73-e982-4686-a2f7-7fcacf256faf" providerId="ADAL" clId="{66FAD270-3CB5-4802-9728-F5FA78264258}" dt="2021-05-29T17:32:06.634" v="368" actId="115"/>
          <ac:spMkLst>
            <pc:docMk/>
            <pc:sldMk cId="812273239" sldId="448"/>
            <ac:spMk id="20482" creationId="{C44D4744-D426-4999-AC26-69A9BF08A9C1}"/>
          </ac:spMkLst>
        </pc:spChg>
      </pc:sldChg>
      <pc:sldChg chg="modSp add mod">
        <pc:chgData name="Douglas Martin" userId="2f233c73-e982-4686-a2f7-7fcacf256faf" providerId="ADAL" clId="{66FAD270-3CB5-4802-9728-F5FA78264258}" dt="2021-05-29T13:37:53.932" v="95" actId="20577"/>
        <pc:sldMkLst>
          <pc:docMk/>
          <pc:sldMk cId="1775960406" sldId="449"/>
        </pc:sldMkLst>
        <pc:spChg chg="mod">
          <ac:chgData name="Douglas Martin" userId="2f233c73-e982-4686-a2f7-7fcacf256faf" providerId="ADAL" clId="{66FAD270-3CB5-4802-9728-F5FA78264258}" dt="2021-05-29T13:37:53.932" v="95" actId="20577"/>
          <ac:spMkLst>
            <pc:docMk/>
            <pc:sldMk cId="1775960406" sldId="449"/>
            <ac:spMk id="20482" creationId="{C44D4744-D426-4999-AC26-69A9BF08A9C1}"/>
          </ac:spMkLst>
        </pc:spChg>
      </pc:sldChg>
      <pc:sldChg chg="modSp add mod">
        <pc:chgData name="Douglas Martin" userId="2f233c73-e982-4686-a2f7-7fcacf256faf" providerId="ADAL" clId="{66FAD270-3CB5-4802-9728-F5FA78264258}" dt="2021-05-29T13:39:49.875" v="109" actId="6549"/>
        <pc:sldMkLst>
          <pc:docMk/>
          <pc:sldMk cId="180878434" sldId="450"/>
        </pc:sldMkLst>
        <pc:spChg chg="mod">
          <ac:chgData name="Douglas Martin" userId="2f233c73-e982-4686-a2f7-7fcacf256faf" providerId="ADAL" clId="{66FAD270-3CB5-4802-9728-F5FA78264258}" dt="2021-05-29T13:39:49.875" v="109" actId="6549"/>
          <ac:spMkLst>
            <pc:docMk/>
            <pc:sldMk cId="180878434" sldId="450"/>
            <ac:spMk id="20482" creationId="{C44D4744-D426-4999-AC26-69A9BF08A9C1}"/>
          </ac:spMkLst>
        </pc:spChg>
      </pc:sldChg>
      <pc:sldChg chg="modSp add mod">
        <pc:chgData name="Douglas Martin" userId="2f233c73-e982-4686-a2f7-7fcacf256faf" providerId="ADAL" clId="{66FAD270-3CB5-4802-9728-F5FA78264258}" dt="2021-05-29T13:39:35.186" v="105" actId="404"/>
        <pc:sldMkLst>
          <pc:docMk/>
          <pc:sldMk cId="973971034" sldId="451"/>
        </pc:sldMkLst>
        <pc:spChg chg="mod">
          <ac:chgData name="Douglas Martin" userId="2f233c73-e982-4686-a2f7-7fcacf256faf" providerId="ADAL" clId="{66FAD270-3CB5-4802-9728-F5FA78264258}" dt="2021-05-29T13:39:35.186" v="105" actId="404"/>
          <ac:spMkLst>
            <pc:docMk/>
            <pc:sldMk cId="973971034" sldId="451"/>
            <ac:spMk id="20482" creationId="{C44D4744-D426-4999-AC26-69A9BF08A9C1}"/>
          </ac:spMkLst>
        </pc:spChg>
      </pc:sldChg>
      <pc:sldChg chg="modSp add mod">
        <pc:chgData name="Douglas Martin" userId="2f233c73-e982-4686-a2f7-7fcacf256faf" providerId="ADAL" clId="{66FAD270-3CB5-4802-9728-F5FA78264258}" dt="2021-05-29T17:06:08.063" v="204" actId="115"/>
        <pc:sldMkLst>
          <pc:docMk/>
          <pc:sldMk cId="1170331133" sldId="452"/>
        </pc:sldMkLst>
        <pc:spChg chg="mod">
          <ac:chgData name="Douglas Martin" userId="2f233c73-e982-4686-a2f7-7fcacf256faf" providerId="ADAL" clId="{66FAD270-3CB5-4802-9728-F5FA78264258}" dt="2021-05-29T17:06:08.063" v="204" actId="115"/>
          <ac:spMkLst>
            <pc:docMk/>
            <pc:sldMk cId="1170331133" sldId="452"/>
            <ac:spMk id="20482" creationId="{C44D4744-D426-4999-AC26-69A9BF08A9C1}"/>
          </ac:spMkLst>
        </pc:spChg>
      </pc:sldChg>
      <pc:sldChg chg="modSp add mod">
        <pc:chgData name="Douglas Martin" userId="2f233c73-e982-4686-a2f7-7fcacf256faf" providerId="ADAL" clId="{66FAD270-3CB5-4802-9728-F5FA78264258}" dt="2021-05-29T13:42:51.357" v="122" actId="6549"/>
        <pc:sldMkLst>
          <pc:docMk/>
          <pc:sldMk cId="2156911780" sldId="453"/>
        </pc:sldMkLst>
        <pc:spChg chg="mod">
          <ac:chgData name="Douglas Martin" userId="2f233c73-e982-4686-a2f7-7fcacf256faf" providerId="ADAL" clId="{66FAD270-3CB5-4802-9728-F5FA78264258}" dt="2021-05-29T13:42:51.357" v="122" actId="6549"/>
          <ac:spMkLst>
            <pc:docMk/>
            <pc:sldMk cId="2156911780" sldId="453"/>
            <ac:spMk id="20482" creationId="{C44D4744-D426-4999-AC26-69A9BF08A9C1}"/>
          </ac:spMkLst>
        </pc:spChg>
      </pc:sldChg>
      <pc:sldChg chg="modSp add mod">
        <pc:chgData name="Douglas Martin" userId="2f233c73-e982-4686-a2f7-7fcacf256faf" providerId="ADAL" clId="{66FAD270-3CB5-4802-9728-F5FA78264258}" dt="2021-05-29T13:43:15.410" v="125" actId="6549"/>
        <pc:sldMkLst>
          <pc:docMk/>
          <pc:sldMk cId="911106549" sldId="454"/>
        </pc:sldMkLst>
        <pc:spChg chg="mod">
          <ac:chgData name="Douglas Martin" userId="2f233c73-e982-4686-a2f7-7fcacf256faf" providerId="ADAL" clId="{66FAD270-3CB5-4802-9728-F5FA78264258}" dt="2021-05-29T13:43:15.410" v="125" actId="6549"/>
          <ac:spMkLst>
            <pc:docMk/>
            <pc:sldMk cId="911106549" sldId="454"/>
            <ac:spMk id="20482" creationId="{C44D4744-D426-4999-AC26-69A9BF08A9C1}"/>
          </ac:spMkLst>
        </pc:spChg>
      </pc:sldChg>
      <pc:sldChg chg="modSp add mod">
        <pc:chgData name="Douglas Martin" userId="2f233c73-e982-4686-a2f7-7fcacf256faf" providerId="ADAL" clId="{66FAD270-3CB5-4802-9728-F5FA78264258}" dt="2021-05-29T17:33:04.500" v="369" actId="115"/>
        <pc:sldMkLst>
          <pc:docMk/>
          <pc:sldMk cId="3434803219" sldId="455"/>
        </pc:sldMkLst>
        <pc:spChg chg="mod">
          <ac:chgData name="Douglas Martin" userId="2f233c73-e982-4686-a2f7-7fcacf256faf" providerId="ADAL" clId="{66FAD270-3CB5-4802-9728-F5FA78264258}" dt="2021-05-29T17:33:04.500" v="369" actId="115"/>
          <ac:spMkLst>
            <pc:docMk/>
            <pc:sldMk cId="3434803219" sldId="455"/>
            <ac:spMk id="20482" creationId="{C44D4744-D426-4999-AC26-69A9BF08A9C1}"/>
          </ac:spMkLst>
        </pc:spChg>
      </pc:sldChg>
      <pc:sldChg chg="modSp add mod">
        <pc:chgData name="Douglas Martin" userId="2f233c73-e982-4686-a2f7-7fcacf256faf" providerId="ADAL" clId="{66FAD270-3CB5-4802-9728-F5FA78264258}" dt="2021-05-29T17:33:16.472" v="370" actId="115"/>
        <pc:sldMkLst>
          <pc:docMk/>
          <pc:sldMk cId="3246059530" sldId="456"/>
        </pc:sldMkLst>
        <pc:spChg chg="mod">
          <ac:chgData name="Douglas Martin" userId="2f233c73-e982-4686-a2f7-7fcacf256faf" providerId="ADAL" clId="{66FAD270-3CB5-4802-9728-F5FA78264258}" dt="2021-05-29T17:33:16.472" v="370" actId="115"/>
          <ac:spMkLst>
            <pc:docMk/>
            <pc:sldMk cId="3246059530" sldId="456"/>
            <ac:spMk id="20482" creationId="{C44D4744-D426-4999-AC26-69A9BF08A9C1}"/>
          </ac:spMkLst>
        </pc:spChg>
      </pc:sldChg>
      <pc:sldChg chg="modSp add mod">
        <pc:chgData name="Douglas Martin" userId="2f233c73-e982-4686-a2f7-7fcacf256faf" providerId="ADAL" clId="{66FAD270-3CB5-4802-9728-F5FA78264258}" dt="2021-05-29T17:01:57.251" v="196" actId="115"/>
        <pc:sldMkLst>
          <pc:docMk/>
          <pc:sldMk cId="1631460920" sldId="457"/>
        </pc:sldMkLst>
        <pc:spChg chg="mod">
          <ac:chgData name="Douglas Martin" userId="2f233c73-e982-4686-a2f7-7fcacf256faf" providerId="ADAL" clId="{66FAD270-3CB5-4802-9728-F5FA78264258}" dt="2021-05-29T17:01:57.251" v="196" actId="115"/>
          <ac:spMkLst>
            <pc:docMk/>
            <pc:sldMk cId="1631460920" sldId="457"/>
            <ac:spMk id="20482" creationId="{C44D4744-D426-4999-AC26-69A9BF08A9C1}"/>
          </ac:spMkLst>
        </pc:spChg>
      </pc:sldChg>
      <pc:sldChg chg="modSp add mod">
        <pc:chgData name="Douglas Martin" userId="2f233c73-e982-4686-a2f7-7fcacf256faf" providerId="ADAL" clId="{66FAD270-3CB5-4802-9728-F5FA78264258}" dt="2021-05-29T17:02:25.337" v="197" actId="115"/>
        <pc:sldMkLst>
          <pc:docMk/>
          <pc:sldMk cId="614187054" sldId="458"/>
        </pc:sldMkLst>
        <pc:spChg chg="mod">
          <ac:chgData name="Douglas Martin" userId="2f233c73-e982-4686-a2f7-7fcacf256faf" providerId="ADAL" clId="{66FAD270-3CB5-4802-9728-F5FA78264258}" dt="2021-05-29T17:02:25.337" v="197" actId="115"/>
          <ac:spMkLst>
            <pc:docMk/>
            <pc:sldMk cId="614187054" sldId="458"/>
            <ac:spMk id="20482" creationId="{C44D4744-D426-4999-AC26-69A9BF08A9C1}"/>
          </ac:spMkLst>
        </pc:spChg>
      </pc:sldChg>
      <pc:sldChg chg="modSp add mod">
        <pc:chgData name="Douglas Martin" userId="2f233c73-e982-4686-a2f7-7fcacf256faf" providerId="ADAL" clId="{66FAD270-3CB5-4802-9728-F5FA78264258}" dt="2021-05-29T13:51:18.505" v="151" actId="6549"/>
        <pc:sldMkLst>
          <pc:docMk/>
          <pc:sldMk cId="789271397" sldId="459"/>
        </pc:sldMkLst>
        <pc:spChg chg="mod">
          <ac:chgData name="Douglas Martin" userId="2f233c73-e982-4686-a2f7-7fcacf256faf" providerId="ADAL" clId="{66FAD270-3CB5-4802-9728-F5FA78264258}" dt="2021-05-29T13:51:18.505" v="151" actId="6549"/>
          <ac:spMkLst>
            <pc:docMk/>
            <pc:sldMk cId="789271397" sldId="459"/>
            <ac:spMk id="20482" creationId="{C44D4744-D426-4999-AC26-69A9BF08A9C1}"/>
          </ac:spMkLst>
        </pc:spChg>
      </pc:sldChg>
      <pc:sldChg chg="modSp add mod">
        <pc:chgData name="Douglas Martin" userId="2f233c73-e982-4686-a2f7-7fcacf256faf" providerId="ADAL" clId="{66FAD270-3CB5-4802-9728-F5FA78264258}" dt="2021-05-29T13:52:17.835" v="154" actId="6549"/>
        <pc:sldMkLst>
          <pc:docMk/>
          <pc:sldMk cId="2913996056" sldId="460"/>
        </pc:sldMkLst>
        <pc:spChg chg="mod">
          <ac:chgData name="Douglas Martin" userId="2f233c73-e982-4686-a2f7-7fcacf256faf" providerId="ADAL" clId="{66FAD270-3CB5-4802-9728-F5FA78264258}" dt="2021-05-29T13:52:17.835" v="154" actId="6549"/>
          <ac:spMkLst>
            <pc:docMk/>
            <pc:sldMk cId="2913996056" sldId="460"/>
            <ac:spMk id="20482" creationId="{C44D4744-D426-4999-AC26-69A9BF08A9C1}"/>
          </ac:spMkLst>
        </pc:spChg>
      </pc:sldChg>
      <pc:sldChg chg="modSp add mod">
        <pc:chgData name="Douglas Martin" userId="2f233c73-e982-4686-a2f7-7fcacf256faf" providerId="ADAL" clId="{66FAD270-3CB5-4802-9728-F5FA78264258}" dt="2021-05-29T13:53:00.688" v="157" actId="6549"/>
        <pc:sldMkLst>
          <pc:docMk/>
          <pc:sldMk cId="3758149391" sldId="461"/>
        </pc:sldMkLst>
        <pc:spChg chg="mod">
          <ac:chgData name="Douglas Martin" userId="2f233c73-e982-4686-a2f7-7fcacf256faf" providerId="ADAL" clId="{66FAD270-3CB5-4802-9728-F5FA78264258}" dt="2021-05-29T13:53:00.688" v="157" actId="6549"/>
          <ac:spMkLst>
            <pc:docMk/>
            <pc:sldMk cId="3758149391" sldId="461"/>
            <ac:spMk id="20482" creationId="{C44D4744-D426-4999-AC26-69A9BF08A9C1}"/>
          </ac:spMkLst>
        </pc:spChg>
      </pc:sldChg>
      <pc:sldChg chg="modSp add mod">
        <pc:chgData name="Douglas Martin" userId="2f233c73-e982-4686-a2f7-7fcacf256faf" providerId="ADAL" clId="{66FAD270-3CB5-4802-9728-F5FA78264258}" dt="2021-05-29T17:03:16.377" v="199" actId="115"/>
        <pc:sldMkLst>
          <pc:docMk/>
          <pc:sldMk cId="3493279901" sldId="462"/>
        </pc:sldMkLst>
        <pc:spChg chg="mod">
          <ac:chgData name="Douglas Martin" userId="2f233c73-e982-4686-a2f7-7fcacf256faf" providerId="ADAL" clId="{66FAD270-3CB5-4802-9728-F5FA78264258}" dt="2021-05-29T17:03:16.377" v="199" actId="115"/>
          <ac:spMkLst>
            <pc:docMk/>
            <pc:sldMk cId="3493279901" sldId="462"/>
            <ac:spMk id="20482" creationId="{C44D4744-D426-4999-AC26-69A9BF08A9C1}"/>
          </ac:spMkLst>
        </pc:spChg>
      </pc:sldChg>
      <pc:sldChg chg="modSp add mod">
        <pc:chgData name="Douglas Martin" userId="2f233c73-e982-4686-a2f7-7fcacf256faf" providerId="ADAL" clId="{66FAD270-3CB5-4802-9728-F5FA78264258}" dt="2021-05-29T13:54:15.909" v="166" actId="6549"/>
        <pc:sldMkLst>
          <pc:docMk/>
          <pc:sldMk cId="3528785826" sldId="463"/>
        </pc:sldMkLst>
        <pc:spChg chg="mod">
          <ac:chgData name="Douglas Martin" userId="2f233c73-e982-4686-a2f7-7fcacf256faf" providerId="ADAL" clId="{66FAD270-3CB5-4802-9728-F5FA78264258}" dt="2021-05-29T13:54:15.909" v="166" actId="6549"/>
          <ac:spMkLst>
            <pc:docMk/>
            <pc:sldMk cId="3528785826" sldId="463"/>
            <ac:spMk id="20482" creationId="{C44D4744-D426-4999-AC26-69A9BF08A9C1}"/>
          </ac:spMkLst>
        </pc:spChg>
      </pc:sldChg>
      <pc:sldChg chg="modSp add mod">
        <pc:chgData name="Douglas Martin" userId="2f233c73-e982-4686-a2f7-7fcacf256faf" providerId="ADAL" clId="{66FAD270-3CB5-4802-9728-F5FA78264258}" dt="2021-05-29T17:03:30.216" v="200" actId="115"/>
        <pc:sldMkLst>
          <pc:docMk/>
          <pc:sldMk cId="3264636822" sldId="464"/>
        </pc:sldMkLst>
        <pc:spChg chg="mod">
          <ac:chgData name="Douglas Martin" userId="2f233c73-e982-4686-a2f7-7fcacf256faf" providerId="ADAL" clId="{66FAD270-3CB5-4802-9728-F5FA78264258}" dt="2021-05-29T17:03:30.216" v="200" actId="115"/>
          <ac:spMkLst>
            <pc:docMk/>
            <pc:sldMk cId="3264636822" sldId="464"/>
            <ac:spMk id="20482" creationId="{C44D4744-D426-4999-AC26-69A9BF08A9C1}"/>
          </ac:spMkLst>
        </pc:spChg>
      </pc:sldChg>
      <pc:sldChg chg="addSp delSp modSp add mod">
        <pc:chgData name="Douglas Martin" userId="2f233c73-e982-4686-a2f7-7fcacf256faf" providerId="ADAL" clId="{66FAD270-3CB5-4802-9728-F5FA78264258}" dt="2021-05-29T16:49:27.580" v="176" actId="14100"/>
        <pc:sldMkLst>
          <pc:docMk/>
          <pc:sldMk cId="4068928623" sldId="465"/>
        </pc:sldMkLst>
        <pc:spChg chg="del">
          <ac:chgData name="Douglas Martin" userId="2f233c73-e982-4686-a2f7-7fcacf256faf" providerId="ADAL" clId="{66FAD270-3CB5-4802-9728-F5FA78264258}" dt="2021-05-29T16:48:36.851" v="169" actId="21"/>
          <ac:spMkLst>
            <pc:docMk/>
            <pc:sldMk cId="4068928623" sldId="465"/>
            <ac:spMk id="2" creationId="{9C915F4B-2D12-4BAF-9ECB-DA3A2ED62E9B}"/>
          </ac:spMkLst>
        </pc:spChg>
        <pc:spChg chg="add mod">
          <ac:chgData name="Douglas Martin" userId="2f233c73-e982-4686-a2f7-7fcacf256faf" providerId="ADAL" clId="{66FAD270-3CB5-4802-9728-F5FA78264258}" dt="2021-05-29T16:48:36.851" v="169" actId="21"/>
          <ac:spMkLst>
            <pc:docMk/>
            <pc:sldMk cId="4068928623" sldId="465"/>
            <ac:spMk id="4" creationId="{4FEF1C42-7550-4324-8F14-DA21DA17767C}"/>
          </ac:spMkLst>
        </pc:spChg>
        <pc:picChg chg="add mod">
          <ac:chgData name="Douglas Martin" userId="2f233c73-e982-4686-a2f7-7fcacf256faf" providerId="ADAL" clId="{66FAD270-3CB5-4802-9728-F5FA78264258}" dt="2021-05-29T16:49:27.580" v="176" actId="14100"/>
          <ac:picMkLst>
            <pc:docMk/>
            <pc:sldMk cId="4068928623" sldId="465"/>
            <ac:picMk id="6" creationId="{81700404-B285-4D9B-ACC3-F3D9128B65ED}"/>
          </ac:picMkLst>
        </pc:picChg>
      </pc:sldChg>
      <pc:sldChg chg="addSp delSp modSp add mod">
        <pc:chgData name="Douglas Martin" userId="2f233c73-e982-4686-a2f7-7fcacf256faf" providerId="ADAL" clId="{66FAD270-3CB5-4802-9728-F5FA78264258}" dt="2021-05-29T16:50:02.646" v="185" actId="1076"/>
        <pc:sldMkLst>
          <pc:docMk/>
          <pc:sldMk cId="3532513723" sldId="466"/>
        </pc:sldMkLst>
        <pc:picChg chg="add mod">
          <ac:chgData name="Douglas Martin" userId="2f233c73-e982-4686-a2f7-7fcacf256faf" providerId="ADAL" clId="{66FAD270-3CB5-4802-9728-F5FA78264258}" dt="2021-05-29T16:50:02.646" v="185" actId="1076"/>
          <ac:picMkLst>
            <pc:docMk/>
            <pc:sldMk cId="3532513723" sldId="466"/>
            <ac:picMk id="3" creationId="{DC37F31A-C626-4F78-BF28-1822C507F710}"/>
          </ac:picMkLst>
        </pc:picChg>
        <pc:picChg chg="del mod">
          <ac:chgData name="Douglas Martin" userId="2f233c73-e982-4686-a2f7-7fcacf256faf" providerId="ADAL" clId="{66FAD270-3CB5-4802-9728-F5FA78264258}" dt="2021-05-29T16:49:49.570" v="181" actId="478"/>
          <ac:picMkLst>
            <pc:docMk/>
            <pc:sldMk cId="3532513723" sldId="466"/>
            <ac:picMk id="6" creationId="{81700404-B285-4D9B-ACC3-F3D9128B65ED}"/>
          </ac:picMkLst>
        </pc:picChg>
      </pc:sldChg>
      <pc:sldChg chg="modSp add">
        <pc:chgData name="Douglas Martin" userId="2f233c73-e982-4686-a2f7-7fcacf256faf" providerId="ADAL" clId="{66FAD270-3CB5-4802-9728-F5FA78264258}" dt="2021-05-29T16:50:16.243" v="187" actId="14826"/>
        <pc:sldMkLst>
          <pc:docMk/>
          <pc:sldMk cId="1407304163" sldId="467"/>
        </pc:sldMkLst>
        <pc:picChg chg="mod">
          <ac:chgData name="Douglas Martin" userId="2f233c73-e982-4686-a2f7-7fcacf256faf" providerId="ADAL" clId="{66FAD270-3CB5-4802-9728-F5FA78264258}" dt="2021-05-29T16:50:16.243" v="187" actId="14826"/>
          <ac:picMkLst>
            <pc:docMk/>
            <pc:sldMk cId="1407304163" sldId="467"/>
            <ac:picMk id="3" creationId="{DC37F31A-C626-4F78-BF28-1822C507F710}"/>
          </ac:picMkLst>
        </pc:picChg>
      </pc:sldChg>
      <pc:sldChg chg="modSp add del mod">
        <pc:chgData name="Douglas Martin" userId="2f233c73-e982-4686-a2f7-7fcacf256faf" providerId="ADAL" clId="{66FAD270-3CB5-4802-9728-F5FA78264258}" dt="2021-05-29T17:48:08.536" v="658" actId="47"/>
        <pc:sldMkLst>
          <pc:docMk/>
          <pc:sldMk cId="3719251212" sldId="468"/>
        </pc:sldMkLst>
        <pc:spChg chg="mod">
          <ac:chgData name="Douglas Martin" userId="2f233c73-e982-4686-a2f7-7fcacf256faf" providerId="ADAL" clId="{66FAD270-3CB5-4802-9728-F5FA78264258}" dt="2021-05-29T17:45:54.694" v="632" actId="120"/>
          <ac:spMkLst>
            <pc:docMk/>
            <pc:sldMk cId="3719251212" sldId="468"/>
            <ac:spMk id="2" creationId="{68BAF451-A09D-455C-96ED-62ACA7DE0A5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5/29/2021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5/29/2021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5/29/2021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5/29/2021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5/29/2021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5/29/2021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5/29/2021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5/29/2021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5/29/2021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5/29/2021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5/29/2021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5/29/2021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5/29/2021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5/29/2021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5/29/2021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5/29/2021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5/29/2021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5/29/2021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5/29/2021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4005943" y="319313"/>
            <a:ext cx="7197725" cy="5849257"/>
          </a:xfrm>
        </p:spPr>
        <p:txBody>
          <a:bodyPr>
            <a:normAutofit/>
          </a:bodyPr>
          <a:lstStyle/>
          <a:p>
            <a:pPr eaLnBrk="1" fontAlgn="auto" hangingPunct="1">
              <a:spcAft>
                <a:spcPts val="0"/>
              </a:spcAft>
              <a:defRPr/>
            </a:pPr>
            <a:r>
              <a:rPr lang="en-US" sz="8800" dirty="0"/>
              <a:t>BUILD A MEMORIAL</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And the LORD said to Joshua, “Today I will begin to exalt you in the eyes of all Israel, </a:t>
            </a:r>
            <a:r>
              <a:rPr lang="en-US" altLang="en-US" sz="6600" u="sng" dirty="0"/>
              <a:t>so they may know</a:t>
            </a:r>
            <a:r>
              <a:rPr lang="en-US" altLang="en-US" sz="6600" dirty="0"/>
              <a:t> that I am with you as I was with Moses.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124411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Tell the priests who carry the ark of the covenant: ‘When you reach the edge of the Jordan’s waters, </a:t>
            </a:r>
            <a:r>
              <a:rPr lang="en-US" altLang="en-US" sz="6600" u="sng" dirty="0"/>
              <a:t>go and stand in the river</a:t>
            </a:r>
            <a:r>
              <a:rPr lang="en-US" altLang="en-US" sz="6600" dirty="0"/>
              <a:t>.’ ”</a:t>
            </a:r>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52040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Joshua said to the Israelites, “Come here and listen to the words of the LORD your God. </a:t>
            </a:r>
            <a:r>
              <a:rPr lang="en-US" altLang="en-US" sz="6600" u="sng" dirty="0"/>
              <a:t>This is how you will know that the living God is among you</a:t>
            </a:r>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166396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and that </a:t>
            </a:r>
            <a:r>
              <a:rPr lang="en-US" altLang="en-US" sz="6600" u="sng" dirty="0"/>
              <a:t>he will certainly drive out</a:t>
            </a:r>
            <a:r>
              <a:rPr lang="en-US" altLang="en-US" sz="6600" dirty="0"/>
              <a:t> before you the Canaanites, Hittites, Hivites, Perizzites, </a:t>
            </a:r>
            <a:r>
              <a:rPr lang="en-US" altLang="en-US" sz="6600" dirty="0" err="1"/>
              <a:t>Girgashites</a:t>
            </a:r>
            <a:r>
              <a:rPr lang="en-US" altLang="en-US" sz="6600" dirty="0"/>
              <a:t>, Amorites and Jebusites. </a:t>
            </a:r>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428620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See, </a:t>
            </a:r>
            <a:r>
              <a:rPr lang="en-US" altLang="en-US" sz="7200" u="sng" dirty="0"/>
              <a:t>the ark</a:t>
            </a:r>
            <a:r>
              <a:rPr lang="en-US" altLang="en-US" sz="7200" dirty="0"/>
              <a:t> of the covenant of the Lord of all the earth will go into the Jordan </a:t>
            </a:r>
            <a:r>
              <a:rPr lang="en-US" altLang="en-US" sz="7200" u="sng" dirty="0"/>
              <a:t>ahead of you</a:t>
            </a:r>
            <a:r>
              <a:rPr lang="en-US" altLang="en-US" sz="7200" dirty="0"/>
              <a:t>. </a:t>
            </a:r>
          </a:p>
          <a:p>
            <a:pPr eaLnBrk="1" hangingPunct="1"/>
            <a:r>
              <a:rPr lang="en-US" altLang="en-US" sz="4400" dirty="0"/>
              <a:t>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81227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Now then, choose twelve men from the tribes of Israel, one from each tribe. </a:t>
            </a:r>
          </a:p>
          <a:p>
            <a:pPr eaLnBrk="1" hangingPunct="1"/>
            <a:r>
              <a:rPr lang="en-US" altLang="en-US" sz="4400" dirty="0"/>
              <a:t>	</a:t>
            </a:r>
          </a:p>
          <a:p>
            <a:pPr eaLnBrk="1" hangingPunct="1"/>
            <a:endParaRPr lang="en-US" altLang="en-US" sz="3600" dirty="0"/>
          </a:p>
          <a:p>
            <a:pPr eaLnBrk="1" hangingPunct="1"/>
            <a:endParaRPr lang="en-US" altLang="en-US" sz="3600" dirty="0"/>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177596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And as soon as the priests who carry the ark of the LORD—the Lord of all the earth—set foot in the Jordan, its waters flowing downstream will be cut off and stand up in a heap.”</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18087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So when the people broke camp to cross the Jordan, the priests carrying the ark of the covenant went ahead of them. </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97397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Now the </a:t>
            </a:r>
            <a:r>
              <a:rPr lang="en-US" altLang="en-US" sz="6000" u="sng" dirty="0"/>
              <a:t>Jordan is at flood stage</a:t>
            </a:r>
            <a:r>
              <a:rPr lang="en-US" altLang="en-US" sz="6000" dirty="0"/>
              <a:t> all during harvest. Yet as soon as the priests who carried the ark reached the Jordan and </a:t>
            </a:r>
            <a:r>
              <a:rPr lang="en-US" altLang="en-US" sz="6000" u="sng" dirty="0"/>
              <a:t>their feet touched the water’s edge</a:t>
            </a:r>
            <a:r>
              <a:rPr lang="en-US" altLang="en-US" sz="6000" dirty="0"/>
              <a:t>, </a:t>
            </a:r>
          </a:p>
          <a:p>
            <a:pPr eaLnBrk="1" hangingPunct="1"/>
            <a:r>
              <a:rPr lang="en-US" altLang="en-US" sz="4400" dirty="0"/>
              <a:t>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1170331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the water from upstream stopped flowing. It piled up in a heap a great distance away, at a town called Adam in the vicinity of </a:t>
            </a:r>
            <a:r>
              <a:rPr lang="en-US" altLang="en-US" sz="6600" dirty="0" err="1"/>
              <a:t>Zarethan</a:t>
            </a:r>
            <a:r>
              <a:rPr lang="en-US" altLang="en-US" sz="6600" dirty="0"/>
              <a:t>,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215691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F1C42-7550-4324-8F14-DA21DA17767C}"/>
              </a:ext>
            </a:extLst>
          </p:cNvPr>
          <p:cNvSpPr>
            <a:spLocks noGrp="1"/>
          </p:cNvSpPr>
          <p:nvPr>
            <p:ph type="ctrTitle"/>
          </p:nvPr>
        </p:nvSpPr>
        <p:spPr/>
        <p:txBody>
          <a:bodyPr/>
          <a:lstStyle/>
          <a:p>
            <a:endParaRPr lang="en-US"/>
          </a:p>
        </p:txBody>
      </p:sp>
      <p:pic>
        <p:nvPicPr>
          <p:cNvPr id="6" name="Picture 5" descr="A picture containing grass, tree, outdoor&#10;&#10;Description automatically generated">
            <a:extLst>
              <a:ext uri="{FF2B5EF4-FFF2-40B4-BE49-F238E27FC236}">
                <a16:creationId xmlns:a16="http://schemas.microsoft.com/office/drawing/2014/main" id="{81700404-B285-4D9B-ACC3-F3D9128B65ED}"/>
              </a:ext>
            </a:extLst>
          </p:cNvPr>
          <p:cNvPicPr>
            <a:picLocks noChangeAspect="1"/>
          </p:cNvPicPr>
          <p:nvPr/>
        </p:nvPicPr>
        <p:blipFill>
          <a:blip r:embed="rId2"/>
          <a:stretch>
            <a:fillRect/>
          </a:stretch>
        </p:blipFill>
        <p:spPr>
          <a:xfrm>
            <a:off x="943133" y="0"/>
            <a:ext cx="10305736" cy="6858000"/>
          </a:xfrm>
          <a:prstGeom prst="rect">
            <a:avLst/>
          </a:prstGeom>
        </p:spPr>
      </p:pic>
    </p:spTree>
    <p:extLst>
      <p:ext uri="{BB962C8B-B14F-4D97-AF65-F5344CB8AC3E}">
        <p14:creationId xmlns:p14="http://schemas.microsoft.com/office/powerpoint/2010/main" val="406892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while the water flowing down to the Sea of the Arabah (that is, the Dead Sea) was completely cut off. </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911106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So the people crossed over </a:t>
            </a:r>
            <a:r>
              <a:rPr lang="en-US" altLang="en-US" sz="6000" u="sng" dirty="0"/>
              <a:t>opposite Jericho</a:t>
            </a:r>
            <a:r>
              <a:rPr lang="en-US" altLang="en-US" sz="6000" dirty="0"/>
              <a:t>. The priests who carried the ark of the covenant of the LORD </a:t>
            </a:r>
            <a:r>
              <a:rPr lang="en-US" altLang="en-US" sz="6000" u="sng" dirty="0"/>
              <a:t>stopped in the middle of the Jordan and stood on dry ground</a:t>
            </a:r>
            <a:r>
              <a:rPr lang="en-US" altLang="en-US" sz="6000" dirty="0"/>
              <a:t>, </a:t>
            </a:r>
          </a:p>
          <a:p>
            <a:pPr eaLnBrk="1" hangingPunct="1"/>
            <a:r>
              <a:rPr lang="en-US" altLang="en-US" sz="4400" dirty="0"/>
              <a:t>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43480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while all Israel passed by until </a:t>
            </a:r>
            <a:r>
              <a:rPr lang="en-US" altLang="en-US" sz="7200" u="sng" dirty="0"/>
              <a:t>the whole nation</a:t>
            </a:r>
            <a:r>
              <a:rPr lang="en-US" altLang="en-US" sz="7200" dirty="0"/>
              <a:t> had completed the crossing on dry ground. </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24605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u="sng" dirty="0"/>
              <a:t>When the whole nation had finished crossing the Jordan</a:t>
            </a:r>
            <a:r>
              <a:rPr lang="en-US" altLang="en-US" sz="7200" dirty="0"/>
              <a:t>, the LORD said to Joshua, </a:t>
            </a:r>
          </a:p>
          <a:p>
            <a:pPr eaLnBrk="1" hangingPunct="1"/>
            <a:endParaRPr lang="en-US" altLang="en-US" sz="7200" dirty="0"/>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163146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dirty="0"/>
              <a:t>“Choose twelve men from among the people, one from each tribe, and tell them to </a:t>
            </a:r>
            <a:r>
              <a:rPr lang="en-US" altLang="en-US" sz="4800" u="sng" dirty="0"/>
              <a:t>take up twelve stones from the middle of the Jordan, from right where the priests are standing</a:t>
            </a:r>
            <a:r>
              <a:rPr lang="en-US" altLang="en-US" sz="4800" dirty="0"/>
              <a:t>, and carry them over with you and put them down at the place where you stay tonight.”</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61418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So Joshua called together the twelve men he had appointed from the Israelites, one from each tribe, and said to them, </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789271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“Go over before the ark of the LORD your God into the middle of the Jordan. </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291399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Each of you is to take up a stone on his shoulder, according to the number of the tribes of the Israelites, </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75814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u="sng" dirty="0"/>
              <a:t>to serve as a sign among you</a:t>
            </a:r>
            <a:r>
              <a:rPr lang="en-US" altLang="en-US" sz="7200" dirty="0"/>
              <a:t>. In the future, </a:t>
            </a:r>
            <a:r>
              <a:rPr lang="en-US" altLang="en-US" sz="7200" u="sng" dirty="0"/>
              <a:t>when your children ask you, ‘What do these stones mean?’</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49327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tell them that the flow of the Jordan was cut off before the ark of the covenant of the LORD. When it crossed the Jordan, the waters of the Jordan were cut off. </a:t>
            </a:r>
          </a:p>
          <a:p>
            <a:pPr eaLnBrk="1" hangingPunct="1"/>
            <a:r>
              <a:rPr lang="en-US" altLang="en-US" sz="4400" dirty="0"/>
              <a:t>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52878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F1C42-7550-4324-8F14-DA21DA17767C}"/>
              </a:ext>
            </a:extLst>
          </p:cNvPr>
          <p:cNvSpPr>
            <a:spLocks noGrp="1"/>
          </p:cNvSpPr>
          <p:nvPr>
            <p:ph type="ctrTitle"/>
          </p:nvPr>
        </p:nvSpPr>
        <p:spPr/>
        <p:txBody>
          <a:bodyPr/>
          <a:lstStyle/>
          <a:p>
            <a:endParaRPr lang="en-US"/>
          </a:p>
        </p:txBody>
      </p:sp>
      <p:pic>
        <p:nvPicPr>
          <p:cNvPr id="3" name="Picture 2" descr="A large white building with columns&#10;&#10;Description automatically generated with low confidence">
            <a:extLst>
              <a:ext uri="{FF2B5EF4-FFF2-40B4-BE49-F238E27FC236}">
                <a16:creationId xmlns:a16="http://schemas.microsoft.com/office/drawing/2014/main" id="{DC37F31A-C626-4F78-BF28-1822C507F710}"/>
              </a:ext>
            </a:extLst>
          </p:cNvPr>
          <p:cNvPicPr>
            <a:picLocks noChangeAspect="1"/>
          </p:cNvPicPr>
          <p:nvPr/>
        </p:nvPicPr>
        <p:blipFill>
          <a:blip r:embed="rId2"/>
          <a:stretch>
            <a:fillRect/>
          </a:stretch>
        </p:blipFill>
        <p:spPr>
          <a:xfrm>
            <a:off x="370065" y="202774"/>
            <a:ext cx="11451870" cy="6452452"/>
          </a:xfrm>
          <a:prstGeom prst="rect">
            <a:avLst/>
          </a:prstGeom>
        </p:spPr>
      </p:pic>
    </p:spTree>
    <p:extLst>
      <p:ext uri="{BB962C8B-B14F-4D97-AF65-F5344CB8AC3E}">
        <p14:creationId xmlns:p14="http://schemas.microsoft.com/office/powerpoint/2010/main" val="3532513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u="sng" dirty="0"/>
              <a:t>These stones are to be a memorial to the people of Israel forever.”</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264636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F451-A09D-455C-96ED-62ACA7DE0A52}"/>
              </a:ext>
            </a:extLst>
          </p:cNvPr>
          <p:cNvSpPr>
            <a:spLocks noGrp="1"/>
          </p:cNvSpPr>
          <p:nvPr>
            <p:ph type="ctrTitle"/>
          </p:nvPr>
        </p:nvSpPr>
        <p:spPr>
          <a:xfrm>
            <a:off x="754743" y="684553"/>
            <a:ext cx="5370288" cy="5670209"/>
          </a:xfrm>
        </p:spPr>
        <p:txBody>
          <a:bodyPr>
            <a:noAutofit/>
          </a:bodyPr>
          <a:lstStyle/>
          <a:p>
            <a:pPr algn="ctr" eaLnBrk="1" fontAlgn="auto" hangingPunct="1">
              <a:spcAft>
                <a:spcPts val="0"/>
              </a:spcAft>
              <a:defRPr/>
            </a:pPr>
            <a:r>
              <a:rPr lang="en-US" sz="6000" dirty="0"/>
              <a:t>son</a:t>
            </a:r>
            <a:br>
              <a:rPr lang="en-US" sz="6000" dirty="0"/>
            </a:br>
            <a:r>
              <a:rPr lang="en-US" sz="6000" dirty="0"/>
              <a:t>HEAR</a:t>
            </a:r>
            <a:br>
              <a:rPr lang="en-US" sz="6000" dirty="0"/>
            </a:br>
            <a:r>
              <a:rPr lang="en-US" sz="6000" dirty="0"/>
              <a:t>PRAISE</a:t>
            </a:r>
            <a:br>
              <a:rPr lang="en-US" sz="6000" dirty="0"/>
            </a:br>
            <a:r>
              <a:rPr lang="en-US" sz="6000" dirty="0"/>
              <a:t>JUDGE</a:t>
            </a:r>
            <a:br>
              <a:rPr lang="en-US" sz="6000" dirty="0"/>
            </a:br>
            <a:r>
              <a:rPr lang="en-US" sz="6000" dirty="0"/>
              <a:t>WRESTLING</a:t>
            </a:r>
            <a:br>
              <a:rPr lang="en-US" sz="6000" dirty="0"/>
            </a:br>
            <a:r>
              <a:rPr lang="en-US" sz="6000" dirty="0"/>
              <a:t>F.O.G.</a:t>
            </a:r>
          </a:p>
        </p:txBody>
      </p:sp>
      <p:sp>
        <p:nvSpPr>
          <p:cNvPr id="3" name="Title 1">
            <a:extLst>
              <a:ext uri="{FF2B5EF4-FFF2-40B4-BE49-F238E27FC236}">
                <a16:creationId xmlns:a16="http://schemas.microsoft.com/office/drawing/2014/main" id="{75AF530A-D5FC-44BA-8FCE-0D5DE2944D82}"/>
              </a:ext>
            </a:extLst>
          </p:cNvPr>
          <p:cNvSpPr txBox="1">
            <a:spLocks/>
          </p:cNvSpPr>
          <p:nvPr/>
        </p:nvSpPr>
        <p:spPr>
          <a:xfrm>
            <a:off x="7228114" y="503237"/>
            <a:ext cx="4209143" cy="5851525"/>
          </a:xfrm>
          <a:prstGeom prst="rect">
            <a:avLst/>
          </a:prstGeom>
          <a:effectLst/>
        </p:spPr>
        <p:txBody>
          <a:bodyPr vert="horz" lIns="91440" tIns="45720" rIns="91440" bIns="45720" rtlCol="0" anchor="b">
            <a:noAutofit/>
          </a:bodyPr>
          <a:lstStyle>
            <a:lvl1pPr algn="r" defTabSz="457200" rtl="0" eaLnBrk="0" fontAlgn="base" hangingPunct="0">
              <a:spcBef>
                <a:spcPct val="0"/>
              </a:spcBef>
              <a:spcAft>
                <a:spcPct val="0"/>
              </a:spcAft>
              <a:defRPr sz="4800" kern="1200" cap="all">
                <a:ln w="3175" cmpd="sng">
                  <a:noFill/>
                </a:ln>
                <a:solidFill>
                  <a:schemeClr val="tx1"/>
                </a:solidFill>
                <a:effectLst/>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fontAlgn="auto" hangingPunct="1">
              <a:spcAft>
                <a:spcPts val="0"/>
              </a:spcAft>
              <a:defRPr/>
            </a:pPr>
            <a:r>
              <a:rPr lang="en-US" sz="6000" dirty="0"/>
              <a:t>HAPPINESS</a:t>
            </a:r>
            <a:br>
              <a:rPr lang="en-US" sz="6000" dirty="0"/>
            </a:br>
            <a:r>
              <a:rPr lang="en-US" sz="6000" dirty="0"/>
              <a:t>RETURN</a:t>
            </a:r>
            <a:br>
              <a:rPr lang="en-US" sz="6000" dirty="0"/>
            </a:br>
            <a:r>
              <a:rPr lang="en-US" sz="6000" dirty="0"/>
              <a:t>HONOR</a:t>
            </a:r>
            <a:br>
              <a:rPr lang="en-US" sz="6000" dirty="0"/>
            </a:br>
            <a:r>
              <a:rPr lang="en-US" sz="6000" dirty="0"/>
              <a:t>POWER</a:t>
            </a:r>
            <a:br>
              <a:rPr lang="en-US" sz="6000" dirty="0"/>
            </a:br>
            <a:r>
              <a:rPr lang="en-US" sz="6000" dirty="0"/>
              <a:t>release</a:t>
            </a:r>
            <a:br>
              <a:rPr lang="en-US" sz="6000" dirty="0"/>
            </a:br>
            <a:r>
              <a:rPr lang="en-US" sz="6000" dirty="0"/>
              <a:t>fruitful</a:t>
            </a:r>
          </a:p>
        </p:txBody>
      </p:sp>
    </p:spTree>
    <p:extLst>
      <p:ext uri="{BB962C8B-B14F-4D97-AF65-F5344CB8AC3E}">
        <p14:creationId xmlns:p14="http://schemas.microsoft.com/office/powerpoint/2010/main" val="2377415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23CB-E5EE-4EB6-9EB4-98924E358A4C}"/>
              </a:ext>
            </a:extLst>
          </p:cNvPr>
          <p:cNvSpPr>
            <a:spLocks noGrp="1"/>
          </p:cNvSpPr>
          <p:nvPr>
            <p:ph type="ctrTitle"/>
          </p:nvPr>
        </p:nvSpPr>
        <p:spPr>
          <a:xfrm>
            <a:off x="3962400" y="1963738"/>
            <a:ext cx="7197725" cy="2422525"/>
          </a:xfrm>
        </p:spPr>
        <p:txBody>
          <a:bodyPr/>
          <a:lstStyle/>
          <a:p>
            <a:pPr eaLnBrk="1" fontAlgn="auto" hangingPunct="1">
              <a:spcAft>
                <a:spcPts val="0"/>
              </a:spcAft>
              <a:defRPr/>
            </a:pPr>
            <a:r>
              <a:rPr lang="en-US" sz="7200" dirty="0"/>
              <a:t>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WHAT MEMORIAL STONE(s) DO YOU ALREADY HAVE?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WHAT MEMORIAL STONE DO YOU STILL NEED TO RETRIEVE FROM THE MIDDLE OF THE JORDAN?</a:t>
            </a:r>
          </a:p>
        </p:txBody>
      </p:sp>
    </p:spTree>
    <p:extLst>
      <p:ext uri="{BB962C8B-B14F-4D97-AF65-F5344CB8AC3E}">
        <p14:creationId xmlns:p14="http://schemas.microsoft.com/office/powerpoint/2010/main" val="43121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F1C42-7550-4324-8F14-DA21DA17767C}"/>
              </a:ext>
            </a:extLst>
          </p:cNvPr>
          <p:cNvSpPr>
            <a:spLocks noGrp="1"/>
          </p:cNvSpPr>
          <p:nvPr>
            <p:ph type="ctrTitle"/>
          </p:nvPr>
        </p:nvSpPr>
        <p:spPr/>
        <p:txBody>
          <a:bodyPr/>
          <a:lstStyle/>
          <a:p>
            <a:endParaRPr lang="en-US"/>
          </a:p>
        </p:txBody>
      </p:sp>
      <p:pic>
        <p:nvPicPr>
          <p:cNvPr id="3" name="Picture 2">
            <a:extLst>
              <a:ext uri="{FF2B5EF4-FFF2-40B4-BE49-F238E27FC236}">
                <a16:creationId xmlns:a16="http://schemas.microsoft.com/office/drawing/2014/main" id="{DC37F31A-C626-4F78-BF28-1822C507F710}"/>
              </a:ext>
            </a:extLst>
          </p:cNvPr>
          <p:cNvPicPr>
            <a:picLocks noChangeAspect="1"/>
          </p:cNvPicPr>
          <p:nvPr/>
        </p:nvPicPr>
        <p:blipFill>
          <a:blip r:embed="rId2"/>
          <a:srcRect/>
          <a:stretch/>
        </p:blipFill>
        <p:spPr>
          <a:xfrm>
            <a:off x="1256661" y="202774"/>
            <a:ext cx="9678678" cy="6452452"/>
          </a:xfrm>
          <a:prstGeom prst="rect">
            <a:avLst/>
          </a:prstGeom>
        </p:spPr>
      </p:pic>
    </p:spTree>
    <p:extLst>
      <p:ext uri="{BB962C8B-B14F-4D97-AF65-F5344CB8AC3E}">
        <p14:creationId xmlns:p14="http://schemas.microsoft.com/office/powerpoint/2010/main" val="140730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Early in the morning Joshua and all the Israelites set out from Shittim and went to the Jordan, where they camped before crossing over. </a:t>
            </a:r>
            <a:endParaRPr lang="en-US" altLang="en-US" sz="4400" dirty="0"/>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217666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dirty="0"/>
              <a:t>After three days the officers went throughout the camp, giving orders to the people: “When you see the ark of the covenant of the LORD your God, and the Levitical priests carrying it, you are to </a:t>
            </a:r>
            <a:r>
              <a:rPr lang="en-US" altLang="en-US" sz="4800" u="sng" dirty="0"/>
              <a:t>move out from your positions and follow it</a:t>
            </a:r>
            <a:r>
              <a:rPr lang="en-US" altLang="en-US" sz="4800" dirty="0"/>
              <a:t>. </a:t>
            </a:r>
          </a:p>
          <a:p>
            <a:pPr eaLnBrk="1" hangingPunct="1"/>
            <a:r>
              <a:rPr lang="en-US" altLang="en-US" sz="4400" dirty="0"/>
              <a:t>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96006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Then </a:t>
            </a:r>
            <a:r>
              <a:rPr lang="en-US" altLang="en-US" sz="6000" u="sng" dirty="0"/>
              <a:t>you will know which way to go</a:t>
            </a:r>
            <a:r>
              <a:rPr lang="en-US" altLang="en-US" sz="6000" dirty="0"/>
              <a:t>, since you have never been this way before. But </a:t>
            </a:r>
            <a:r>
              <a:rPr lang="en-US" altLang="en-US" sz="6000" u="sng" dirty="0"/>
              <a:t>keep a distance</a:t>
            </a:r>
            <a:r>
              <a:rPr lang="en-US" altLang="en-US" sz="6000" dirty="0"/>
              <a:t> of about two thousand cubits between you and the ark; </a:t>
            </a:r>
            <a:r>
              <a:rPr lang="en-US" altLang="en-US" sz="6000" u="sng" dirty="0"/>
              <a:t>do not go near it</a:t>
            </a:r>
            <a:r>
              <a:rPr lang="en-US" altLang="en-US" sz="6000" dirty="0"/>
              <a:t>.” </a:t>
            </a:r>
            <a:r>
              <a:rPr lang="en-US" altLang="en-US" sz="4400" dirty="0"/>
              <a:t>	</a:t>
            </a:r>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306627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Joshua told the people, “</a:t>
            </a:r>
            <a:r>
              <a:rPr lang="en-US" altLang="en-US" sz="7200" u="sng" dirty="0"/>
              <a:t>Consecrate yourselves</a:t>
            </a:r>
            <a:r>
              <a:rPr lang="en-US" altLang="en-US" sz="7200" dirty="0"/>
              <a:t>, for tomorrow the LORD will do </a:t>
            </a:r>
            <a:r>
              <a:rPr lang="en-US" altLang="en-US" sz="7200" u="sng" dirty="0"/>
              <a:t>amazing things</a:t>
            </a:r>
            <a:r>
              <a:rPr lang="en-US" altLang="en-US" sz="7200" dirty="0"/>
              <a:t> among you.”</a:t>
            </a:r>
          </a:p>
          <a:p>
            <a:pPr eaLnBrk="1" hangingPunct="1"/>
            <a:r>
              <a:rPr lang="en-US" altLang="en-US" sz="4400" dirty="0"/>
              <a:t>	</a:t>
            </a:r>
          </a:p>
          <a:p>
            <a:pPr eaLnBrk="1" hangingPunct="1"/>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89359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Joshua said to the priests, “Take up the ark of the covenant and pass on ahead of the people.” So they took it up </a:t>
            </a:r>
            <a:r>
              <a:rPr lang="en-US" altLang="en-US" sz="6600" u="sng" dirty="0"/>
              <a:t>and went ahead of them</a:t>
            </a:r>
            <a:r>
              <a:rPr lang="en-US" altLang="en-US" sz="6600" dirty="0"/>
              <a:t>. </a:t>
            </a:r>
            <a:endParaRPr lang="en-US" altLang="en-US" sz="3600" dirty="0"/>
          </a:p>
          <a:p>
            <a:pPr eaLnBrk="1" hangingPunct="1"/>
            <a:r>
              <a:rPr lang="en-US" altLang="en-US" sz="3600" dirty="0"/>
              <a:t>													Joshua 3:1 – 4:7(NIV)</a:t>
            </a:r>
            <a:endParaRPr lang="en-US" altLang="en-US" sz="5400" dirty="0"/>
          </a:p>
        </p:txBody>
      </p:sp>
    </p:spTree>
    <p:extLst>
      <p:ext uri="{BB962C8B-B14F-4D97-AF65-F5344CB8AC3E}">
        <p14:creationId xmlns:p14="http://schemas.microsoft.com/office/powerpoint/2010/main" val="1554594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73</TotalTime>
  <Words>1343</Words>
  <Application>Microsoft Office PowerPoint</Application>
  <PresentationFormat>Widescreen</PresentationFormat>
  <Paragraphs>92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Celestial</vt:lpstr>
      <vt:lpstr>BUILD A MEMORIAL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 HEAR PRAISE JUDGE WRESTLING F.O.G.</vt:lpstr>
      <vt:lpstr>QUESTIONS</vt:lpstr>
      <vt:lpstr>WHAT MEMORIAL STONE(s) DO YOU ALREADY HAVE?</vt:lpstr>
      <vt:lpstr>WHAT MEMORIAL STONE DO YOU STILL NEED TO RETRIEVE FROM THE MIDDLE OF THE JORDAN?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3</cp:revision>
  <cp:lastPrinted>2021-04-11T13:01:10Z</cp:lastPrinted>
  <dcterms:created xsi:type="dcterms:W3CDTF">2017-01-01T14:44:49Z</dcterms:created>
  <dcterms:modified xsi:type="dcterms:W3CDTF">2021-05-30T11:26:34Z</dcterms:modified>
</cp:coreProperties>
</file>