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411" r:id="rId2"/>
    <p:sldId id="395" r:id="rId3"/>
    <p:sldId id="430" r:id="rId4"/>
    <p:sldId id="440" r:id="rId5"/>
    <p:sldId id="441" r:id="rId6"/>
    <p:sldId id="424" r:id="rId7"/>
    <p:sldId id="434" r:id="rId8"/>
    <p:sldId id="431" r:id="rId9"/>
    <p:sldId id="418" r:id="rId10"/>
    <p:sldId id="433" r:id="rId11"/>
    <p:sldId id="432" r:id="rId12"/>
    <p:sldId id="435" r:id="rId13"/>
    <p:sldId id="436" r:id="rId14"/>
    <p:sldId id="419" r:id="rId15"/>
    <p:sldId id="260" r:id="rId16"/>
    <p:sldId id="425" r:id="rId17"/>
    <p:sldId id="420" r:id="rId18"/>
    <p:sldId id="426" r:id="rId19"/>
    <p:sldId id="427" r:id="rId20"/>
    <p:sldId id="428" r:id="rId21"/>
    <p:sldId id="429" r:id="rId22"/>
    <p:sldId id="403" r:id="rId23"/>
    <p:sldId id="404" r:id="rId24"/>
    <p:sldId id="437" r:id="rId25"/>
    <p:sldId id="438" r:id="rId26"/>
    <p:sldId id="439" r:id="rId2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67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FBB04996-270D-45D1-BF3D-C02F8548F33B}"/>
    <pc:docChg chg="custSel addSld modSld sldOrd">
      <pc:chgData name="Douglas Martin" userId="2f233c73-e982-4686-a2f7-7fcacf256faf" providerId="ADAL" clId="{FBB04996-270D-45D1-BF3D-C02F8548F33B}" dt="2021-05-22T13:06:23.724" v="967" actId="20577"/>
      <pc:docMkLst>
        <pc:docMk/>
      </pc:docMkLst>
      <pc:sldChg chg="modSp mod">
        <pc:chgData name="Douglas Martin" userId="2f233c73-e982-4686-a2f7-7fcacf256faf" providerId="ADAL" clId="{FBB04996-270D-45D1-BF3D-C02F8548F33B}" dt="2021-05-22T13:00:57.398" v="444" actId="20577"/>
        <pc:sldMkLst>
          <pc:docMk/>
          <pc:sldMk cId="0" sldId="403"/>
        </pc:sldMkLst>
        <pc:spChg chg="mod">
          <ac:chgData name="Douglas Martin" userId="2f233c73-e982-4686-a2f7-7fcacf256faf" providerId="ADAL" clId="{FBB04996-270D-45D1-BF3D-C02F8548F33B}" dt="2021-05-22T13:00:57.398" v="444" actId="20577"/>
          <ac:spMkLst>
            <pc:docMk/>
            <pc:sldMk cId="0" sldId="403"/>
            <ac:spMk id="2" creationId="{139223CB-E5EE-4EB6-9EB4-98924E358A4C}"/>
          </ac:spMkLst>
        </pc:spChg>
      </pc:sldChg>
      <pc:sldChg chg="modSp mod">
        <pc:chgData name="Douglas Martin" userId="2f233c73-e982-4686-a2f7-7fcacf256faf" providerId="ADAL" clId="{FBB04996-270D-45D1-BF3D-C02F8548F33B}" dt="2021-05-22T13:01:10.397" v="479" actId="20577"/>
        <pc:sldMkLst>
          <pc:docMk/>
          <pc:sldMk cId="0" sldId="404"/>
        </pc:sldMkLst>
        <pc:spChg chg="mod">
          <ac:chgData name="Douglas Martin" userId="2f233c73-e982-4686-a2f7-7fcacf256faf" providerId="ADAL" clId="{FBB04996-270D-45D1-BF3D-C02F8548F33B}" dt="2021-05-22T13:01:10.397" v="479" actId="20577"/>
          <ac:spMkLst>
            <pc:docMk/>
            <pc:sldMk cId="0" sldId="404"/>
            <ac:spMk id="2" creationId="{D5A01701-4ECE-47C5-95E9-4568F0866168}"/>
          </ac:spMkLst>
        </pc:spChg>
      </pc:sldChg>
      <pc:sldChg chg="ord">
        <pc:chgData name="Douglas Martin" userId="2f233c73-e982-4686-a2f7-7fcacf256faf" providerId="ADAL" clId="{FBB04996-270D-45D1-BF3D-C02F8548F33B}" dt="2021-05-22T12:58:23.495" v="389"/>
        <pc:sldMkLst>
          <pc:docMk/>
          <pc:sldMk cId="3450942136" sldId="419"/>
        </pc:sldMkLst>
      </pc:sldChg>
      <pc:sldChg chg="ord">
        <pc:chgData name="Douglas Martin" userId="2f233c73-e982-4686-a2f7-7fcacf256faf" providerId="ADAL" clId="{FBB04996-270D-45D1-BF3D-C02F8548F33B}" dt="2021-05-22T12:58:48.238" v="391"/>
        <pc:sldMkLst>
          <pc:docMk/>
          <pc:sldMk cId="185467408" sldId="420"/>
        </pc:sldMkLst>
      </pc:sldChg>
      <pc:sldChg chg="ord">
        <pc:chgData name="Douglas Martin" userId="2f233c73-e982-4686-a2f7-7fcacf256faf" providerId="ADAL" clId="{FBB04996-270D-45D1-BF3D-C02F8548F33B}" dt="2021-05-22T12:53:28.439" v="202"/>
        <pc:sldMkLst>
          <pc:docMk/>
          <pc:sldMk cId="2377415331" sldId="424"/>
        </pc:sldMkLst>
      </pc:sldChg>
      <pc:sldChg chg="modSp add mod">
        <pc:chgData name="Douglas Martin" userId="2f233c73-e982-4686-a2f7-7fcacf256faf" providerId="ADAL" clId="{FBB04996-270D-45D1-BF3D-C02F8548F33B}" dt="2021-05-22T12:46:00.100" v="135" actId="6549"/>
        <pc:sldMkLst>
          <pc:docMk/>
          <pc:sldMk cId="571602086" sldId="430"/>
        </pc:sldMkLst>
        <pc:spChg chg="mod">
          <ac:chgData name="Douglas Martin" userId="2f233c73-e982-4686-a2f7-7fcacf256faf" providerId="ADAL" clId="{FBB04996-270D-45D1-BF3D-C02F8548F33B}" dt="2021-05-22T12:46:00.100" v="135" actId="6549"/>
          <ac:spMkLst>
            <pc:docMk/>
            <pc:sldMk cId="571602086" sldId="430"/>
            <ac:spMk id="2" creationId="{68BAF451-A09D-455C-96ED-62ACA7DE0A52}"/>
          </ac:spMkLst>
        </pc:spChg>
      </pc:sldChg>
      <pc:sldChg chg="modSp add mod ord">
        <pc:chgData name="Douglas Martin" userId="2f233c73-e982-4686-a2f7-7fcacf256faf" providerId="ADAL" clId="{FBB04996-270D-45D1-BF3D-C02F8548F33B}" dt="2021-05-22T12:51:42.116" v="191" actId="20577"/>
        <pc:sldMkLst>
          <pc:docMk/>
          <pc:sldMk cId="737029685" sldId="431"/>
        </pc:sldMkLst>
        <pc:spChg chg="mod">
          <ac:chgData name="Douglas Martin" userId="2f233c73-e982-4686-a2f7-7fcacf256faf" providerId="ADAL" clId="{FBB04996-270D-45D1-BF3D-C02F8548F33B}" dt="2021-05-22T12:51:42.116" v="191" actId="20577"/>
          <ac:spMkLst>
            <pc:docMk/>
            <pc:sldMk cId="737029685" sldId="431"/>
            <ac:spMk id="20482" creationId="{C44D4744-D426-4999-AC26-69A9BF08A9C1}"/>
          </ac:spMkLst>
        </pc:spChg>
      </pc:sldChg>
      <pc:sldChg chg="modSp add mod">
        <pc:chgData name="Douglas Martin" userId="2f233c73-e982-4686-a2f7-7fcacf256faf" providerId="ADAL" clId="{FBB04996-270D-45D1-BF3D-C02F8548F33B}" dt="2021-05-22T12:48:15.612" v="176" actId="20577"/>
        <pc:sldMkLst>
          <pc:docMk/>
          <pc:sldMk cId="4038340376" sldId="432"/>
        </pc:sldMkLst>
        <pc:spChg chg="mod">
          <ac:chgData name="Douglas Martin" userId="2f233c73-e982-4686-a2f7-7fcacf256faf" providerId="ADAL" clId="{FBB04996-270D-45D1-BF3D-C02F8548F33B}" dt="2021-05-22T12:48:15.612" v="176" actId="20577"/>
          <ac:spMkLst>
            <pc:docMk/>
            <pc:sldMk cId="4038340376" sldId="432"/>
            <ac:spMk id="2" creationId="{68BAF451-A09D-455C-96ED-62ACA7DE0A52}"/>
          </ac:spMkLst>
        </pc:spChg>
      </pc:sldChg>
      <pc:sldChg chg="add ord">
        <pc:chgData name="Douglas Martin" userId="2f233c73-e982-4686-a2f7-7fcacf256faf" providerId="ADAL" clId="{FBB04996-270D-45D1-BF3D-C02F8548F33B}" dt="2021-05-22T12:53:44.330" v="204"/>
        <pc:sldMkLst>
          <pc:docMk/>
          <pc:sldMk cId="4177616335" sldId="433"/>
        </pc:sldMkLst>
      </pc:sldChg>
      <pc:sldChg chg="modSp add mod ord">
        <pc:chgData name="Douglas Martin" userId="2f233c73-e982-4686-a2f7-7fcacf256faf" providerId="ADAL" clId="{FBB04996-270D-45D1-BF3D-C02F8548F33B}" dt="2021-05-22T12:53:17.857" v="200"/>
        <pc:sldMkLst>
          <pc:docMk/>
          <pc:sldMk cId="2176661645" sldId="434"/>
        </pc:sldMkLst>
        <pc:spChg chg="mod">
          <ac:chgData name="Douglas Martin" userId="2f233c73-e982-4686-a2f7-7fcacf256faf" providerId="ADAL" clId="{FBB04996-270D-45D1-BF3D-C02F8548F33B}" dt="2021-05-22T12:53:12.151" v="198" actId="403"/>
          <ac:spMkLst>
            <pc:docMk/>
            <pc:sldMk cId="2176661645" sldId="434"/>
            <ac:spMk id="20482" creationId="{C44D4744-D426-4999-AC26-69A9BF08A9C1}"/>
          </ac:spMkLst>
        </pc:spChg>
      </pc:sldChg>
      <pc:sldChg chg="modSp add mod">
        <pc:chgData name="Douglas Martin" userId="2f233c73-e982-4686-a2f7-7fcacf256faf" providerId="ADAL" clId="{FBB04996-270D-45D1-BF3D-C02F8548F33B}" dt="2021-05-22T12:54:10.749" v="239" actId="27636"/>
        <pc:sldMkLst>
          <pc:docMk/>
          <pc:sldMk cId="730903700" sldId="435"/>
        </pc:sldMkLst>
        <pc:spChg chg="mod">
          <ac:chgData name="Douglas Martin" userId="2f233c73-e982-4686-a2f7-7fcacf256faf" providerId="ADAL" clId="{FBB04996-270D-45D1-BF3D-C02F8548F33B}" dt="2021-05-22T12:54:10.749" v="239" actId="27636"/>
          <ac:spMkLst>
            <pc:docMk/>
            <pc:sldMk cId="730903700" sldId="435"/>
            <ac:spMk id="2" creationId="{68BAF451-A09D-455C-96ED-62ACA7DE0A52}"/>
          </ac:spMkLst>
        </pc:spChg>
      </pc:sldChg>
      <pc:sldChg chg="modSp add mod">
        <pc:chgData name="Douglas Martin" userId="2f233c73-e982-4686-a2f7-7fcacf256faf" providerId="ADAL" clId="{FBB04996-270D-45D1-BF3D-C02F8548F33B}" dt="2021-05-22T12:57:08.160" v="387" actId="1076"/>
        <pc:sldMkLst>
          <pc:docMk/>
          <pc:sldMk cId="1074324034" sldId="436"/>
        </pc:sldMkLst>
        <pc:spChg chg="mod">
          <ac:chgData name="Douglas Martin" userId="2f233c73-e982-4686-a2f7-7fcacf256faf" providerId="ADAL" clId="{FBB04996-270D-45D1-BF3D-C02F8548F33B}" dt="2021-05-22T12:57:08.160" v="387" actId="1076"/>
          <ac:spMkLst>
            <pc:docMk/>
            <pc:sldMk cId="1074324034" sldId="436"/>
            <ac:spMk id="2" creationId="{68BAF451-A09D-455C-96ED-62ACA7DE0A52}"/>
          </ac:spMkLst>
        </pc:spChg>
      </pc:sldChg>
      <pc:sldChg chg="modSp add mod">
        <pc:chgData name="Douglas Martin" userId="2f233c73-e982-4686-a2f7-7fcacf256faf" providerId="ADAL" clId="{FBB04996-270D-45D1-BF3D-C02F8548F33B}" dt="2021-05-22T13:01:52.056" v="568" actId="20577"/>
        <pc:sldMkLst>
          <pc:docMk/>
          <pc:sldMk cId="431213618" sldId="437"/>
        </pc:sldMkLst>
        <pc:spChg chg="mod">
          <ac:chgData name="Douglas Martin" userId="2f233c73-e982-4686-a2f7-7fcacf256faf" providerId="ADAL" clId="{FBB04996-270D-45D1-BF3D-C02F8548F33B}" dt="2021-05-22T13:01:52.056" v="568" actId="20577"/>
          <ac:spMkLst>
            <pc:docMk/>
            <pc:sldMk cId="431213618" sldId="437"/>
            <ac:spMk id="2" creationId="{D5A01701-4ECE-47C5-95E9-4568F0866168}"/>
          </ac:spMkLst>
        </pc:spChg>
      </pc:sldChg>
      <pc:sldChg chg="modSp add mod">
        <pc:chgData name="Douglas Martin" userId="2f233c73-e982-4686-a2f7-7fcacf256faf" providerId="ADAL" clId="{FBB04996-270D-45D1-BF3D-C02F8548F33B}" dt="2021-05-22T13:02:47.325" v="630" actId="20577"/>
        <pc:sldMkLst>
          <pc:docMk/>
          <pc:sldMk cId="713618271" sldId="438"/>
        </pc:sldMkLst>
        <pc:spChg chg="mod">
          <ac:chgData name="Douglas Martin" userId="2f233c73-e982-4686-a2f7-7fcacf256faf" providerId="ADAL" clId="{FBB04996-270D-45D1-BF3D-C02F8548F33B}" dt="2021-05-22T13:02:47.325" v="630" actId="20577"/>
          <ac:spMkLst>
            <pc:docMk/>
            <pc:sldMk cId="713618271" sldId="438"/>
            <ac:spMk id="2" creationId="{D5A01701-4ECE-47C5-95E9-4568F0866168}"/>
          </ac:spMkLst>
        </pc:spChg>
      </pc:sldChg>
      <pc:sldChg chg="modSp add mod">
        <pc:chgData name="Douglas Martin" userId="2f233c73-e982-4686-a2f7-7fcacf256faf" providerId="ADAL" clId="{FBB04996-270D-45D1-BF3D-C02F8548F33B}" dt="2021-05-22T13:03:28.974" v="693" actId="20577"/>
        <pc:sldMkLst>
          <pc:docMk/>
          <pc:sldMk cId="3636605625" sldId="439"/>
        </pc:sldMkLst>
        <pc:spChg chg="mod">
          <ac:chgData name="Douglas Martin" userId="2f233c73-e982-4686-a2f7-7fcacf256faf" providerId="ADAL" clId="{FBB04996-270D-45D1-BF3D-C02F8548F33B}" dt="2021-05-22T13:03:28.974" v="693" actId="20577"/>
          <ac:spMkLst>
            <pc:docMk/>
            <pc:sldMk cId="3636605625" sldId="439"/>
            <ac:spMk id="2" creationId="{D5A01701-4ECE-47C5-95E9-4568F0866168}"/>
          </ac:spMkLst>
        </pc:spChg>
      </pc:sldChg>
      <pc:sldChg chg="modSp add mod">
        <pc:chgData name="Douglas Martin" userId="2f233c73-e982-4686-a2f7-7fcacf256faf" providerId="ADAL" clId="{FBB04996-270D-45D1-BF3D-C02F8548F33B}" dt="2021-05-22T13:05:00.510" v="855" actId="14100"/>
        <pc:sldMkLst>
          <pc:docMk/>
          <pc:sldMk cId="473957268" sldId="440"/>
        </pc:sldMkLst>
        <pc:spChg chg="mod">
          <ac:chgData name="Douglas Martin" userId="2f233c73-e982-4686-a2f7-7fcacf256faf" providerId="ADAL" clId="{FBB04996-270D-45D1-BF3D-C02F8548F33B}" dt="2021-05-22T13:05:00.510" v="855" actId="14100"/>
          <ac:spMkLst>
            <pc:docMk/>
            <pc:sldMk cId="473957268" sldId="440"/>
            <ac:spMk id="2" creationId="{68BAF451-A09D-455C-96ED-62ACA7DE0A52}"/>
          </ac:spMkLst>
        </pc:spChg>
      </pc:sldChg>
      <pc:sldChg chg="modSp add mod">
        <pc:chgData name="Douglas Martin" userId="2f233c73-e982-4686-a2f7-7fcacf256faf" providerId="ADAL" clId="{FBB04996-270D-45D1-BF3D-C02F8548F33B}" dt="2021-05-22T13:06:23.724" v="967" actId="20577"/>
        <pc:sldMkLst>
          <pc:docMk/>
          <pc:sldMk cId="3739087978" sldId="441"/>
        </pc:sldMkLst>
        <pc:spChg chg="mod">
          <ac:chgData name="Douglas Martin" userId="2f233c73-e982-4686-a2f7-7fcacf256faf" providerId="ADAL" clId="{FBB04996-270D-45D1-BF3D-C02F8548F33B}" dt="2021-05-22T13:06:23.724" v="967" actId="20577"/>
          <ac:spMkLst>
            <pc:docMk/>
            <pc:sldMk cId="3739087978" sldId="441"/>
            <ac:spMk id="2" creationId="{68BAF451-A09D-455C-96ED-62ACA7DE0A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5/22/2021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5/22/2021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5/22/2021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5/22/2021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5/22/2021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5/22/2021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5/22/2021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5/22/2021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5/22/2021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5/22/2021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5/22/2021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5/22/2021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5/22/2021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5/22/2021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5/22/2021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5/22/2021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5/22/2021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5/22/2021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5/22/2021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4005943" y="319313"/>
            <a:ext cx="7197725" cy="5849257"/>
          </a:xfrm>
        </p:spPr>
        <p:txBody>
          <a:bodyPr>
            <a:normAutofit/>
          </a:bodyPr>
          <a:lstStyle/>
          <a:p>
            <a:pPr eaLnBrk="1" fontAlgn="auto" hangingPunct="1">
              <a:spcAft>
                <a:spcPts val="0"/>
              </a:spcAft>
              <a:defRPr/>
            </a:pPr>
            <a:r>
              <a:rPr lang="en-US" sz="8800" dirty="0"/>
              <a:t>ALIVE, </a:t>
            </a:r>
            <a:br>
              <a:rPr lang="en-US" sz="8800" dirty="0"/>
            </a:br>
            <a:r>
              <a:rPr lang="en-US" sz="8800" dirty="0"/>
              <a:t>AWAIT, </a:t>
            </a:r>
            <a:br>
              <a:rPr lang="en-US" sz="8800" dirty="0"/>
            </a:br>
            <a:r>
              <a:rPr lang="en-US" sz="8800" dirty="0"/>
              <a:t>ABLAZE, </a:t>
            </a:r>
            <a:br>
              <a:rPr lang="en-US" sz="8800" dirty="0"/>
            </a:br>
            <a:r>
              <a:rPr lang="en-US" sz="8800" dirty="0"/>
              <a:t>AFFECT</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On one occasion, while he was eating with them, he gave them this command: “Do not leave Jerusalem, but </a:t>
            </a:r>
            <a:r>
              <a:rPr lang="en-US" altLang="en-US" sz="6000" u="sng" dirty="0"/>
              <a:t>wait</a:t>
            </a:r>
            <a:r>
              <a:rPr lang="en-US" altLang="en-US" sz="6000" dirty="0"/>
              <a:t> for the gift my Father promised, which you have heard me speak about.</a:t>
            </a:r>
          </a:p>
          <a:p>
            <a:pPr eaLnBrk="1" hangingPunct="1"/>
            <a:r>
              <a:rPr lang="en-US" altLang="en-US" sz="3600" dirty="0"/>
              <a:t>															Acts 1:4 (NIV)</a:t>
            </a:r>
            <a:endParaRPr lang="en-US" altLang="en-US" sz="5400" dirty="0"/>
          </a:p>
        </p:txBody>
      </p:sp>
    </p:spTree>
    <p:extLst>
      <p:ext uri="{BB962C8B-B14F-4D97-AF65-F5344CB8AC3E}">
        <p14:creationId xmlns:p14="http://schemas.microsoft.com/office/powerpoint/2010/main" val="417761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normAutofit fontScale="90000"/>
          </a:bodyPr>
          <a:lstStyle/>
          <a:p>
            <a:pPr eaLnBrk="1" fontAlgn="auto" hangingPunct="1">
              <a:spcAft>
                <a:spcPts val="0"/>
              </a:spcAft>
              <a:defRPr/>
            </a:pPr>
            <a:r>
              <a:rPr lang="en-US" sz="7200" dirty="0"/>
              <a:t>#2  What happens when you wait?</a:t>
            </a:r>
          </a:p>
        </p:txBody>
      </p:sp>
    </p:spTree>
    <p:extLst>
      <p:ext uri="{BB962C8B-B14F-4D97-AF65-F5344CB8AC3E}">
        <p14:creationId xmlns:p14="http://schemas.microsoft.com/office/powerpoint/2010/main" val="403834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normAutofit fontScale="90000"/>
          </a:bodyPr>
          <a:lstStyle/>
          <a:p>
            <a:pPr eaLnBrk="1" fontAlgn="auto" hangingPunct="1">
              <a:spcAft>
                <a:spcPts val="0"/>
              </a:spcAft>
              <a:defRPr/>
            </a:pPr>
            <a:r>
              <a:rPr lang="en-US" sz="7200" dirty="0"/>
              <a:t>WAITING IS MORE FUN WITH A GROUP</a:t>
            </a:r>
          </a:p>
        </p:txBody>
      </p:sp>
    </p:spTree>
    <p:extLst>
      <p:ext uri="{BB962C8B-B14F-4D97-AF65-F5344CB8AC3E}">
        <p14:creationId xmlns:p14="http://schemas.microsoft.com/office/powerpoint/2010/main" val="73090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2641601" y="449942"/>
            <a:ext cx="9186182" cy="5707063"/>
          </a:xfrm>
        </p:spPr>
        <p:txBody>
          <a:bodyPr>
            <a:normAutofit fontScale="90000"/>
          </a:bodyPr>
          <a:lstStyle/>
          <a:p>
            <a:pPr eaLnBrk="1" fontAlgn="auto" hangingPunct="1">
              <a:spcAft>
                <a:spcPts val="0"/>
              </a:spcAft>
              <a:defRPr/>
            </a:pPr>
            <a:r>
              <a:rPr lang="en-US" sz="7200" dirty="0"/>
              <a:t>Shared goal</a:t>
            </a:r>
            <a:br>
              <a:rPr lang="en-US" sz="7200" dirty="0"/>
            </a:br>
            <a:r>
              <a:rPr lang="en-US" sz="7200" dirty="0"/>
              <a:t>shared pain</a:t>
            </a:r>
            <a:br>
              <a:rPr lang="en-US" sz="7200" dirty="0"/>
            </a:br>
            <a:r>
              <a:rPr lang="en-US" sz="7200" dirty="0"/>
              <a:t>shared forgiveness</a:t>
            </a:r>
            <a:br>
              <a:rPr lang="en-US" sz="7200" dirty="0"/>
            </a:br>
            <a:r>
              <a:rPr lang="en-US" sz="7200" dirty="0"/>
              <a:t>shared understanding</a:t>
            </a:r>
            <a:br>
              <a:rPr lang="en-US" sz="7200" dirty="0"/>
            </a:br>
            <a:r>
              <a:rPr lang="en-US" sz="7200" dirty="0"/>
              <a:t>shared resources</a:t>
            </a:r>
          </a:p>
        </p:txBody>
      </p:sp>
    </p:spTree>
    <p:extLst>
      <p:ext uri="{BB962C8B-B14F-4D97-AF65-F5344CB8AC3E}">
        <p14:creationId xmlns:p14="http://schemas.microsoft.com/office/powerpoint/2010/main" val="107432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dirty="0"/>
              <a:t>#3  ABLAZE</a:t>
            </a:r>
          </a:p>
        </p:txBody>
      </p:sp>
    </p:spTree>
    <p:extLst>
      <p:ext uri="{BB962C8B-B14F-4D97-AF65-F5344CB8AC3E}">
        <p14:creationId xmlns:p14="http://schemas.microsoft.com/office/powerpoint/2010/main" val="345094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When the day of Pentecost came, they were all together in one place. Suddenly a sound like the blowing of a violent wind came from heaven and filled the whole house where they were sitting. </a:t>
            </a:r>
            <a:endParaRPr lang="en-US" altLang="en-US" sz="5400" dirty="0"/>
          </a:p>
          <a:p>
            <a:pPr eaLnBrk="1" hangingPunct="1"/>
            <a:r>
              <a:rPr lang="en-US" altLang="en-US" sz="3600" dirty="0"/>
              <a:t>															Acts 2:1-12 (NIV)</a:t>
            </a:r>
            <a:endParaRPr lang="en-US" altLang="en-US" sz="5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They saw what seemed to be tongues of fire that separated and came to rest on each of them. All of them were filled with the Holy Spirit and began to speak in other tongues as the Spirit enabled them. </a:t>
            </a:r>
          </a:p>
          <a:p>
            <a:pPr eaLnBrk="1" hangingPunct="1"/>
            <a:r>
              <a:rPr lang="en-US" altLang="en-US" sz="3600" dirty="0"/>
              <a:t>															Acts 2:1-12 (NIV)</a:t>
            </a:r>
            <a:endParaRPr lang="en-US" altLang="en-US" sz="5400" dirty="0"/>
          </a:p>
        </p:txBody>
      </p:sp>
    </p:spTree>
    <p:extLst>
      <p:ext uri="{BB962C8B-B14F-4D97-AF65-F5344CB8AC3E}">
        <p14:creationId xmlns:p14="http://schemas.microsoft.com/office/powerpoint/2010/main" val="188006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dirty="0"/>
              <a:t>#4  AFFECT</a:t>
            </a:r>
          </a:p>
        </p:txBody>
      </p:sp>
    </p:spTree>
    <p:extLst>
      <p:ext uri="{BB962C8B-B14F-4D97-AF65-F5344CB8AC3E}">
        <p14:creationId xmlns:p14="http://schemas.microsoft.com/office/powerpoint/2010/main" val="18546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197346"/>
            <a:ext cx="114125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Now there were staying in Jerusalem God-fearing Jews from every nation under heaven. When they heard this sound, a crowd came together in bewilderment, because each one heard their own language being spoken. </a:t>
            </a:r>
          </a:p>
          <a:p>
            <a:pPr eaLnBrk="1" hangingPunct="1"/>
            <a:endParaRPr lang="en-US" altLang="en-US" sz="5400" dirty="0"/>
          </a:p>
          <a:p>
            <a:pPr eaLnBrk="1" hangingPunct="1"/>
            <a:r>
              <a:rPr lang="en-US" altLang="en-US" sz="3600" dirty="0"/>
              <a:t>															Acts 2:1-12 (NIV)</a:t>
            </a:r>
            <a:endParaRPr lang="en-US" altLang="en-US" sz="5400" dirty="0"/>
          </a:p>
        </p:txBody>
      </p:sp>
    </p:spTree>
    <p:extLst>
      <p:ext uri="{BB962C8B-B14F-4D97-AF65-F5344CB8AC3E}">
        <p14:creationId xmlns:p14="http://schemas.microsoft.com/office/powerpoint/2010/main" val="281759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Utterly amazed, they asked: “Aren’t all these who are speaking Galileans? Then how is it that each of us hears them in our native language? </a:t>
            </a:r>
          </a:p>
          <a:p>
            <a:pPr eaLnBrk="1" hangingPunct="1"/>
            <a:r>
              <a:rPr lang="en-US" altLang="en-US" sz="3600" dirty="0"/>
              <a:t>															Acts 2:1-12 (NIV)</a:t>
            </a:r>
            <a:endParaRPr lang="en-US" altLang="en-US" sz="5400" dirty="0"/>
          </a:p>
        </p:txBody>
      </p:sp>
    </p:spTree>
    <p:extLst>
      <p:ext uri="{BB962C8B-B14F-4D97-AF65-F5344CB8AC3E}">
        <p14:creationId xmlns:p14="http://schemas.microsoft.com/office/powerpoint/2010/main" val="186481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4180115" y="1905681"/>
            <a:ext cx="7197725" cy="3406548"/>
          </a:xfrm>
        </p:spPr>
        <p:txBody>
          <a:bodyPr>
            <a:normAutofit/>
          </a:bodyPr>
          <a:lstStyle/>
          <a:p>
            <a:pPr eaLnBrk="1" fontAlgn="auto" hangingPunct="1">
              <a:spcAft>
                <a:spcPts val="0"/>
              </a:spcAft>
              <a:defRPr/>
            </a:pPr>
            <a:r>
              <a:rPr lang="en-US" sz="7200" dirty="0"/>
              <a:t>A brief history of the feast of </a:t>
            </a:r>
            <a:r>
              <a:rPr lang="en-US" sz="7200" dirty="0" err="1"/>
              <a:t>pentecost</a:t>
            </a:r>
            <a:endParaRPr lang="en-U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Parthians, Medes and Elamites; residents of Mesopotamia, Judea and Cappadocia, Pontus and Asia, Phrygia and Pamphylia, Egypt and the parts of Libya near Cyrene; </a:t>
            </a:r>
          </a:p>
          <a:p>
            <a:pPr eaLnBrk="1" hangingPunct="1"/>
            <a:endParaRPr lang="en-US" altLang="en-US" sz="5400" dirty="0"/>
          </a:p>
          <a:p>
            <a:pPr eaLnBrk="1" hangingPunct="1"/>
            <a:r>
              <a:rPr lang="en-US" altLang="en-US" sz="3600" dirty="0"/>
              <a:t>															Acts 2:1-12 (NIV)</a:t>
            </a:r>
            <a:endParaRPr lang="en-US" altLang="en-US" sz="5400" dirty="0"/>
          </a:p>
        </p:txBody>
      </p:sp>
    </p:spTree>
    <p:extLst>
      <p:ext uri="{BB962C8B-B14F-4D97-AF65-F5344CB8AC3E}">
        <p14:creationId xmlns:p14="http://schemas.microsoft.com/office/powerpoint/2010/main" val="184069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visitors from Rome (both Jews and converts to Judaism); Cretans and Arabs—we hear them declaring the wonders of God in our own tongues!” Amazed and perplexed, they asked one another, “What does this mean?”</a:t>
            </a:r>
          </a:p>
          <a:p>
            <a:pPr eaLnBrk="1" hangingPunct="1"/>
            <a:endParaRPr lang="en-US" altLang="en-US" sz="5400" dirty="0"/>
          </a:p>
          <a:p>
            <a:pPr eaLnBrk="1" hangingPunct="1"/>
            <a:r>
              <a:rPr lang="en-US" altLang="en-US" sz="3600" dirty="0"/>
              <a:t>															Acts 2:1-12 (NIV)</a:t>
            </a:r>
            <a:endParaRPr lang="en-US" altLang="en-US" sz="5400" dirty="0"/>
          </a:p>
        </p:txBody>
      </p:sp>
    </p:spTree>
    <p:extLst>
      <p:ext uri="{BB962C8B-B14F-4D97-AF65-F5344CB8AC3E}">
        <p14:creationId xmlns:p14="http://schemas.microsoft.com/office/powerpoint/2010/main" val="242642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23CB-E5EE-4EB6-9EB4-98924E358A4C}"/>
              </a:ext>
            </a:extLst>
          </p:cNvPr>
          <p:cNvSpPr>
            <a:spLocks noGrp="1"/>
          </p:cNvSpPr>
          <p:nvPr>
            <p:ph type="ctrTitle"/>
          </p:nvPr>
        </p:nvSpPr>
        <p:spPr>
          <a:xfrm>
            <a:off x="3962400" y="1963738"/>
            <a:ext cx="7197725" cy="2422525"/>
          </a:xfrm>
        </p:spPr>
        <p:txBody>
          <a:bodyPr/>
          <a:lstStyle/>
          <a:p>
            <a:pPr eaLnBrk="1" fontAlgn="auto" hangingPunct="1">
              <a:spcAft>
                <a:spcPts val="0"/>
              </a:spcAft>
              <a:defRPr/>
            </a:pPr>
            <a:r>
              <a:rPr lang="en-US" sz="7200" dirty="0"/>
              <a:t>QUESTIONS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Are you alive?  Are you born again?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Are you awaiting?  Are you aligning with all the grace he has for you?</a:t>
            </a:r>
          </a:p>
        </p:txBody>
      </p:sp>
    </p:spTree>
    <p:extLst>
      <p:ext uri="{BB962C8B-B14F-4D97-AF65-F5344CB8AC3E}">
        <p14:creationId xmlns:p14="http://schemas.microsoft.com/office/powerpoint/2010/main" val="43121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With what fire are you burning?  You are called to be ablaze.</a:t>
            </a:r>
          </a:p>
        </p:txBody>
      </p:sp>
    </p:spTree>
    <p:extLst>
      <p:ext uri="{BB962C8B-B14F-4D97-AF65-F5344CB8AC3E}">
        <p14:creationId xmlns:p14="http://schemas.microsoft.com/office/powerpoint/2010/main" val="71361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are you affecting your world?</a:t>
            </a:r>
          </a:p>
        </p:txBody>
      </p:sp>
    </p:spTree>
    <p:extLst>
      <p:ext uri="{BB962C8B-B14F-4D97-AF65-F5344CB8AC3E}">
        <p14:creationId xmlns:p14="http://schemas.microsoft.com/office/powerpoint/2010/main" val="363660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522514" y="1117600"/>
            <a:ext cx="11437257" cy="4194629"/>
          </a:xfrm>
        </p:spPr>
        <p:txBody>
          <a:bodyPr>
            <a:normAutofit fontScale="90000"/>
          </a:bodyPr>
          <a:lstStyle/>
          <a:p>
            <a:pPr eaLnBrk="1" fontAlgn="auto" hangingPunct="1">
              <a:spcAft>
                <a:spcPts val="0"/>
              </a:spcAft>
              <a:defRPr/>
            </a:pPr>
            <a:r>
              <a:rPr lang="en-US" sz="7200" dirty="0"/>
              <a:t>Burning bush</a:t>
            </a:r>
            <a:br>
              <a:rPr lang="en-US" sz="7200" dirty="0"/>
            </a:br>
            <a:r>
              <a:rPr lang="en-US" sz="7200" dirty="0"/>
              <a:t>burning cloud</a:t>
            </a:r>
            <a:br>
              <a:rPr lang="en-US" sz="7200" dirty="0"/>
            </a:br>
            <a:r>
              <a:rPr lang="en-US" sz="7200" dirty="0"/>
              <a:t>burning mountain</a:t>
            </a:r>
            <a:br>
              <a:rPr lang="en-US" sz="7200" dirty="0"/>
            </a:br>
            <a:r>
              <a:rPr lang="en-US" sz="7200" dirty="0"/>
              <a:t>brandished sword</a:t>
            </a:r>
          </a:p>
        </p:txBody>
      </p:sp>
    </p:spTree>
    <p:extLst>
      <p:ext uri="{BB962C8B-B14F-4D97-AF65-F5344CB8AC3E}">
        <p14:creationId xmlns:p14="http://schemas.microsoft.com/office/powerpoint/2010/main" val="57160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522514" y="391886"/>
            <a:ext cx="11437257" cy="6212114"/>
          </a:xfrm>
        </p:spPr>
        <p:txBody>
          <a:bodyPr>
            <a:normAutofit fontScale="90000"/>
          </a:bodyPr>
          <a:lstStyle/>
          <a:p>
            <a:pPr eaLnBrk="1" fontAlgn="auto" hangingPunct="1">
              <a:spcAft>
                <a:spcPts val="0"/>
              </a:spcAft>
              <a:defRPr/>
            </a:pPr>
            <a:r>
              <a:rPr lang="en-US" sz="7200" dirty="0"/>
              <a:t>Did you know that the original plan was to have all of Israel hear the voice of god and see and hear everything that </a:t>
            </a:r>
            <a:r>
              <a:rPr lang="en-US" sz="7200" dirty="0" err="1"/>
              <a:t>moses</a:t>
            </a:r>
            <a:r>
              <a:rPr lang="en-US" sz="7200" dirty="0"/>
              <a:t> saw and heard on the mountain?</a:t>
            </a:r>
          </a:p>
        </p:txBody>
      </p:sp>
    </p:spTree>
    <p:extLst>
      <p:ext uri="{BB962C8B-B14F-4D97-AF65-F5344CB8AC3E}">
        <p14:creationId xmlns:p14="http://schemas.microsoft.com/office/powerpoint/2010/main" val="4739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522514" y="391886"/>
            <a:ext cx="11437257" cy="6212114"/>
          </a:xfrm>
        </p:spPr>
        <p:txBody>
          <a:bodyPr>
            <a:normAutofit fontScale="90000"/>
          </a:bodyPr>
          <a:lstStyle/>
          <a:p>
            <a:pPr eaLnBrk="1" fontAlgn="auto" hangingPunct="1">
              <a:spcAft>
                <a:spcPts val="0"/>
              </a:spcAft>
              <a:defRPr/>
            </a:pPr>
            <a:r>
              <a:rPr lang="en-US" sz="7200" dirty="0"/>
              <a:t>Did you know that the original plan was to have all of Israel function as a priesthood to the gentile nations and fan out across the globe </a:t>
            </a:r>
            <a:r>
              <a:rPr lang="en-US" sz="7200"/>
              <a:t>bringing them in?</a:t>
            </a:r>
            <a:endParaRPr lang="en-US" sz="7200" dirty="0"/>
          </a:p>
        </p:txBody>
      </p:sp>
    </p:spTree>
    <p:extLst>
      <p:ext uri="{BB962C8B-B14F-4D97-AF65-F5344CB8AC3E}">
        <p14:creationId xmlns:p14="http://schemas.microsoft.com/office/powerpoint/2010/main" val="373908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normAutofit/>
          </a:bodyPr>
          <a:lstStyle/>
          <a:p>
            <a:pPr eaLnBrk="1" fontAlgn="auto" hangingPunct="1">
              <a:spcAft>
                <a:spcPts val="0"/>
              </a:spcAft>
              <a:defRPr/>
            </a:pPr>
            <a:r>
              <a:rPr lang="en-US" sz="7200" dirty="0"/>
              <a:t>#1  ALIVE</a:t>
            </a:r>
          </a:p>
        </p:txBody>
      </p:sp>
    </p:spTree>
    <p:extLst>
      <p:ext uri="{BB962C8B-B14F-4D97-AF65-F5344CB8AC3E}">
        <p14:creationId xmlns:p14="http://schemas.microsoft.com/office/powerpoint/2010/main" val="237741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 thief comes only to steal and kill and destroy; I have come that they may have life, and have it to the full.</a:t>
            </a:r>
            <a:r>
              <a:rPr lang="en-US" altLang="en-US" sz="4400" dirty="0"/>
              <a:t>	</a:t>
            </a:r>
          </a:p>
          <a:p>
            <a:pPr eaLnBrk="1" hangingPunct="1"/>
            <a:endParaRPr lang="en-US" altLang="en-US" sz="3600" dirty="0"/>
          </a:p>
          <a:p>
            <a:pPr eaLnBrk="1" hangingPunct="1"/>
            <a:r>
              <a:rPr lang="en-US" altLang="en-US" sz="3600" dirty="0"/>
              <a:t>													1 John 3:8 (NIV)</a:t>
            </a:r>
            <a:endParaRPr lang="en-US" altLang="en-US" sz="5400" dirty="0"/>
          </a:p>
        </p:txBody>
      </p:sp>
    </p:spTree>
    <p:extLst>
      <p:ext uri="{BB962C8B-B14F-4D97-AF65-F5344CB8AC3E}">
        <p14:creationId xmlns:p14="http://schemas.microsoft.com/office/powerpoint/2010/main" val="217666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 one who does what is sinful is of the devil, because the devil has been sinning from the beginning. The reason the Son of God appeared was to destroy the devil’s work.</a:t>
            </a:r>
            <a:r>
              <a:rPr lang="en-US" altLang="en-US" sz="3600" dirty="0"/>
              <a:t>															1 John 3:8 (NIV)</a:t>
            </a:r>
            <a:endParaRPr lang="en-US" altLang="en-US" sz="5400" dirty="0"/>
          </a:p>
        </p:txBody>
      </p:sp>
    </p:spTree>
    <p:extLst>
      <p:ext uri="{BB962C8B-B14F-4D97-AF65-F5344CB8AC3E}">
        <p14:creationId xmlns:p14="http://schemas.microsoft.com/office/powerpoint/2010/main" val="7370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lstStyle/>
          <a:p>
            <a:pPr eaLnBrk="1" fontAlgn="auto" hangingPunct="1">
              <a:spcAft>
                <a:spcPts val="0"/>
              </a:spcAft>
              <a:defRPr/>
            </a:pPr>
            <a:r>
              <a:rPr lang="en-US" sz="7200" dirty="0"/>
              <a:t>#2  AWAIT</a:t>
            </a:r>
          </a:p>
        </p:txBody>
      </p:sp>
    </p:spTree>
    <p:extLst>
      <p:ext uri="{BB962C8B-B14F-4D97-AF65-F5344CB8AC3E}">
        <p14:creationId xmlns:p14="http://schemas.microsoft.com/office/powerpoint/2010/main" val="1176752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27</TotalTime>
  <Words>685</Words>
  <Application>Microsoft Office PowerPoint</Application>
  <PresentationFormat>Widescreen</PresentationFormat>
  <Paragraphs>38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Celestial</vt:lpstr>
      <vt:lpstr>ALIVE,  AWAIT,  ABLAZE,  AFFECT</vt:lpstr>
      <vt:lpstr>A brief history of the feast of pentecost</vt:lpstr>
      <vt:lpstr>Burning bush burning cloud burning mountain brandished sword</vt:lpstr>
      <vt:lpstr>Did you know that the original plan was to have all of Israel hear the voice of god and see and hear everything that moses saw and heard on the mountain?</vt:lpstr>
      <vt:lpstr>Did you know that the original plan was to have all of Israel function as a priesthood to the gentile nations and fan out across the globe bringing them in?</vt:lpstr>
      <vt:lpstr>#1  ALIVE</vt:lpstr>
      <vt:lpstr>PowerPoint Presentation</vt:lpstr>
      <vt:lpstr>PowerPoint Presentation</vt:lpstr>
      <vt:lpstr>#2  AWAIT</vt:lpstr>
      <vt:lpstr>PowerPoint Presentation</vt:lpstr>
      <vt:lpstr>#2  What happens when you wait?</vt:lpstr>
      <vt:lpstr>WAITING IS MORE FUN WITH A GROUP</vt:lpstr>
      <vt:lpstr>Shared goal shared pain shared forgiveness shared understanding shared resources</vt:lpstr>
      <vt:lpstr>#3  ABLAZE</vt:lpstr>
      <vt:lpstr>PowerPoint Presentation</vt:lpstr>
      <vt:lpstr>PowerPoint Presentation</vt:lpstr>
      <vt:lpstr>#4  AFFECT</vt:lpstr>
      <vt:lpstr>PowerPoint Presentation</vt:lpstr>
      <vt:lpstr>PowerPoint Presentation</vt:lpstr>
      <vt:lpstr>PowerPoint Presentation</vt:lpstr>
      <vt:lpstr>PowerPoint Presentation</vt:lpstr>
      <vt:lpstr>QUESTIONS</vt:lpstr>
      <vt:lpstr>Are you alive?  Are you born again?</vt:lpstr>
      <vt:lpstr>Are you awaiting?  Are you aligning with all the grace he has for you?</vt:lpstr>
      <vt:lpstr>With what fire are you burning?  You are called to be ablaze.</vt:lpstr>
      <vt:lpstr>How are you affecting your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2</cp:revision>
  <cp:lastPrinted>2021-04-11T13:01:10Z</cp:lastPrinted>
  <dcterms:created xsi:type="dcterms:W3CDTF">2017-01-01T14:44:49Z</dcterms:created>
  <dcterms:modified xsi:type="dcterms:W3CDTF">2021-05-22T13:06:46Z</dcterms:modified>
</cp:coreProperties>
</file>