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1" r:id="rId1"/>
  </p:sldMasterIdLst>
  <p:sldIdLst>
    <p:sldId id="263" r:id="rId2"/>
    <p:sldId id="277" r:id="rId3"/>
    <p:sldId id="266" r:id="rId4"/>
    <p:sldId id="267" r:id="rId5"/>
    <p:sldId id="276" r:id="rId6"/>
    <p:sldId id="265" r:id="rId7"/>
    <p:sldId id="258" r:id="rId8"/>
    <p:sldId id="259" r:id="rId9"/>
    <p:sldId id="274" r:id="rId10"/>
    <p:sldId id="264" r:id="rId11"/>
    <p:sldId id="275" r:id="rId12"/>
    <p:sldId id="261" r:id="rId13"/>
    <p:sldId id="268" r:id="rId14"/>
    <p:sldId id="278" r:id="rId15"/>
    <p:sldId id="279" r:id="rId16"/>
    <p:sldId id="28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>
        <p:scale>
          <a:sx n="81" d="100"/>
          <a:sy n="81" d="100"/>
        </p:scale>
        <p:origin x="-78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35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258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27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451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23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712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209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1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227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068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33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97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topic/Shavuo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082" y="280416"/>
            <a:ext cx="9720072" cy="1499616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FILLED WITH THE SPIRIT</a:t>
            </a:r>
            <a:endParaRPr lang="en-US" sz="7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323" y="1781908"/>
            <a:ext cx="7573107" cy="452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093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Mark 1:8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John the Baptist said….“I 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have baptized you with water, but he will baptize you with the Holy Spirit." 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smtClean="0"/>
              <a:t>ESV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63510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Luke 11:13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“If 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you then, who are 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evil (sinful, corrupt, fallen), 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know how to give good gifts to your children, how much more will the heavenly Father give the Holy Spirit to those who ask him!" 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sz="4000" dirty="0" smtClean="0"/>
              <a:t>ESV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22645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John 14:26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4000" b="1" dirty="0" smtClean="0"/>
          </a:p>
          <a:p>
            <a:r>
              <a:rPr lang="en-US" sz="4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en-US" sz="4300" b="1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4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Helper (</a:t>
            </a:r>
            <a:r>
              <a:rPr lang="en-US" sz="43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paraclete</a:t>
            </a:r>
            <a:r>
              <a:rPr lang="en-US" sz="4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sz="4300" b="1" dirty="0">
                <a:latin typeface="Calibri" panose="020F0502020204030204" pitchFamily="34" charset="0"/>
                <a:cs typeface="Calibri" panose="020F0502020204030204" pitchFamily="34" charset="0"/>
              </a:rPr>
              <a:t>the Holy Spirit, whom the Father will send in my name, he will teach you all things and bring to your remembrance all that </a:t>
            </a:r>
            <a:r>
              <a:rPr lang="en-US" sz="4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have said </a:t>
            </a:r>
            <a:r>
              <a:rPr lang="en-US" sz="4300" b="1" dirty="0">
                <a:latin typeface="Calibri" panose="020F0502020204030204" pitchFamily="34" charset="0"/>
                <a:cs typeface="Calibri" panose="020F0502020204030204" pitchFamily="34" charset="0"/>
              </a:rPr>
              <a:t>to you. </a:t>
            </a:r>
          </a:p>
          <a:p>
            <a:r>
              <a:rPr lang="en-US" sz="4000" dirty="0" smtClean="0"/>
              <a:t>                                ESV</a:t>
            </a: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                                  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00690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Ephesians 5:18-19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filled with the Spirit, 19 addressing one another in psalms and hymns and spiritual songs, singing and making melody to the Lord with all your 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heart.   </a:t>
            </a:r>
            <a:r>
              <a:rPr lang="en-US" sz="4000" dirty="0" smtClean="0"/>
              <a:t> ESV</a:t>
            </a:r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91466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it’s for everybody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Holy Spirit is for everyone, not just for Pentecostals.</a:t>
            </a:r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02466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makes us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pentecostals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makes us Pentecostals is not speaking in tongues—that’s one of nine gift.</a:t>
            </a:r>
          </a:p>
          <a:p>
            <a:pPr algn="ctr"/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It’s that the Holy Spirit helps us declare the gospel boldly and powerfully.</a:t>
            </a:r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67638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Daily filled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There is one baptism, but many fillings.</a:t>
            </a:r>
          </a:p>
          <a:p>
            <a:pPr algn="ctr"/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Take a big drink every day, not a little sip!</a:t>
            </a:r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75618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PENTECOST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878" y="2286000"/>
            <a:ext cx="10433538" cy="4023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The Jewish feast of Pentecost (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Shavuot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) was 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primarily thanksgiving 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for the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firstfruits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of the wheat harvest, but it was later associated with a remembrance of the Law given by God 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 Moses on Mount Sinai. 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289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CHRISTIAN PENTECOST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24" y="2286000"/>
            <a:ext cx="11418276" cy="4023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For Christians it is the </a:t>
            </a:r>
            <a:r>
              <a:rPr lang="en-US" sz="4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firstfruits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of the powerful presence of God and Jesus in our midst—</a:t>
            </a:r>
          </a:p>
          <a:p>
            <a:pPr marL="0" indent="0" algn="ctr">
              <a:buNone/>
            </a:pP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precious Holy Spirit. 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235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959" y="245247"/>
            <a:ext cx="9720072" cy="1067738"/>
          </a:xfr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ACTS 2:1-4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261" y="1547446"/>
            <a:ext cx="10949354" cy="4023360"/>
          </a:xfrm>
        </p:spPr>
        <p:txBody>
          <a:bodyPr>
            <a:normAutofit fontScale="92500" lnSpcReduction="20000"/>
          </a:bodyPr>
          <a:lstStyle/>
          <a:p>
            <a:r>
              <a:rPr lang="en-US" sz="4000" b="1" dirty="0"/>
              <a:t>When the day of Pentecost arrived, they were all together in one place. 2 And suddenly there came from heaven a sound like a mighty rushing wind, </a:t>
            </a:r>
            <a:endParaRPr lang="en-US" sz="4000" b="1" dirty="0" smtClean="0"/>
          </a:p>
          <a:p>
            <a:r>
              <a:rPr lang="en-US" sz="4000" b="1" dirty="0" smtClean="0"/>
              <a:t>and </a:t>
            </a:r>
            <a:r>
              <a:rPr lang="en-US" sz="4000" b="1" dirty="0"/>
              <a:t>it filled the entire house where they were sitting. </a:t>
            </a:r>
            <a:endParaRPr lang="en-US" sz="4000" b="1" dirty="0" smtClean="0"/>
          </a:p>
          <a:p>
            <a:r>
              <a:rPr lang="en-US" sz="4000" b="1" dirty="0" smtClean="0"/>
              <a:t>3 Divided </a:t>
            </a:r>
            <a:r>
              <a:rPr lang="en-US" sz="4000" b="1" dirty="0"/>
              <a:t>tongues as of fire appeared to them and rested on each one of them. 4 And they were </a:t>
            </a:r>
            <a:r>
              <a:rPr lang="en-US" sz="4000" b="1" dirty="0">
                <a:solidFill>
                  <a:srgbClr val="FF0000"/>
                </a:solidFill>
              </a:rPr>
              <a:t>all filled with the Holy Spirit</a:t>
            </a:r>
            <a:r>
              <a:rPr lang="en-US" sz="4000" b="1" dirty="0"/>
              <a:t> and began to speak in other tongues as the Spirit gave them utterance. </a:t>
            </a:r>
            <a:r>
              <a:rPr lang="en-US" sz="4000" dirty="0"/>
              <a:t>ESV</a:t>
            </a:r>
          </a:p>
        </p:txBody>
      </p:sp>
    </p:spTree>
    <p:extLst>
      <p:ext uri="{BB962C8B-B14F-4D97-AF65-F5344CB8AC3E}">
        <p14:creationId xmlns:p14="http://schemas.microsoft.com/office/powerpoint/2010/main" val="2832295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190" y="292139"/>
            <a:ext cx="9720072" cy="1499616"/>
          </a:xfr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Acts 2:9-11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370" y="1723291"/>
            <a:ext cx="11418276" cy="4489939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There were 9 </a:t>
            </a:r>
            <a:r>
              <a:rPr lang="en-US" sz="4000" b="1" u="sng" dirty="0"/>
              <a:t>Parthians</a:t>
            </a:r>
            <a:r>
              <a:rPr lang="en-US" sz="4000" b="1" dirty="0"/>
              <a:t> and </a:t>
            </a:r>
            <a:r>
              <a:rPr lang="en-US" sz="4000" b="1" u="sng" dirty="0"/>
              <a:t>Medes</a:t>
            </a:r>
            <a:r>
              <a:rPr lang="en-US" sz="4000" b="1" dirty="0"/>
              <a:t> and </a:t>
            </a:r>
            <a:r>
              <a:rPr lang="en-US" sz="4000" b="1" u="sng" dirty="0" smtClean="0"/>
              <a:t>Elamites,</a:t>
            </a:r>
            <a:r>
              <a:rPr lang="en-US" sz="4000" b="1" dirty="0" smtClean="0"/>
              <a:t> </a:t>
            </a:r>
            <a:r>
              <a:rPr lang="en-US" sz="4000" b="1" u="sng" dirty="0" smtClean="0"/>
              <a:t>Mesopotamians, from Judea</a:t>
            </a:r>
            <a:r>
              <a:rPr lang="en-US" sz="4000" b="1" dirty="0" smtClean="0"/>
              <a:t> </a:t>
            </a:r>
            <a:r>
              <a:rPr lang="en-US" sz="4000" b="1" dirty="0"/>
              <a:t>and </a:t>
            </a:r>
            <a:r>
              <a:rPr lang="en-US" sz="4000" b="1" u="sng" dirty="0"/>
              <a:t>Cappadocia,</a:t>
            </a:r>
            <a:r>
              <a:rPr lang="en-US" sz="4000" b="1" dirty="0"/>
              <a:t> </a:t>
            </a:r>
            <a:r>
              <a:rPr lang="en-US" sz="4000" b="1" u="sng" dirty="0"/>
              <a:t>Pontus </a:t>
            </a:r>
            <a:r>
              <a:rPr lang="en-US" sz="4000" b="1" dirty="0"/>
              <a:t>and </a:t>
            </a:r>
            <a:r>
              <a:rPr lang="en-US" sz="4000" b="1" u="sng" dirty="0"/>
              <a:t>Asia</a:t>
            </a:r>
            <a:r>
              <a:rPr lang="en-US" sz="4000" b="1" dirty="0"/>
              <a:t>, 10 </a:t>
            </a:r>
            <a:r>
              <a:rPr lang="en-US" sz="4000" b="1" u="sng" dirty="0"/>
              <a:t>Phrygia</a:t>
            </a:r>
            <a:r>
              <a:rPr lang="en-US" sz="4000" b="1" dirty="0"/>
              <a:t> and </a:t>
            </a:r>
            <a:r>
              <a:rPr lang="en-US" sz="4000" b="1" u="sng" dirty="0"/>
              <a:t>Pamphylia,</a:t>
            </a:r>
            <a:r>
              <a:rPr lang="en-US" sz="4000" b="1" dirty="0"/>
              <a:t> </a:t>
            </a:r>
            <a:r>
              <a:rPr lang="en-US" sz="4000" b="1" u="sng" dirty="0"/>
              <a:t>Egypt </a:t>
            </a:r>
            <a:r>
              <a:rPr lang="en-US" sz="4000" b="1" dirty="0"/>
              <a:t>and </a:t>
            </a:r>
            <a:r>
              <a:rPr lang="en-US" sz="4000" b="1" u="sng" dirty="0" smtClean="0"/>
              <a:t>of Libya; </a:t>
            </a:r>
            <a:r>
              <a:rPr lang="en-US" sz="4000" b="1" dirty="0" smtClean="0"/>
              <a:t>visitors </a:t>
            </a:r>
            <a:r>
              <a:rPr lang="en-US" sz="4000" b="1" dirty="0"/>
              <a:t>from </a:t>
            </a:r>
            <a:r>
              <a:rPr lang="en-US" sz="4000" b="1" u="sng" dirty="0"/>
              <a:t>Rome</a:t>
            </a:r>
            <a:r>
              <a:rPr lang="en-US" sz="4000" b="1" dirty="0"/>
              <a:t>, 11 </a:t>
            </a:r>
            <a:r>
              <a:rPr lang="en-US" sz="4000" b="1" u="sng" dirty="0"/>
              <a:t>both Jews</a:t>
            </a:r>
            <a:r>
              <a:rPr lang="en-US" sz="4000" b="1" dirty="0"/>
              <a:t> and </a:t>
            </a:r>
            <a:r>
              <a:rPr lang="en-US" sz="4000" b="1" u="sng" dirty="0"/>
              <a:t>proselytes</a:t>
            </a:r>
            <a:r>
              <a:rPr lang="en-US" sz="4000" b="1" dirty="0"/>
              <a:t>, </a:t>
            </a:r>
            <a:r>
              <a:rPr lang="en-US" sz="4000" b="1" u="sng" dirty="0"/>
              <a:t>Cretans</a:t>
            </a:r>
            <a:r>
              <a:rPr lang="en-US" sz="4000" b="1" dirty="0"/>
              <a:t> and </a:t>
            </a:r>
            <a:r>
              <a:rPr lang="en-US" sz="4000" b="1" u="sng" dirty="0"/>
              <a:t>Arabians</a:t>
            </a:r>
            <a:r>
              <a:rPr lang="en-US" sz="4000" b="1" dirty="0"/>
              <a:t>—we hear them telling in our own tongues the mighty works of God." </a:t>
            </a:r>
            <a:r>
              <a:rPr lang="en-US" sz="4000" dirty="0"/>
              <a:t> ESV</a:t>
            </a:r>
          </a:p>
        </p:txBody>
      </p:sp>
    </p:spTree>
    <p:extLst>
      <p:ext uri="{BB962C8B-B14F-4D97-AF65-F5344CB8AC3E}">
        <p14:creationId xmlns:p14="http://schemas.microsoft.com/office/powerpoint/2010/main" val="1350899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Tongues are languages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They heard 17 different languages and dialects declaring the mighty works of God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Explanation--It was a miraculous event.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004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Five things happened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5" y="2286000"/>
            <a:ext cx="10351477" cy="4023360"/>
          </a:xfrm>
        </p:spPr>
        <p:txBody>
          <a:bodyPr>
            <a:normAutofit/>
          </a:bodyPr>
          <a:lstStyle/>
          <a:p>
            <a:pPr lvl="0"/>
            <a:r>
              <a:rPr lang="en-US" sz="4000" dirty="0"/>
              <a:t> </a:t>
            </a:r>
            <a:r>
              <a:rPr lang="en-US" sz="4000" b="1" dirty="0" smtClean="0"/>
              <a:t>1.</a:t>
            </a:r>
            <a:r>
              <a:rPr lang="en-US" sz="4000" dirty="0" smtClean="0"/>
              <a:t>  </a:t>
            </a:r>
            <a:r>
              <a:rPr lang="en-US" sz="4000" b="1" dirty="0" smtClean="0"/>
              <a:t>All together (unified) </a:t>
            </a:r>
            <a:r>
              <a:rPr lang="en-US" sz="4000" b="1" dirty="0"/>
              <a:t>in one place.</a:t>
            </a:r>
          </a:p>
          <a:p>
            <a:pPr lvl="0"/>
            <a:r>
              <a:rPr lang="en-US" sz="4000" b="1" dirty="0" smtClean="0"/>
              <a:t>2.  A </a:t>
            </a:r>
            <a:r>
              <a:rPr lang="en-US" sz="4000" b="1" dirty="0"/>
              <a:t>sound like a mighty rushing wind.</a:t>
            </a:r>
          </a:p>
          <a:p>
            <a:pPr lvl="0"/>
            <a:r>
              <a:rPr lang="en-US" sz="4000" b="1" dirty="0" smtClean="0"/>
              <a:t>3.  Filled </a:t>
            </a:r>
            <a:r>
              <a:rPr lang="en-US" sz="4000" b="1" dirty="0"/>
              <a:t>the entire house.</a:t>
            </a:r>
          </a:p>
          <a:p>
            <a:pPr lvl="0"/>
            <a:r>
              <a:rPr lang="en-US" sz="4000" b="1" dirty="0" smtClean="0"/>
              <a:t>4.  Divided </a:t>
            </a:r>
            <a:r>
              <a:rPr lang="en-US" sz="4000" b="1" dirty="0"/>
              <a:t>tongues as of fire on each </a:t>
            </a:r>
            <a:r>
              <a:rPr lang="en-US" sz="4000" b="1" dirty="0" smtClean="0"/>
              <a:t>of </a:t>
            </a:r>
            <a:r>
              <a:rPr lang="en-US" sz="4000" b="1" dirty="0"/>
              <a:t>them.</a:t>
            </a:r>
          </a:p>
          <a:p>
            <a:pPr lvl="0"/>
            <a:r>
              <a:rPr lang="en-US" sz="4000" b="1" dirty="0" smtClean="0"/>
              <a:t>5.  All </a:t>
            </a:r>
            <a:r>
              <a:rPr lang="en-US" sz="4000" b="1" dirty="0"/>
              <a:t>filled with the Holy Spirit.</a:t>
            </a:r>
          </a:p>
        </p:txBody>
      </p:sp>
    </p:spTree>
    <p:extLst>
      <p:ext uri="{BB962C8B-B14F-4D97-AF65-F5344CB8AC3E}">
        <p14:creationId xmlns:p14="http://schemas.microsoft.com/office/powerpoint/2010/main" val="2036822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Purpose of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pentecost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Why were they 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there?  Why 10 days?  </a:t>
            </a:r>
          </a:p>
          <a:p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A:  Jesus 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commanded them to wait there for the promise of the Father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A:  It had to be on the day of Pentecost.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919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Acts 1:4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5" y="2286000"/>
            <a:ext cx="10480429" cy="402336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He (Jesus) commanded them to stay in Jerusalem, and to wait for the promise of the Father.</a:t>
            </a:r>
          </a:p>
          <a:p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“You 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will be baptized with the Holy Spirit not many days 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now."   </a:t>
            </a:r>
            <a:r>
              <a:rPr lang="en-US" sz="4000" dirty="0"/>
              <a:t> ESV</a:t>
            </a:r>
          </a:p>
          <a:p>
            <a:r>
              <a:rPr lang="en-US" sz="4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310408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2292</TotalTime>
  <Words>594</Words>
  <Application>Microsoft Office PowerPoint</Application>
  <PresentationFormat>Custom</PresentationFormat>
  <Paragraphs>48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Integral</vt:lpstr>
      <vt:lpstr>FILLED WITH THE SPIRIT</vt:lpstr>
      <vt:lpstr>                  PENTECOST</vt:lpstr>
      <vt:lpstr>        CHRISTIAN PENTECOST</vt:lpstr>
      <vt:lpstr>ACTS 2:1-4</vt:lpstr>
      <vt:lpstr>Acts 2:9-11</vt:lpstr>
      <vt:lpstr>    Tongues are languages</vt:lpstr>
      <vt:lpstr>     Five things happened</vt:lpstr>
      <vt:lpstr>    Purpose of pentecost</vt:lpstr>
      <vt:lpstr>Acts 1:4</vt:lpstr>
      <vt:lpstr>Mark 1:8</vt:lpstr>
      <vt:lpstr>Luke 11:13</vt:lpstr>
      <vt:lpstr>John 14:26</vt:lpstr>
      <vt:lpstr>Ephesians 5:18-19</vt:lpstr>
      <vt:lpstr>             it’s for everybody</vt:lpstr>
      <vt:lpstr>What makes us pentecostals?</vt:lpstr>
      <vt:lpstr>                 Daily filled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</dc:creator>
  <cp:lastModifiedBy>stevo</cp:lastModifiedBy>
  <cp:revision>31</cp:revision>
  <dcterms:created xsi:type="dcterms:W3CDTF">2021-05-05T00:26:50Z</dcterms:created>
  <dcterms:modified xsi:type="dcterms:W3CDTF">2021-05-19T14:19:51Z</dcterms:modified>
</cp:coreProperties>
</file>