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411" r:id="rId2"/>
    <p:sldId id="260" r:id="rId3"/>
    <p:sldId id="395" r:id="rId4"/>
    <p:sldId id="412" r:id="rId5"/>
    <p:sldId id="418" r:id="rId6"/>
    <p:sldId id="413" r:id="rId7"/>
    <p:sldId id="419" r:id="rId8"/>
    <p:sldId id="414" r:id="rId9"/>
    <p:sldId id="420" r:id="rId10"/>
    <p:sldId id="415" r:id="rId11"/>
    <p:sldId id="421" r:id="rId12"/>
    <p:sldId id="416" r:id="rId13"/>
    <p:sldId id="422" r:id="rId14"/>
    <p:sldId id="417" r:id="rId15"/>
    <p:sldId id="423" r:id="rId16"/>
    <p:sldId id="403" r:id="rId17"/>
    <p:sldId id="404" r:id="rId18"/>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D5FBE-9514-47FF-9D5D-361FE9D24C39}" v="1" dt="2021-05-15T20:27:15.351"/>
    <p1510:client id="{A967F0CF-D717-4B22-99D7-C7E6645D4514}" v="1" dt="2021-05-16T13:17:10.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079D5FBE-9514-47FF-9D5D-361FE9D24C39}"/>
    <pc:docChg chg="undo custSel addSld delSld modSld sldOrd">
      <pc:chgData name="Douglas Martin" userId="2f233c73-e982-4686-a2f7-7fcacf256faf" providerId="ADAL" clId="{079D5FBE-9514-47FF-9D5D-361FE9D24C39}" dt="2021-05-15T20:44:15.939" v="499" actId="14100"/>
      <pc:docMkLst>
        <pc:docMk/>
      </pc:docMkLst>
      <pc:sldChg chg="modSp mod">
        <pc:chgData name="Douglas Martin" userId="2f233c73-e982-4686-a2f7-7fcacf256faf" providerId="ADAL" clId="{079D5FBE-9514-47FF-9D5D-361FE9D24C39}" dt="2021-05-15T20:27:15.350" v="45" actId="1076"/>
        <pc:sldMkLst>
          <pc:docMk/>
          <pc:sldMk cId="0" sldId="260"/>
        </pc:sldMkLst>
        <pc:spChg chg="mod">
          <ac:chgData name="Douglas Martin" userId="2f233c73-e982-4686-a2f7-7fcacf256faf" providerId="ADAL" clId="{079D5FBE-9514-47FF-9D5D-361FE9D24C39}" dt="2021-05-15T20:27:15.350" v="45" actId="1076"/>
          <ac:spMkLst>
            <pc:docMk/>
            <pc:sldMk cId="0" sldId="260"/>
            <ac:spMk id="20482" creationId="{C44D4744-D426-4999-AC26-69A9BF08A9C1}"/>
          </ac:spMkLst>
        </pc:spChg>
      </pc:sldChg>
      <pc:sldChg chg="del">
        <pc:chgData name="Douglas Martin" userId="2f233c73-e982-4686-a2f7-7fcacf256faf" providerId="ADAL" clId="{079D5FBE-9514-47FF-9D5D-361FE9D24C39}" dt="2021-05-15T20:26:06.978" v="25" actId="47"/>
        <pc:sldMkLst>
          <pc:docMk/>
          <pc:sldMk cId="0" sldId="391"/>
        </pc:sldMkLst>
      </pc:sldChg>
      <pc:sldChg chg="del">
        <pc:chgData name="Douglas Martin" userId="2f233c73-e982-4686-a2f7-7fcacf256faf" providerId="ADAL" clId="{079D5FBE-9514-47FF-9D5D-361FE9D24C39}" dt="2021-05-15T20:26:26.280" v="30" actId="47"/>
        <pc:sldMkLst>
          <pc:docMk/>
          <pc:sldMk cId="0" sldId="392"/>
        </pc:sldMkLst>
      </pc:sldChg>
      <pc:sldChg chg="del">
        <pc:chgData name="Douglas Martin" userId="2f233c73-e982-4686-a2f7-7fcacf256faf" providerId="ADAL" clId="{079D5FBE-9514-47FF-9D5D-361FE9D24C39}" dt="2021-05-15T20:26:26.875" v="31" actId="47"/>
        <pc:sldMkLst>
          <pc:docMk/>
          <pc:sldMk cId="0" sldId="393"/>
        </pc:sldMkLst>
      </pc:sldChg>
      <pc:sldChg chg="del">
        <pc:chgData name="Douglas Martin" userId="2f233c73-e982-4686-a2f7-7fcacf256faf" providerId="ADAL" clId="{079D5FBE-9514-47FF-9D5D-361FE9D24C39}" dt="2021-05-15T20:26:27.988" v="36" actId="47"/>
        <pc:sldMkLst>
          <pc:docMk/>
          <pc:sldMk cId="0" sldId="394"/>
        </pc:sldMkLst>
      </pc:sldChg>
      <pc:sldChg chg="modSp mod ord">
        <pc:chgData name="Douglas Martin" userId="2f233c73-e982-4686-a2f7-7fcacf256faf" providerId="ADAL" clId="{079D5FBE-9514-47FF-9D5D-361FE9D24C39}" dt="2021-05-15T20:32:53.763" v="157" actId="27636"/>
        <pc:sldMkLst>
          <pc:docMk/>
          <pc:sldMk cId="0" sldId="395"/>
        </pc:sldMkLst>
        <pc:spChg chg="mod">
          <ac:chgData name="Douglas Martin" userId="2f233c73-e982-4686-a2f7-7fcacf256faf" providerId="ADAL" clId="{079D5FBE-9514-47FF-9D5D-361FE9D24C39}" dt="2021-05-15T20:32:53.763" v="157" actId="27636"/>
          <ac:spMkLst>
            <pc:docMk/>
            <pc:sldMk cId="0" sldId="395"/>
            <ac:spMk id="2" creationId="{68BAF451-A09D-455C-96ED-62ACA7DE0A52}"/>
          </ac:spMkLst>
        </pc:spChg>
      </pc:sldChg>
      <pc:sldChg chg="del">
        <pc:chgData name="Douglas Martin" userId="2f233c73-e982-4686-a2f7-7fcacf256faf" providerId="ADAL" clId="{079D5FBE-9514-47FF-9D5D-361FE9D24C39}" dt="2021-05-15T20:26:25.036" v="27" actId="47"/>
        <pc:sldMkLst>
          <pc:docMk/>
          <pc:sldMk cId="0" sldId="396"/>
        </pc:sldMkLst>
      </pc:sldChg>
      <pc:sldChg chg="del">
        <pc:chgData name="Douglas Martin" userId="2f233c73-e982-4686-a2f7-7fcacf256faf" providerId="ADAL" clId="{079D5FBE-9514-47FF-9D5D-361FE9D24C39}" dt="2021-05-15T20:26:27.207" v="32" actId="47"/>
        <pc:sldMkLst>
          <pc:docMk/>
          <pc:sldMk cId="0" sldId="397"/>
        </pc:sldMkLst>
      </pc:sldChg>
      <pc:sldChg chg="del">
        <pc:chgData name="Douglas Martin" userId="2f233c73-e982-4686-a2f7-7fcacf256faf" providerId="ADAL" clId="{079D5FBE-9514-47FF-9D5D-361FE9D24C39}" dt="2021-05-15T20:26:28.984" v="38" actId="47"/>
        <pc:sldMkLst>
          <pc:docMk/>
          <pc:sldMk cId="0" sldId="398"/>
        </pc:sldMkLst>
      </pc:sldChg>
      <pc:sldChg chg="del">
        <pc:chgData name="Douglas Martin" userId="2f233c73-e982-4686-a2f7-7fcacf256faf" providerId="ADAL" clId="{079D5FBE-9514-47FF-9D5D-361FE9D24C39}" dt="2021-05-15T20:26:25.577" v="29" actId="47"/>
        <pc:sldMkLst>
          <pc:docMk/>
          <pc:sldMk cId="0" sldId="399"/>
        </pc:sldMkLst>
      </pc:sldChg>
      <pc:sldChg chg="del">
        <pc:chgData name="Douglas Martin" userId="2f233c73-e982-4686-a2f7-7fcacf256faf" providerId="ADAL" clId="{079D5FBE-9514-47FF-9D5D-361FE9D24C39}" dt="2021-05-15T20:36:33.597" v="295" actId="47"/>
        <pc:sldMkLst>
          <pc:docMk/>
          <pc:sldMk cId="0" sldId="400"/>
        </pc:sldMkLst>
      </pc:sldChg>
      <pc:sldChg chg="del">
        <pc:chgData name="Douglas Martin" userId="2f233c73-e982-4686-a2f7-7fcacf256faf" providerId="ADAL" clId="{079D5FBE-9514-47FF-9D5D-361FE9D24C39}" dt="2021-05-15T20:26:27.567" v="34" actId="47"/>
        <pc:sldMkLst>
          <pc:docMk/>
          <pc:sldMk cId="0" sldId="401"/>
        </pc:sldMkLst>
      </pc:sldChg>
      <pc:sldChg chg="del">
        <pc:chgData name="Douglas Martin" userId="2f233c73-e982-4686-a2f7-7fcacf256faf" providerId="ADAL" clId="{079D5FBE-9514-47FF-9D5D-361FE9D24C39}" dt="2021-05-15T20:26:29.156" v="39" actId="47"/>
        <pc:sldMkLst>
          <pc:docMk/>
          <pc:sldMk cId="0" sldId="402"/>
        </pc:sldMkLst>
      </pc:sldChg>
      <pc:sldChg chg="add del">
        <pc:chgData name="Douglas Martin" userId="2f233c73-e982-4686-a2f7-7fcacf256faf" providerId="ADAL" clId="{079D5FBE-9514-47FF-9D5D-361FE9D24C39}" dt="2021-05-15T20:26:32.805" v="41" actId="47"/>
        <pc:sldMkLst>
          <pc:docMk/>
          <pc:sldMk cId="0" sldId="403"/>
        </pc:sldMkLst>
      </pc:sldChg>
      <pc:sldChg chg="modSp mod">
        <pc:chgData name="Douglas Martin" userId="2f233c73-e982-4686-a2f7-7fcacf256faf" providerId="ADAL" clId="{079D5FBE-9514-47FF-9D5D-361FE9D24C39}" dt="2021-05-15T20:44:15.939" v="499" actId="14100"/>
        <pc:sldMkLst>
          <pc:docMk/>
          <pc:sldMk cId="0" sldId="404"/>
        </pc:sldMkLst>
        <pc:spChg chg="mod">
          <ac:chgData name="Douglas Martin" userId="2f233c73-e982-4686-a2f7-7fcacf256faf" providerId="ADAL" clId="{079D5FBE-9514-47FF-9D5D-361FE9D24C39}" dt="2021-05-15T20:44:15.939" v="499" actId="14100"/>
          <ac:spMkLst>
            <pc:docMk/>
            <pc:sldMk cId="0" sldId="404"/>
            <ac:spMk id="2" creationId="{D5A01701-4ECE-47C5-95E9-4568F0866168}"/>
          </ac:spMkLst>
        </pc:spChg>
      </pc:sldChg>
      <pc:sldChg chg="del">
        <pc:chgData name="Douglas Martin" userId="2f233c73-e982-4686-a2f7-7fcacf256faf" providerId="ADAL" clId="{079D5FBE-9514-47FF-9D5D-361FE9D24C39}" dt="2021-05-15T20:26:06.333" v="24" actId="47"/>
        <pc:sldMkLst>
          <pc:docMk/>
          <pc:sldMk cId="2632990245" sldId="405"/>
        </pc:sldMkLst>
      </pc:sldChg>
      <pc:sldChg chg="del">
        <pc:chgData name="Douglas Martin" userId="2f233c73-e982-4686-a2f7-7fcacf256faf" providerId="ADAL" clId="{079D5FBE-9514-47FF-9D5D-361FE9D24C39}" dt="2021-05-15T20:26:08.762" v="26" actId="47"/>
        <pc:sldMkLst>
          <pc:docMk/>
          <pc:sldMk cId="2671217628" sldId="406"/>
        </pc:sldMkLst>
      </pc:sldChg>
      <pc:sldChg chg="del">
        <pc:chgData name="Douglas Martin" userId="2f233c73-e982-4686-a2f7-7fcacf256faf" providerId="ADAL" clId="{079D5FBE-9514-47FF-9D5D-361FE9D24C39}" dt="2021-05-15T20:26:27.785" v="35" actId="47"/>
        <pc:sldMkLst>
          <pc:docMk/>
          <pc:sldMk cId="3813572624" sldId="407"/>
        </pc:sldMkLst>
      </pc:sldChg>
      <pc:sldChg chg="del">
        <pc:chgData name="Douglas Martin" userId="2f233c73-e982-4686-a2f7-7fcacf256faf" providerId="ADAL" clId="{079D5FBE-9514-47FF-9D5D-361FE9D24C39}" dt="2021-05-15T20:26:28.422" v="37" actId="47"/>
        <pc:sldMkLst>
          <pc:docMk/>
          <pc:sldMk cId="2176230751" sldId="408"/>
        </pc:sldMkLst>
      </pc:sldChg>
      <pc:sldChg chg="del">
        <pc:chgData name="Douglas Martin" userId="2f233c73-e982-4686-a2f7-7fcacf256faf" providerId="ADAL" clId="{079D5FBE-9514-47FF-9D5D-361FE9D24C39}" dt="2021-05-15T20:26:25.219" v="28" actId="47"/>
        <pc:sldMkLst>
          <pc:docMk/>
          <pc:sldMk cId="878116029" sldId="409"/>
        </pc:sldMkLst>
      </pc:sldChg>
      <pc:sldChg chg="del">
        <pc:chgData name="Douglas Martin" userId="2f233c73-e982-4686-a2f7-7fcacf256faf" providerId="ADAL" clId="{079D5FBE-9514-47FF-9D5D-361FE9D24C39}" dt="2021-05-15T20:26:27.379" v="33" actId="47"/>
        <pc:sldMkLst>
          <pc:docMk/>
          <pc:sldMk cId="2861804064" sldId="410"/>
        </pc:sldMkLst>
      </pc:sldChg>
      <pc:sldChg chg="modSp mod">
        <pc:chgData name="Douglas Martin" userId="2f233c73-e982-4686-a2f7-7fcacf256faf" providerId="ADAL" clId="{079D5FBE-9514-47FF-9D5D-361FE9D24C39}" dt="2021-05-15T20:25:06.751" v="10" actId="20577"/>
        <pc:sldMkLst>
          <pc:docMk/>
          <pc:sldMk cId="3995971972" sldId="411"/>
        </pc:sldMkLst>
        <pc:spChg chg="mod">
          <ac:chgData name="Douglas Martin" userId="2f233c73-e982-4686-a2f7-7fcacf256faf" providerId="ADAL" clId="{079D5FBE-9514-47FF-9D5D-361FE9D24C39}" dt="2021-05-15T20:25:06.751" v="10" actId="20577"/>
          <ac:spMkLst>
            <pc:docMk/>
            <pc:sldMk cId="3995971972" sldId="411"/>
            <ac:spMk id="2" creationId="{9C915F4B-2D12-4BAF-9ECB-DA3A2ED62E9B}"/>
          </ac:spMkLst>
        </pc:spChg>
      </pc:sldChg>
      <pc:sldChg chg="modSp add mod">
        <pc:chgData name="Douglas Martin" userId="2f233c73-e982-4686-a2f7-7fcacf256faf" providerId="ADAL" clId="{079D5FBE-9514-47FF-9D5D-361FE9D24C39}" dt="2021-05-15T20:27:46.761" v="49" actId="403"/>
        <pc:sldMkLst>
          <pc:docMk/>
          <pc:sldMk cId="1295012222" sldId="412"/>
        </pc:sldMkLst>
        <pc:spChg chg="mod">
          <ac:chgData name="Douglas Martin" userId="2f233c73-e982-4686-a2f7-7fcacf256faf" providerId="ADAL" clId="{079D5FBE-9514-47FF-9D5D-361FE9D24C39}" dt="2021-05-15T20:27:46.761" v="49" actId="403"/>
          <ac:spMkLst>
            <pc:docMk/>
            <pc:sldMk cId="1295012222" sldId="412"/>
            <ac:spMk id="20482" creationId="{C44D4744-D426-4999-AC26-69A9BF08A9C1}"/>
          </ac:spMkLst>
        </pc:spChg>
      </pc:sldChg>
      <pc:sldChg chg="modSp add mod">
        <pc:chgData name="Douglas Martin" userId="2f233c73-e982-4686-a2f7-7fcacf256faf" providerId="ADAL" clId="{079D5FBE-9514-47FF-9D5D-361FE9D24C39}" dt="2021-05-15T20:28:22.066" v="53" actId="404"/>
        <pc:sldMkLst>
          <pc:docMk/>
          <pc:sldMk cId="50161383" sldId="413"/>
        </pc:sldMkLst>
        <pc:spChg chg="mod">
          <ac:chgData name="Douglas Martin" userId="2f233c73-e982-4686-a2f7-7fcacf256faf" providerId="ADAL" clId="{079D5FBE-9514-47FF-9D5D-361FE9D24C39}" dt="2021-05-15T20:28:22.066" v="53" actId="404"/>
          <ac:spMkLst>
            <pc:docMk/>
            <pc:sldMk cId="50161383" sldId="413"/>
            <ac:spMk id="20482" creationId="{C44D4744-D426-4999-AC26-69A9BF08A9C1}"/>
          </ac:spMkLst>
        </pc:spChg>
      </pc:sldChg>
      <pc:sldChg chg="modSp add mod">
        <pc:chgData name="Douglas Martin" userId="2f233c73-e982-4686-a2f7-7fcacf256faf" providerId="ADAL" clId="{079D5FBE-9514-47FF-9D5D-361FE9D24C39}" dt="2021-05-15T20:28:53.798" v="57" actId="6549"/>
        <pc:sldMkLst>
          <pc:docMk/>
          <pc:sldMk cId="696678588" sldId="414"/>
        </pc:sldMkLst>
        <pc:spChg chg="mod">
          <ac:chgData name="Douglas Martin" userId="2f233c73-e982-4686-a2f7-7fcacf256faf" providerId="ADAL" clId="{079D5FBE-9514-47FF-9D5D-361FE9D24C39}" dt="2021-05-15T20:28:53.798" v="57" actId="6549"/>
          <ac:spMkLst>
            <pc:docMk/>
            <pc:sldMk cId="696678588" sldId="414"/>
            <ac:spMk id="20482" creationId="{C44D4744-D426-4999-AC26-69A9BF08A9C1}"/>
          </ac:spMkLst>
        </pc:spChg>
      </pc:sldChg>
      <pc:sldChg chg="modSp add mod">
        <pc:chgData name="Douglas Martin" userId="2f233c73-e982-4686-a2f7-7fcacf256faf" providerId="ADAL" clId="{079D5FBE-9514-47FF-9D5D-361FE9D24C39}" dt="2021-05-15T20:29:17.240" v="62" actId="20577"/>
        <pc:sldMkLst>
          <pc:docMk/>
          <pc:sldMk cId="1299105310" sldId="415"/>
        </pc:sldMkLst>
        <pc:spChg chg="mod">
          <ac:chgData name="Douglas Martin" userId="2f233c73-e982-4686-a2f7-7fcacf256faf" providerId="ADAL" clId="{079D5FBE-9514-47FF-9D5D-361FE9D24C39}" dt="2021-05-15T20:29:17.240" v="62" actId="20577"/>
          <ac:spMkLst>
            <pc:docMk/>
            <pc:sldMk cId="1299105310" sldId="415"/>
            <ac:spMk id="20482" creationId="{C44D4744-D426-4999-AC26-69A9BF08A9C1}"/>
          </ac:spMkLst>
        </pc:spChg>
      </pc:sldChg>
      <pc:sldChg chg="modSp add mod">
        <pc:chgData name="Douglas Martin" userId="2f233c73-e982-4686-a2f7-7fcacf256faf" providerId="ADAL" clId="{079D5FBE-9514-47FF-9D5D-361FE9D24C39}" dt="2021-05-15T20:29:39.646" v="65" actId="6549"/>
        <pc:sldMkLst>
          <pc:docMk/>
          <pc:sldMk cId="1079631774" sldId="416"/>
        </pc:sldMkLst>
        <pc:spChg chg="mod">
          <ac:chgData name="Douglas Martin" userId="2f233c73-e982-4686-a2f7-7fcacf256faf" providerId="ADAL" clId="{079D5FBE-9514-47FF-9D5D-361FE9D24C39}" dt="2021-05-15T20:29:39.646" v="65" actId="6549"/>
          <ac:spMkLst>
            <pc:docMk/>
            <pc:sldMk cId="1079631774" sldId="416"/>
            <ac:spMk id="20482" creationId="{C44D4744-D426-4999-AC26-69A9BF08A9C1}"/>
          </ac:spMkLst>
        </pc:spChg>
      </pc:sldChg>
      <pc:sldChg chg="modSp add mod">
        <pc:chgData name="Douglas Martin" userId="2f233c73-e982-4686-a2f7-7fcacf256faf" providerId="ADAL" clId="{079D5FBE-9514-47FF-9D5D-361FE9D24C39}" dt="2021-05-15T20:29:46.494" v="66" actId="6549"/>
        <pc:sldMkLst>
          <pc:docMk/>
          <pc:sldMk cId="44916388" sldId="417"/>
        </pc:sldMkLst>
        <pc:spChg chg="mod">
          <ac:chgData name="Douglas Martin" userId="2f233c73-e982-4686-a2f7-7fcacf256faf" providerId="ADAL" clId="{079D5FBE-9514-47FF-9D5D-361FE9D24C39}" dt="2021-05-15T20:29:46.494" v="66" actId="6549"/>
          <ac:spMkLst>
            <pc:docMk/>
            <pc:sldMk cId="44916388" sldId="417"/>
            <ac:spMk id="20482" creationId="{C44D4744-D426-4999-AC26-69A9BF08A9C1}"/>
          </ac:spMkLst>
        </pc:spChg>
      </pc:sldChg>
      <pc:sldChg chg="modSp add mod ord">
        <pc:chgData name="Douglas Martin" userId="2f233c73-e982-4686-a2f7-7fcacf256faf" providerId="ADAL" clId="{079D5FBE-9514-47FF-9D5D-361FE9D24C39}" dt="2021-05-15T20:33:15.126" v="164" actId="20577"/>
        <pc:sldMkLst>
          <pc:docMk/>
          <pc:sldMk cId="1176752331" sldId="418"/>
        </pc:sldMkLst>
        <pc:spChg chg="mod">
          <ac:chgData name="Douglas Martin" userId="2f233c73-e982-4686-a2f7-7fcacf256faf" providerId="ADAL" clId="{079D5FBE-9514-47FF-9D5D-361FE9D24C39}" dt="2021-05-15T20:33:15.126" v="164" actId="20577"/>
          <ac:spMkLst>
            <pc:docMk/>
            <pc:sldMk cId="1176752331" sldId="418"/>
            <ac:spMk id="2" creationId="{68BAF451-A09D-455C-96ED-62ACA7DE0A52}"/>
          </ac:spMkLst>
        </pc:spChg>
      </pc:sldChg>
      <pc:sldChg chg="modSp add mod ord">
        <pc:chgData name="Douglas Martin" userId="2f233c73-e982-4686-a2f7-7fcacf256faf" providerId="ADAL" clId="{079D5FBE-9514-47FF-9D5D-361FE9D24C39}" dt="2021-05-15T20:33:45.366" v="192" actId="14100"/>
        <pc:sldMkLst>
          <pc:docMk/>
          <pc:sldMk cId="3450942136" sldId="419"/>
        </pc:sldMkLst>
        <pc:spChg chg="mod">
          <ac:chgData name="Douglas Martin" userId="2f233c73-e982-4686-a2f7-7fcacf256faf" providerId="ADAL" clId="{079D5FBE-9514-47FF-9D5D-361FE9D24C39}" dt="2021-05-15T20:33:45.366" v="192" actId="14100"/>
          <ac:spMkLst>
            <pc:docMk/>
            <pc:sldMk cId="3450942136" sldId="419"/>
            <ac:spMk id="2" creationId="{68BAF451-A09D-455C-96ED-62ACA7DE0A52}"/>
          </ac:spMkLst>
        </pc:spChg>
      </pc:sldChg>
      <pc:sldChg chg="modSp add mod ord">
        <pc:chgData name="Douglas Martin" userId="2f233c73-e982-4686-a2f7-7fcacf256faf" providerId="ADAL" clId="{079D5FBE-9514-47FF-9D5D-361FE9D24C39}" dt="2021-05-15T20:34:22.847" v="234" actId="20577"/>
        <pc:sldMkLst>
          <pc:docMk/>
          <pc:sldMk cId="185467408" sldId="420"/>
        </pc:sldMkLst>
        <pc:spChg chg="mod">
          <ac:chgData name="Douglas Martin" userId="2f233c73-e982-4686-a2f7-7fcacf256faf" providerId="ADAL" clId="{079D5FBE-9514-47FF-9D5D-361FE9D24C39}" dt="2021-05-15T20:34:22.847" v="234" actId="20577"/>
          <ac:spMkLst>
            <pc:docMk/>
            <pc:sldMk cId="185467408" sldId="420"/>
            <ac:spMk id="2" creationId="{68BAF451-A09D-455C-96ED-62ACA7DE0A52}"/>
          </ac:spMkLst>
        </pc:spChg>
      </pc:sldChg>
      <pc:sldChg chg="modSp add mod ord">
        <pc:chgData name="Douglas Martin" userId="2f233c73-e982-4686-a2f7-7fcacf256faf" providerId="ADAL" clId="{079D5FBE-9514-47FF-9D5D-361FE9D24C39}" dt="2021-05-15T20:40:18.721" v="326" actId="20577"/>
        <pc:sldMkLst>
          <pc:docMk/>
          <pc:sldMk cId="806449454" sldId="421"/>
        </pc:sldMkLst>
        <pc:spChg chg="mod">
          <ac:chgData name="Douglas Martin" userId="2f233c73-e982-4686-a2f7-7fcacf256faf" providerId="ADAL" clId="{079D5FBE-9514-47FF-9D5D-361FE9D24C39}" dt="2021-05-15T20:40:18.721" v="326" actId="20577"/>
          <ac:spMkLst>
            <pc:docMk/>
            <pc:sldMk cId="806449454" sldId="421"/>
            <ac:spMk id="2" creationId="{68BAF451-A09D-455C-96ED-62ACA7DE0A52}"/>
          </ac:spMkLst>
        </pc:spChg>
      </pc:sldChg>
      <pc:sldChg chg="modSp add mod ord">
        <pc:chgData name="Douglas Martin" userId="2f233c73-e982-4686-a2f7-7fcacf256faf" providerId="ADAL" clId="{079D5FBE-9514-47FF-9D5D-361FE9D24C39}" dt="2021-05-15T20:36:14.097" v="288" actId="27636"/>
        <pc:sldMkLst>
          <pc:docMk/>
          <pc:sldMk cId="1470827066" sldId="422"/>
        </pc:sldMkLst>
        <pc:spChg chg="mod">
          <ac:chgData name="Douglas Martin" userId="2f233c73-e982-4686-a2f7-7fcacf256faf" providerId="ADAL" clId="{079D5FBE-9514-47FF-9D5D-361FE9D24C39}" dt="2021-05-15T20:36:14.097" v="288" actId="27636"/>
          <ac:spMkLst>
            <pc:docMk/>
            <pc:sldMk cId="1470827066" sldId="422"/>
            <ac:spMk id="2" creationId="{68BAF451-A09D-455C-96ED-62ACA7DE0A52}"/>
          </ac:spMkLst>
        </pc:spChg>
      </pc:sldChg>
      <pc:sldChg chg="modSp add mod ord">
        <pc:chgData name="Douglas Martin" userId="2f233c73-e982-4686-a2f7-7fcacf256faf" providerId="ADAL" clId="{079D5FBE-9514-47FF-9D5D-361FE9D24C39}" dt="2021-05-15T20:36:23.002" v="294" actId="20577"/>
        <pc:sldMkLst>
          <pc:docMk/>
          <pc:sldMk cId="3562318417" sldId="423"/>
        </pc:sldMkLst>
        <pc:spChg chg="mod">
          <ac:chgData name="Douglas Martin" userId="2f233c73-e982-4686-a2f7-7fcacf256faf" providerId="ADAL" clId="{079D5FBE-9514-47FF-9D5D-361FE9D24C39}" dt="2021-05-15T20:36:23.002" v="294" actId="20577"/>
          <ac:spMkLst>
            <pc:docMk/>
            <pc:sldMk cId="3562318417" sldId="423"/>
            <ac:spMk id="2" creationId="{68BAF451-A09D-455C-96ED-62ACA7DE0A52}"/>
          </ac:spMkLst>
        </pc:spChg>
      </pc:sldChg>
      <pc:sldChg chg="modSp add del mod">
        <pc:chgData name="Douglas Martin" userId="2f233c73-e982-4686-a2f7-7fcacf256faf" providerId="ADAL" clId="{079D5FBE-9514-47FF-9D5D-361FE9D24C39}" dt="2021-05-15T20:38:19.185" v="311" actId="47"/>
        <pc:sldMkLst>
          <pc:docMk/>
          <pc:sldMk cId="2461404908" sldId="424"/>
        </pc:sldMkLst>
        <pc:spChg chg="mod">
          <ac:chgData name="Douglas Martin" userId="2f233c73-e982-4686-a2f7-7fcacf256faf" providerId="ADAL" clId="{079D5FBE-9514-47FF-9D5D-361FE9D24C39}" dt="2021-05-15T20:38:16.455" v="310" actId="20577"/>
          <ac:spMkLst>
            <pc:docMk/>
            <pc:sldMk cId="2461404908" sldId="424"/>
            <ac:spMk id="2" creationId="{68BAF451-A09D-455C-96ED-62ACA7DE0A52}"/>
          </ac:spMkLst>
        </pc:spChg>
      </pc:sldChg>
    </pc:docChg>
  </pc:docChgLst>
  <pc:docChgLst>
    <pc:chgData name="Douglas Martin" userId="2f233c73-e982-4686-a2f7-7fcacf256faf" providerId="ADAL" clId="{A967F0CF-D717-4B22-99D7-C7E6645D4514}"/>
    <pc:docChg chg="delSld">
      <pc:chgData name="Douglas Martin" userId="2f233c73-e982-4686-a2f7-7fcacf256faf" providerId="ADAL" clId="{A967F0CF-D717-4B22-99D7-C7E6645D4514}" dt="2021-05-16T13:17:10.488" v="0" actId="47"/>
      <pc:docMkLst>
        <pc:docMk/>
      </pc:docMkLst>
      <pc:sldChg chg="del">
        <pc:chgData name="Douglas Martin" userId="2f233c73-e982-4686-a2f7-7fcacf256faf" providerId="ADAL" clId="{A967F0CF-D717-4B22-99D7-C7E6645D4514}" dt="2021-05-16T13:17:10.488" v="0" actId="47"/>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5/16/2021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5/16/2021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5/16/2021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5/16/2021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5/16/2021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5/16/2021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5/16/2021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5/16/2021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5/16/2021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5/16/2021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5/16/2021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5/16/2021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5/16/2021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5/16/2021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5/16/2021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5/16/2021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5/16/2021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5/16/2021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5/16/2021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962400" y="1963738"/>
            <a:ext cx="7197725" cy="2422525"/>
          </a:xfrm>
        </p:spPr>
        <p:txBody>
          <a:bodyPr>
            <a:normAutofit/>
          </a:bodyPr>
          <a:lstStyle/>
          <a:p>
            <a:pPr eaLnBrk="1" fontAlgn="auto" hangingPunct="1">
              <a:spcAft>
                <a:spcPts val="0"/>
              </a:spcAft>
              <a:defRPr/>
            </a:pPr>
            <a:r>
              <a:rPr lang="en-US" sz="7200"/>
              <a:t>COMMISSION</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But you will receive power when the Holy Spirit comes on you; and you will be my witnesses in Jerusalem, and in all Judea and Samaria, and to the ends of the earth.”</a:t>
            </a:r>
          </a:p>
          <a:p>
            <a:pPr eaLnBrk="1" hangingPunct="1"/>
            <a:endParaRPr lang="en-US" altLang="en-US" sz="5400"/>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129910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a:t>#5 HIS GLOBAL PLAN</a:t>
            </a:r>
          </a:p>
        </p:txBody>
      </p:sp>
    </p:spTree>
    <p:extLst>
      <p:ext uri="{BB962C8B-B14F-4D97-AF65-F5344CB8AC3E}">
        <p14:creationId xmlns:p14="http://schemas.microsoft.com/office/powerpoint/2010/main" val="80644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After he said this, he was taken up before their very eyes, and a cloud hid him from their sight. They were looking intently up into the sky as he was going, when suddenly two men dressed in white stood beside them. </a:t>
            </a:r>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107963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a:t>#6 HIS NECESSARY DEPARTURE</a:t>
            </a:r>
          </a:p>
        </p:txBody>
      </p:sp>
    </p:spTree>
    <p:extLst>
      <p:ext uri="{BB962C8B-B14F-4D97-AF65-F5344CB8AC3E}">
        <p14:creationId xmlns:p14="http://schemas.microsoft.com/office/powerpoint/2010/main" val="147082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“Men of Galilee,” they said, “why do you stand here looking into the sky? This same Jesus, who has been taken from you into heaven, will come back in the same way you have seen him go into heaven.”</a:t>
            </a:r>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4491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a:t>#7 HIS GREAT RETURN</a:t>
            </a:r>
          </a:p>
        </p:txBody>
      </p:sp>
    </p:spTree>
    <p:extLst>
      <p:ext uri="{BB962C8B-B14F-4D97-AF65-F5344CB8AC3E}">
        <p14:creationId xmlns:p14="http://schemas.microsoft.com/office/powerpoint/2010/main" val="356231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23CB-E5EE-4EB6-9EB4-98924E358A4C}"/>
              </a:ext>
            </a:extLst>
          </p:cNvPr>
          <p:cNvSpPr>
            <a:spLocks noGrp="1"/>
          </p:cNvSpPr>
          <p:nvPr>
            <p:ph type="ctrTitle"/>
          </p:nvPr>
        </p:nvSpPr>
        <p:spPr>
          <a:xfrm>
            <a:off x="3962400" y="1963738"/>
            <a:ext cx="7197725" cy="2422525"/>
          </a:xfrm>
        </p:spPr>
        <p:txBody>
          <a:bodyPr/>
          <a:lstStyle/>
          <a:p>
            <a:pPr eaLnBrk="1" fontAlgn="auto" hangingPunct="1">
              <a:spcAft>
                <a:spcPts val="0"/>
              </a:spcAft>
              <a:defRPr/>
            </a:pPr>
            <a:r>
              <a:rPr lang="en-US" sz="7200"/>
              <a:t>CONCLUSION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a:t>It is his commission</a:t>
            </a:r>
            <a:br>
              <a:rPr lang="en-US" sz="7200"/>
            </a:br>
            <a:r>
              <a:rPr lang="en-US" sz="7200"/>
              <a:t>it is his last word </a:t>
            </a:r>
            <a:br>
              <a:rPr lang="en-US" sz="7200"/>
            </a:br>
            <a:r>
              <a:rPr lang="en-US" sz="7200"/>
              <a:t>It is our first priority</a:t>
            </a:r>
            <a:br>
              <a:rPr lang="en-US" sz="7200"/>
            </a:br>
            <a:r>
              <a:rPr lang="en-US" sz="7200"/>
              <a:t>it is to be received</a:t>
            </a:r>
            <a:br>
              <a:rPr lang="en-US" sz="7200"/>
            </a:br>
            <a:r>
              <a:rPr lang="en-US" sz="7200"/>
              <a:t>it can be renewed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In my former book, Theophilus, I wrote about all that Jesus began to do and to teach until the day he was taken up to heaven, after giving instructions through the Holy Spirit to the apostles he had chosen. </a:t>
            </a:r>
            <a:endParaRPr lang="en-US" altLang="en-US" sz="3600"/>
          </a:p>
          <a:p>
            <a:pPr eaLnBrk="1" hangingPunct="1"/>
            <a:r>
              <a:rPr lang="en-US" altLang="en-US" sz="3600"/>
              <a:t>															Acts 1:1-11 (NIV)</a:t>
            </a:r>
            <a:endParaRPr lang="en-US" altLang="en-US" sz="5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normAutofit/>
          </a:bodyPr>
          <a:lstStyle/>
          <a:p>
            <a:pPr eaLnBrk="1" fontAlgn="auto" hangingPunct="1">
              <a:spcAft>
                <a:spcPts val="0"/>
              </a:spcAft>
              <a:defRPr/>
            </a:pPr>
            <a:r>
              <a:rPr lang="en-US" sz="7200"/>
              <a:t>#1  HIS SPIRITUAL INSTRUCTIONS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a:t>After his suffering, he presented himself to them and gave many convincing proofs that he was alive. He appeared to them over a period of forty days and spoke about the kingdom of God. </a:t>
            </a:r>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129501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8"/>
            <a:ext cx="7197725" cy="2422525"/>
          </a:xfrm>
        </p:spPr>
        <p:txBody>
          <a:bodyPr/>
          <a:lstStyle/>
          <a:p>
            <a:pPr eaLnBrk="1" fontAlgn="auto" hangingPunct="1">
              <a:spcAft>
                <a:spcPts val="0"/>
              </a:spcAft>
              <a:defRPr/>
            </a:pPr>
            <a:r>
              <a:rPr lang="en-US" sz="7200"/>
              <a:t>#2  HIS KINGDOM CULTURE</a:t>
            </a:r>
          </a:p>
        </p:txBody>
      </p:sp>
    </p:spTree>
    <p:extLst>
      <p:ext uri="{BB962C8B-B14F-4D97-AF65-F5344CB8AC3E}">
        <p14:creationId xmlns:p14="http://schemas.microsoft.com/office/powerpoint/2010/main" val="117675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a:t>On one occasion, while he was eating with them, he gave them this command: “Do not leave Jerusalem, but wait for the gift my Father promised, which you have heard me speak about. For John baptized with water, but in a few days you will be baptized with the Holy Spirit.”</a:t>
            </a:r>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5016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fontScale="90000"/>
          </a:bodyPr>
          <a:lstStyle/>
          <a:p>
            <a:pPr eaLnBrk="1" fontAlgn="auto" hangingPunct="1">
              <a:spcAft>
                <a:spcPts val="0"/>
              </a:spcAft>
              <a:defRPr/>
            </a:pPr>
            <a:r>
              <a:rPr lang="en-US" sz="7200"/>
              <a:t>#3  HIS PROPHET, PRIEST &amp; KING ANOINTING</a:t>
            </a:r>
          </a:p>
        </p:txBody>
      </p:sp>
    </p:spTree>
    <p:extLst>
      <p:ext uri="{BB962C8B-B14F-4D97-AF65-F5344CB8AC3E}">
        <p14:creationId xmlns:p14="http://schemas.microsoft.com/office/powerpoint/2010/main" val="345094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965" y="11769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Then they gathered around him and asked him, “Lord, are you at this time going to restore the kingdom to Israel?” He said to them: “It is not for you to know the times or dates the Father has set by his own authority. </a:t>
            </a:r>
          </a:p>
          <a:p>
            <a:pPr eaLnBrk="1" hangingPunct="1"/>
            <a:endParaRPr lang="en-US" altLang="en-US" sz="3600"/>
          </a:p>
          <a:p>
            <a:pPr eaLnBrk="1" hangingPunct="1"/>
            <a:r>
              <a:rPr lang="en-US" altLang="en-US" sz="3600"/>
              <a:t>															Acts 1:1-11 (NIV)</a:t>
            </a:r>
            <a:endParaRPr lang="en-US" altLang="en-US" sz="5400"/>
          </a:p>
        </p:txBody>
      </p:sp>
    </p:spTree>
    <p:extLst>
      <p:ext uri="{BB962C8B-B14F-4D97-AF65-F5344CB8AC3E}">
        <p14:creationId xmlns:p14="http://schemas.microsoft.com/office/powerpoint/2010/main" val="69667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3962400" y="1963737"/>
            <a:ext cx="7197725" cy="3078909"/>
          </a:xfrm>
        </p:spPr>
        <p:txBody>
          <a:bodyPr>
            <a:normAutofit/>
          </a:bodyPr>
          <a:lstStyle/>
          <a:p>
            <a:pPr eaLnBrk="1" fontAlgn="auto" hangingPunct="1">
              <a:spcAft>
                <a:spcPts val="0"/>
              </a:spcAft>
              <a:defRPr/>
            </a:pPr>
            <a:r>
              <a:rPr lang="en-US" sz="7200"/>
              <a:t>#4  HIS CALENDAR and CLOCK</a:t>
            </a:r>
          </a:p>
        </p:txBody>
      </p:sp>
    </p:spTree>
    <p:extLst>
      <p:ext uri="{BB962C8B-B14F-4D97-AF65-F5344CB8AC3E}">
        <p14:creationId xmlns:p14="http://schemas.microsoft.com/office/powerpoint/2010/main" val="185467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Celestial</vt:lpstr>
      <vt:lpstr>COMMISSION</vt:lpstr>
      <vt:lpstr>PowerPoint Presentation</vt:lpstr>
      <vt:lpstr>#1  HIS SPIRITUAL INSTRUCTIONS</vt:lpstr>
      <vt:lpstr>PowerPoint Presentation</vt:lpstr>
      <vt:lpstr>#2  HIS KINGDOM CULTURE</vt:lpstr>
      <vt:lpstr>PowerPoint Presentation</vt:lpstr>
      <vt:lpstr>#3  HIS PROPHET, PRIEST &amp; KING ANOINTING</vt:lpstr>
      <vt:lpstr>PowerPoint Presentation</vt:lpstr>
      <vt:lpstr>#4  HIS CALENDAR and CLOCK</vt:lpstr>
      <vt:lpstr>PowerPoint Presentation</vt:lpstr>
      <vt:lpstr>#5 HIS GLOBAL PLAN</vt:lpstr>
      <vt:lpstr>PowerPoint Presentation</vt:lpstr>
      <vt:lpstr>#6 HIS NECESSARY DEPARTURE</vt:lpstr>
      <vt:lpstr>PowerPoint Presentation</vt:lpstr>
      <vt:lpstr>#7 HIS GREAT RETURN</vt:lpstr>
      <vt:lpstr>CONCLUSION</vt:lpstr>
      <vt:lpstr>It is his commission it is his last word  It is our first priority it is to be received it can be renewed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revision>1</cp:revision>
  <cp:lastPrinted>2021-04-11T13:01:10Z</cp:lastPrinted>
  <dcterms:created xsi:type="dcterms:W3CDTF">2017-01-01T14:44:49Z</dcterms:created>
  <dcterms:modified xsi:type="dcterms:W3CDTF">2021-05-16T13:17:14Z</dcterms:modified>
</cp:coreProperties>
</file>