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487" r:id="rId9"/>
    <p:sldId id="488" r:id="rId10"/>
    <p:sldId id="260" r:id="rId11"/>
    <p:sldId id="489" r:id="rId12"/>
    <p:sldId id="262" r:id="rId13"/>
    <p:sldId id="490" r:id="rId14"/>
    <p:sldId id="491" r:id="rId15"/>
    <p:sldId id="492" r:id="rId16"/>
    <p:sldId id="493" r:id="rId17"/>
    <p:sldId id="494" r:id="rId18"/>
    <p:sldId id="269" r:id="rId19"/>
    <p:sldId id="270" r:id="rId20"/>
    <p:sldId id="271" r:id="rId21"/>
    <p:sldId id="272" r:id="rId22"/>
    <p:sldId id="273" r:id="rId23"/>
    <p:sldId id="495" r:id="rId24"/>
    <p:sldId id="49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0DB1C-F980-4192-A492-0437AA85A86E}" v="1" dt="2021-03-31T15:36:38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9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4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593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93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97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60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51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3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64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1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3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72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57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63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47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1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9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05/12/2021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6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557CD-4AD6-4062-8C87-66DC02708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608667"/>
          </a:xfrm>
        </p:spPr>
        <p:txBody>
          <a:bodyPr/>
          <a:lstStyle/>
          <a:p>
            <a:r>
              <a:rPr lang="en-US" sz="6000" dirty="0"/>
              <a:t>Philemon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0A3843-D7A2-48A5-A37A-BE2F7B94C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030133"/>
            <a:ext cx="8825658" cy="86142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Real Forgiveness</a:t>
            </a:r>
          </a:p>
        </p:txBody>
      </p:sp>
    </p:spTree>
    <p:extLst>
      <p:ext uri="{BB962C8B-B14F-4D97-AF65-F5344CB8AC3E}">
        <p14:creationId xmlns:p14="http://schemas.microsoft.com/office/powerpoint/2010/main" val="165795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Romans 15:7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Accept one another, then, just as Christ accepted you, in order to bring praise to God.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6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Two: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forgiveness realizes that God is at work even through an offense.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8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Formerly he was useless to you, but now he has become useful both to you and to me.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74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15 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Perhaps the reason he was separated from you for a little while was that you might have him back forever—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 longer as a slave, but better than a slave, as a dear brother. He is very dear to me but even dearer to you, both as a fellow man and as a brother in the Lord.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273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Three: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forgiveness releases the person from obligation.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6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17 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 if you consider me a partner, welcome him as you would welcome me.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18 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If he has done you any wrong or owes you anything, charge it to me.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7059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I, Paul, am writing this with my own hand. I will pay it back—not to mention that you owe me your very self.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28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Luke 6:27-31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“But to you who are listening I say: Love your enemies, do good to those who hate you,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28 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bless those who curse you, pray for those who mistreat you. 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8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Luke 6:27-31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29 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someone slaps you on one cheek, turn to them the other also. If someone takes your coat, do not withhold your shirt from them. 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42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Luke 6:27-31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to everyone who asks you, and if anyone takes what belongs to you, do not demand it back.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31 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to others as you would have them do to you.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3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Therefore, although in Christ I could be bold and order you to do what you ought to do,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yet I prefer to appeal to you on the basis of love. It is as none other than Paul—an old man and now also a prisoner of Christ Jesus—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87641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Four: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forgiveness recognizes the personal obligation owed to others.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344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I, Paul, am writing this with my own hand. I will pay it back—not to mention that you owe me your very self.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311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Five: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forgiveness refreshes others by exhibiting a readiness to forgive.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37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do wish, brother, that I may have some benefit from you in the Lord; refresh my heart in Christ.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21 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Confident of your obedience, I write to you, knowing that you will do even more than I ask.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10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Conclusion: Real forgiveness-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/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Receives the offender back</a:t>
            </a:r>
          </a:p>
          <a:p>
            <a:pPr marL="0" marR="0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Realizes God is at work</a:t>
            </a:r>
          </a:p>
          <a:p>
            <a:pPr marL="0" marR="0"/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Releases from obligation</a:t>
            </a:r>
          </a:p>
          <a:p>
            <a:pPr marL="0" marR="0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Recognizes a personal obligation</a:t>
            </a:r>
          </a:p>
          <a:p>
            <a:pPr marL="0" marR="0"/>
            <a:r>
              <a:rPr lang="en-US" sz="3600" i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Forgiveness refreshes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4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I appeal to you for my son Onesimus, who became my son while I was in chains.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Formerly he was useless to you, but now he has become useful both to you and to me. 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am sending him—who is my very heart—back to you.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30519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 would have liked to keep him with me so that he could take your place in helping me while I am in chains for the gospel.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But I did not want to do anything without your consent, so that any favor you do would not seem forced but would be voluntary.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90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Perhaps the reason he was separated from you for a little while was that you might have him back forever—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longer as a slave, but better than a slave, as a dear brother. He is very dear to me but even dearer to you, both as a fellow man and as a brother in the Lord.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61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 if you consider me a partner, welcome him as you would welcome me.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18 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he has done you any wrong or owes you anything, charge it to me.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I, Paul, am writing this with my own hand. I will pay it back—not to mention that you owe me your very self.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7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750"/>
              </a:spcAft>
            </a:pP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do wish, brother, that I may have some benefit from you in the Lord; refresh my heart in Christ. </a:t>
            </a:r>
            <a:r>
              <a:rPr lang="en-US" sz="3600" b="1" i="1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21 </a:t>
            </a: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Confident of your obedience, I write to you, knowing that you will do even more than I ask.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065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One: </a:t>
            </a:r>
            <a:endParaRPr lang="en-US" sz="3600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6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 forgiveness receives the offending person back into one’s life.</a:t>
            </a:r>
            <a:endParaRPr lang="en-US" sz="3600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70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2477-D6A8-4854-BEC6-663C7C1B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Philemon – Real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ECC2-F64C-48CC-B164-A0AB0CDD6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4135967"/>
          </a:xfrm>
        </p:spPr>
        <p:txBody>
          <a:bodyPr/>
          <a:lstStyle/>
          <a:p>
            <a:pPr marL="0" indent="0">
              <a:buNone/>
            </a:pPr>
            <a:endParaRPr lang="en-US" sz="1800" b="1" i="1" baseline="300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baseline="300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i="1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10 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that I appeal to you for my son Onesimus, who became my son while I was in chains. </a:t>
            </a:r>
            <a:r>
              <a:rPr lang="en-US" sz="3600" b="1" i="1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11 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Formerly he was useless to you, but now he has become useful both to you and to me. </a:t>
            </a:r>
            <a:r>
              <a:rPr lang="en-US" sz="3600" b="1" i="1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12 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am sending him—who is my very heart—back to you.</a:t>
            </a:r>
            <a:endParaRPr lang="en-US" sz="36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3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23852</TotalTime>
  <Words>950</Words>
  <Application>Microsoft Office PowerPoint</Application>
  <PresentationFormat>Widescreen</PresentationFormat>
  <Paragraphs>104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Wingdings 3</vt:lpstr>
      <vt:lpstr>Ion Boardroom</vt:lpstr>
      <vt:lpstr>Philemon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  <vt:lpstr>Philemon – Real Forgiveness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stevo</dc:creator>
  <cp:lastModifiedBy>Douglas Martin</cp:lastModifiedBy>
  <cp:revision>66</cp:revision>
  <dcterms:created xsi:type="dcterms:W3CDTF">2021-01-12T16:15:07Z</dcterms:created>
  <dcterms:modified xsi:type="dcterms:W3CDTF">2021-05-12T19:14:20Z</dcterms:modified>
</cp:coreProperties>
</file>