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79" r:id="rId26"/>
    <p:sldId id="283" r:id="rId27"/>
    <p:sldId id="281" r:id="rId28"/>
    <p:sldId id="284" r:id="rId29"/>
    <p:sldId id="282" r:id="rId30"/>
    <p:sldId id="285"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38DF08-991D-4824-BF75-6E2E7D18CC5E}" v="1" dt="2021-05-09T14:00:57.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3681FF37-DECA-4FF7-AF56-79272BE8AC99}"/>
    <pc:docChg chg="custSel addSld delSld modSld sldOrd">
      <pc:chgData name="Douglas Martin" userId="2f233c73-e982-4686-a2f7-7fcacf256faf" providerId="ADAL" clId="{3681FF37-DECA-4FF7-AF56-79272BE8AC99}" dt="2021-05-09T11:41:57.711" v="479" actId="47"/>
      <pc:docMkLst>
        <pc:docMk/>
      </pc:docMkLst>
      <pc:sldChg chg="modSp add mod ord">
        <pc:chgData name="Douglas Martin" userId="2f233c73-e982-4686-a2f7-7fcacf256faf" providerId="ADAL" clId="{3681FF37-DECA-4FF7-AF56-79272BE8AC99}" dt="2021-05-08T13:45:51.332" v="73" actId="115"/>
        <pc:sldMkLst>
          <pc:docMk/>
          <pc:sldMk cId="976916683" sldId="276"/>
        </pc:sldMkLst>
        <pc:spChg chg="mod">
          <ac:chgData name="Douglas Martin" userId="2f233c73-e982-4686-a2f7-7fcacf256faf" providerId="ADAL" clId="{3681FF37-DECA-4FF7-AF56-79272BE8AC99}" dt="2021-05-08T13:45:51.332" v="73" actId="115"/>
          <ac:spMkLst>
            <pc:docMk/>
            <pc:sldMk cId="976916683" sldId="276"/>
            <ac:spMk id="3" creationId="{354F499A-86C1-427A-81A6-F4FC9D932762}"/>
          </ac:spMkLst>
        </pc:spChg>
      </pc:sldChg>
      <pc:sldChg chg="modSp add mod ord">
        <pc:chgData name="Douglas Martin" userId="2f233c73-e982-4686-a2f7-7fcacf256faf" providerId="ADAL" clId="{3681FF37-DECA-4FF7-AF56-79272BE8AC99}" dt="2021-05-08T13:49:20.367" v="169" actId="6549"/>
        <pc:sldMkLst>
          <pc:docMk/>
          <pc:sldMk cId="2316328430" sldId="277"/>
        </pc:sldMkLst>
        <pc:spChg chg="mod">
          <ac:chgData name="Douglas Martin" userId="2f233c73-e982-4686-a2f7-7fcacf256faf" providerId="ADAL" clId="{3681FF37-DECA-4FF7-AF56-79272BE8AC99}" dt="2021-05-08T13:49:20.367" v="169" actId="6549"/>
          <ac:spMkLst>
            <pc:docMk/>
            <pc:sldMk cId="2316328430" sldId="277"/>
            <ac:spMk id="3" creationId="{354F499A-86C1-427A-81A6-F4FC9D932762}"/>
          </ac:spMkLst>
        </pc:spChg>
      </pc:sldChg>
      <pc:sldChg chg="modSp add mod ord">
        <pc:chgData name="Douglas Martin" userId="2f233c73-e982-4686-a2f7-7fcacf256faf" providerId="ADAL" clId="{3681FF37-DECA-4FF7-AF56-79272BE8AC99}" dt="2021-05-08T13:48:24.655" v="87" actId="115"/>
        <pc:sldMkLst>
          <pc:docMk/>
          <pc:sldMk cId="1288698282" sldId="278"/>
        </pc:sldMkLst>
        <pc:spChg chg="mod">
          <ac:chgData name="Douglas Martin" userId="2f233c73-e982-4686-a2f7-7fcacf256faf" providerId="ADAL" clId="{3681FF37-DECA-4FF7-AF56-79272BE8AC99}" dt="2021-05-08T13:48:24.655" v="87" actId="115"/>
          <ac:spMkLst>
            <pc:docMk/>
            <pc:sldMk cId="1288698282" sldId="278"/>
            <ac:spMk id="3" creationId="{354F499A-86C1-427A-81A6-F4FC9D932762}"/>
          </ac:spMkLst>
        </pc:spChg>
      </pc:sldChg>
      <pc:sldChg chg="modSp add mod">
        <pc:chgData name="Douglas Martin" userId="2f233c73-e982-4686-a2f7-7fcacf256faf" providerId="ADAL" clId="{3681FF37-DECA-4FF7-AF56-79272BE8AC99}" dt="2021-05-08T13:52:07.674" v="185" actId="20577"/>
        <pc:sldMkLst>
          <pc:docMk/>
          <pc:sldMk cId="2942225426" sldId="279"/>
        </pc:sldMkLst>
        <pc:spChg chg="mod">
          <ac:chgData name="Douglas Martin" userId="2f233c73-e982-4686-a2f7-7fcacf256faf" providerId="ADAL" clId="{3681FF37-DECA-4FF7-AF56-79272BE8AC99}" dt="2021-05-08T13:52:07.674" v="185" actId="20577"/>
          <ac:spMkLst>
            <pc:docMk/>
            <pc:sldMk cId="2942225426" sldId="279"/>
            <ac:spMk id="3" creationId="{354F499A-86C1-427A-81A6-F4FC9D932762}"/>
          </ac:spMkLst>
        </pc:spChg>
      </pc:sldChg>
      <pc:sldChg chg="modSp add mod ord">
        <pc:chgData name="Douglas Martin" userId="2f233c73-e982-4686-a2f7-7fcacf256faf" providerId="ADAL" clId="{3681FF37-DECA-4FF7-AF56-79272BE8AC99}" dt="2021-05-08T13:48:56.521" v="146" actId="20577"/>
        <pc:sldMkLst>
          <pc:docMk/>
          <pc:sldMk cId="3153736415" sldId="280"/>
        </pc:sldMkLst>
        <pc:spChg chg="mod">
          <ac:chgData name="Douglas Martin" userId="2f233c73-e982-4686-a2f7-7fcacf256faf" providerId="ADAL" clId="{3681FF37-DECA-4FF7-AF56-79272BE8AC99}" dt="2021-05-08T13:48:56.521" v="146" actId="20577"/>
          <ac:spMkLst>
            <pc:docMk/>
            <pc:sldMk cId="3153736415" sldId="280"/>
            <ac:spMk id="3" creationId="{354F499A-86C1-427A-81A6-F4FC9D932762}"/>
          </ac:spMkLst>
        </pc:spChg>
      </pc:sldChg>
      <pc:sldChg chg="modSp add mod">
        <pc:chgData name="Douglas Martin" userId="2f233c73-e982-4686-a2f7-7fcacf256faf" providerId="ADAL" clId="{3681FF37-DECA-4FF7-AF56-79272BE8AC99}" dt="2021-05-08T13:59:18.337" v="475" actId="27636"/>
        <pc:sldMkLst>
          <pc:docMk/>
          <pc:sldMk cId="3400978783" sldId="281"/>
        </pc:sldMkLst>
        <pc:spChg chg="mod">
          <ac:chgData name="Douglas Martin" userId="2f233c73-e982-4686-a2f7-7fcacf256faf" providerId="ADAL" clId="{3681FF37-DECA-4FF7-AF56-79272BE8AC99}" dt="2021-05-08T13:59:18.337" v="475" actId="27636"/>
          <ac:spMkLst>
            <pc:docMk/>
            <pc:sldMk cId="3400978783" sldId="281"/>
            <ac:spMk id="3" creationId="{354F499A-86C1-427A-81A6-F4FC9D932762}"/>
          </ac:spMkLst>
        </pc:spChg>
      </pc:sldChg>
      <pc:sldChg chg="modSp add mod">
        <pc:chgData name="Douglas Martin" userId="2f233c73-e982-4686-a2f7-7fcacf256faf" providerId="ADAL" clId="{3681FF37-DECA-4FF7-AF56-79272BE8AC99}" dt="2021-05-08T13:53:33.668" v="197" actId="20577"/>
        <pc:sldMkLst>
          <pc:docMk/>
          <pc:sldMk cId="671056500" sldId="282"/>
        </pc:sldMkLst>
        <pc:spChg chg="mod">
          <ac:chgData name="Douglas Martin" userId="2f233c73-e982-4686-a2f7-7fcacf256faf" providerId="ADAL" clId="{3681FF37-DECA-4FF7-AF56-79272BE8AC99}" dt="2021-05-08T13:53:33.668" v="197" actId="20577"/>
          <ac:spMkLst>
            <pc:docMk/>
            <pc:sldMk cId="671056500" sldId="282"/>
            <ac:spMk id="3" creationId="{354F499A-86C1-427A-81A6-F4FC9D932762}"/>
          </ac:spMkLst>
        </pc:spChg>
      </pc:sldChg>
      <pc:sldChg chg="modSp add mod ord">
        <pc:chgData name="Douglas Martin" userId="2f233c73-e982-4686-a2f7-7fcacf256faf" providerId="ADAL" clId="{3681FF37-DECA-4FF7-AF56-79272BE8AC99}" dt="2021-05-08T13:55:57.792" v="274" actId="20577"/>
        <pc:sldMkLst>
          <pc:docMk/>
          <pc:sldMk cId="3103718002" sldId="283"/>
        </pc:sldMkLst>
        <pc:spChg chg="mod">
          <ac:chgData name="Douglas Martin" userId="2f233c73-e982-4686-a2f7-7fcacf256faf" providerId="ADAL" clId="{3681FF37-DECA-4FF7-AF56-79272BE8AC99}" dt="2021-05-08T13:55:57.792" v="274" actId="20577"/>
          <ac:spMkLst>
            <pc:docMk/>
            <pc:sldMk cId="3103718002" sldId="283"/>
            <ac:spMk id="3" creationId="{354F499A-86C1-427A-81A6-F4FC9D932762}"/>
          </ac:spMkLst>
        </pc:spChg>
      </pc:sldChg>
      <pc:sldChg chg="modSp add mod ord">
        <pc:chgData name="Douglas Martin" userId="2f233c73-e982-4686-a2f7-7fcacf256faf" providerId="ADAL" clId="{3681FF37-DECA-4FF7-AF56-79272BE8AC99}" dt="2021-05-08T13:58:48.183" v="469" actId="20577"/>
        <pc:sldMkLst>
          <pc:docMk/>
          <pc:sldMk cId="3356358057" sldId="284"/>
        </pc:sldMkLst>
        <pc:spChg chg="mod">
          <ac:chgData name="Douglas Martin" userId="2f233c73-e982-4686-a2f7-7fcacf256faf" providerId="ADAL" clId="{3681FF37-DECA-4FF7-AF56-79272BE8AC99}" dt="2021-05-08T13:58:48.183" v="469" actId="20577"/>
          <ac:spMkLst>
            <pc:docMk/>
            <pc:sldMk cId="3356358057" sldId="284"/>
            <ac:spMk id="3" creationId="{354F499A-86C1-427A-81A6-F4FC9D932762}"/>
          </ac:spMkLst>
        </pc:spChg>
      </pc:sldChg>
      <pc:sldChg chg="modSp add mod ord">
        <pc:chgData name="Douglas Martin" userId="2f233c73-e982-4686-a2f7-7fcacf256faf" providerId="ADAL" clId="{3681FF37-DECA-4FF7-AF56-79272BE8AC99}" dt="2021-05-08T13:58:07.167" v="421" actId="20577"/>
        <pc:sldMkLst>
          <pc:docMk/>
          <pc:sldMk cId="4035107417" sldId="285"/>
        </pc:sldMkLst>
        <pc:spChg chg="mod">
          <ac:chgData name="Douglas Martin" userId="2f233c73-e982-4686-a2f7-7fcacf256faf" providerId="ADAL" clId="{3681FF37-DECA-4FF7-AF56-79272BE8AC99}" dt="2021-05-08T13:58:07.167" v="421" actId="20577"/>
          <ac:spMkLst>
            <pc:docMk/>
            <pc:sldMk cId="4035107417" sldId="285"/>
            <ac:spMk id="3" creationId="{354F499A-86C1-427A-81A6-F4FC9D932762}"/>
          </ac:spMkLst>
        </pc:spChg>
      </pc:sldChg>
      <pc:sldChg chg="delSp modSp add del mod">
        <pc:chgData name="Douglas Martin" userId="2f233c73-e982-4686-a2f7-7fcacf256faf" providerId="ADAL" clId="{3681FF37-DECA-4FF7-AF56-79272BE8AC99}" dt="2021-05-09T11:41:57.711" v="479" actId="47"/>
        <pc:sldMkLst>
          <pc:docMk/>
          <pc:sldMk cId="2401366417" sldId="286"/>
        </pc:sldMkLst>
        <pc:spChg chg="del mod">
          <ac:chgData name="Douglas Martin" userId="2f233c73-e982-4686-a2f7-7fcacf256faf" providerId="ADAL" clId="{3681FF37-DECA-4FF7-AF56-79272BE8AC99}" dt="2021-05-09T11:41:16.940" v="478" actId="478"/>
          <ac:spMkLst>
            <pc:docMk/>
            <pc:sldMk cId="2401366417" sldId="286"/>
            <ac:spMk id="3" creationId="{354F499A-86C1-427A-81A6-F4FC9D93276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437A2-4C20-465F-BAE3-288C83997E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862141-C0D4-4C27-A149-5AA56B2AA0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BA2D28-C34C-4CB1-B1E3-078209116C62}"/>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5" name="Footer Placeholder 4">
            <a:extLst>
              <a:ext uri="{FF2B5EF4-FFF2-40B4-BE49-F238E27FC236}">
                <a16:creationId xmlns:a16="http://schemas.microsoft.com/office/drawing/2014/main" id="{5BF2D2FA-D2F3-4678-B782-7D77C06ADF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1463B6-A59F-43F2-887A-BC086AEB8587}"/>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2850530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F3110-FCCC-4BEC-A430-76BCD9E261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BF7665-C508-40AE-BAC0-071E6CC48B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7A2EF9-A6BA-4577-B375-402DA6A01678}"/>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5" name="Footer Placeholder 4">
            <a:extLst>
              <a:ext uri="{FF2B5EF4-FFF2-40B4-BE49-F238E27FC236}">
                <a16:creationId xmlns:a16="http://schemas.microsoft.com/office/drawing/2014/main" id="{88B89829-8C34-4D0D-8096-08DB3FC0F2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816B02-E857-4EC8-A433-55FE0B756D99}"/>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1986721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D7AA58-C2A6-4C06-8123-205CB55C168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6213FE-9649-4FB2-AA61-CD4C87D04C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E2BF68-B940-4DFE-8D9A-A46363F510B9}"/>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5" name="Footer Placeholder 4">
            <a:extLst>
              <a:ext uri="{FF2B5EF4-FFF2-40B4-BE49-F238E27FC236}">
                <a16:creationId xmlns:a16="http://schemas.microsoft.com/office/drawing/2014/main" id="{77994004-D03C-4E07-AF28-5E25FD414B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E93B8B-3BB8-4672-920E-9A53D52BA51A}"/>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2273036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1966D-EBF8-4F7F-B222-A9EED2D3A5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5226-D1C8-4178-9A4E-94E9121CBD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E08398-4832-4D99-9C1D-4AE4A75DCBDE}"/>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5" name="Footer Placeholder 4">
            <a:extLst>
              <a:ext uri="{FF2B5EF4-FFF2-40B4-BE49-F238E27FC236}">
                <a16:creationId xmlns:a16="http://schemas.microsoft.com/office/drawing/2014/main" id="{923761C6-8DE9-4920-B0FF-1946669154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2D7C83-B711-4E43-B25A-EA92893ABF77}"/>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200882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FD509-4C85-468B-8EC7-BE14CF6033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9E6A4F-2CC9-4267-9E5C-C21A4D2E19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A908F1-D2AB-4B2F-8649-D79E7873A68B}"/>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5" name="Footer Placeholder 4">
            <a:extLst>
              <a:ext uri="{FF2B5EF4-FFF2-40B4-BE49-F238E27FC236}">
                <a16:creationId xmlns:a16="http://schemas.microsoft.com/office/drawing/2014/main" id="{03771139-46E8-4918-B31E-B7C32835CB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DD3466-9D17-4068-949E-957F8301CB66}"/>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3684501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D5C6D-2C18-465B-9CD8-7E2006196C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8937B6-65F9-4985-A446-628E8289C7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9BB3B0-9CA2-413F-9727-AE299B2B17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078578-BC5D-4D66-B6CB-6C1FF7A0FB9A}"/>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6" name="Footer Placeholder 5">
            <a:extLst>
              <a:ext uri="{FF2B5EF4-FFF2-40B4-BE49-F238E27FC236}">
                <a16:creationId xmlns:a16="http://schemas.microsoft.com/office/drawing/2014/main" id="{BD6DDA98-F034-45C3-B1D6-00B877A3D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E46A57-B55F-4024-9FAB-DECEDEBFB83A}"/>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3498641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1592B-99E0-4486-98F0-40FB75911B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8F2FC-9143-4C5A-A558-585D1FD33C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EE1C8F-4316-4927-B107-BEB463045E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92DD89-17F3-4445-9034-2AE743994F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DD1A37-DD6E-4088-BDFA-310F229A34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0870F9-EC12-4E96-9C40-D70AFFC373EC}"/>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8" name="Footer Placeholder 7">
            <a:extLst>
              <a:ext uri="{FF2B5EF4-FFF2-40B4-BE49-F238E27FC236}">
                <a16:creationId xmlns:a16="http://schemas.microsoft.com/office/drawing/2014/main" id="{1BA20B28-FFC1-4F7C-B937-C93D43D9E7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A54DC4-D327-43F5-97D5-BE5E914F6216}"/>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2406727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3A45F-6FDA-4744-9D41-2874F95E09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AECB99D-F629-4568-95D2-E937D6015798}"/>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4" name="Footer Placeholder 3">
            <a:extLst>
              <a:ext uri="{FF2B5EF4-FFF2-40B4-BE49-F238E27FC236}">
                <a16:creationId xmlns:a16="http://schemas.microsoft.com/office/drawing/2014/main" id="{DB80FA74-9515-49AF-B9C8-598CFECC42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E1443F-3514-424C-971E-3EA73BBF1C41}"/>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116210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02BEB0-5734-41F9-A9E2-A724ABD24425}"/>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3" name="Footer Placeholder 2">
            <a:extLst>
              <a:ext uri="{FF2B5EF4-FFF2-40B4-BE49-F238E27FC236}">
                <a16:creationId xmlns:a16="http://schemas.microsoft.com/office/drawing/2014/main" id="{C78C482D-87AC-41EC-9DF8-DB7DD268A8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DC5A306-4A5C-4D1E-B28E-CF1A8AEDBE93}"/>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1273314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892D8-0ECA-4552-A429-A4632E4D99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9FFC35-4DF9-4F18-9307-37037BC34E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68A1E-B14E-4553-BB38-01984E12D7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473D86-259E-4573-935B-742BF06B3156}"/>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6" name="Footer Placeholder 5">
            <a:extLst>
              <a:ext uri="{FF2B5EF4-FFF2-40B4-BE49-F238E27FC236}">
                <a16:creationId xmlns:a16="http://schemas.microsoft.com/office/drawing/2014/main" id="{BD04281A-79AF-474E-8D95-968874B20F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37DAD1-3C75-484F-BF98-20522C47166A}"/>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791806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DC92C-DF38-4E71-8D72-F20E2C517E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2F9130-8CEC-45E9-93D1-693A04BDB1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D8127F-E759-4800-92F3-5933E2D190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E153E8-8818-463B-991C-ED8CED8AF675}"/>
              </a:ext>
            </a:extLst>
          </p:cNvPr>
          <p:cNvSpPr>
            <a:spLocks noGrp="1"/>
          </p:cNvSpPr>
          <p:nvPr>
            <p:ph type="dt" sz="half" idx="10"/>
          </p:nvPr>
        </p:nvSpPr>
        <p:spPr/>
        <p:txBody>
          <a:bodyPr/>
          <a:lstStyle/>
          <a:p>
            <a:fld id="{99FE873C-332A-499E-9397-84253370686E}" type="datetimeFigureOut">
              <a:rPr lang="en-US" smtClean="0"/>
              <a:t>5/10/2021</a:t>
            </a:fld>
            <a:endParaRPr lang="en-US"/>
          </a:p>
        </p:txBody>
      </p:sp>
      <p:sp>
        <p:nvSpPr>
          <p:cNvPr id="6" name="Footer Placeholder 5">
            <a:extLst>
              <a:ext uri="{FF2B5EF4-FFF2-40B4-BE49-F238E27FC236}">
                <a16:creationId xmlns:a16="http://schemas.microsoft.com/office/drawing/2014/main" id="{F1CC219C-E0E3-4F11-B59A-27D6159CF4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2C270-893C-42D1-BD2F-F204229520AA}"/>
              </a:ext>
            </a:extLst>
          </p:cNvPr>
          <p:cNvSpPr>
            <a:spLocks noGrp="1"/>
          </p:cNvSpPr>
          <p:nvPr>
            <p:ph type="sldNum" sz="quarter" idx="12"/>
          </p:nvPr>
        </p:nvSpPr>
        <p:spPr/>
        <p:txBody>
          <a:bodyPr/>
          <a:lstStyle/>
          <a:p>
            <a:fld id="{0C7C2151-3F5E-479C-BF42-1A440E6D626A}" type="slidenum">
              <a:rPr lang="en-US" smtClean="0"/>
              <a:t>‹#›</a:t>
            </a:fld>
            <a:endParaRPr lang="en-US"/>
          </a:p>
        </p:txBody>
      </p:sp>
    </p:spTree>
    <p:extLst>
      <p:ext uri="{BB962C8B-B14F-4D97-AF65-F5344CB8AC3E}">
        <p14:creationId xmlns:p14="http://schemas.microsoft.com/office/powerpoint/2010/main" val="3651088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B2F00B-7812-40D7-88B9-B457794CD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CCB349-DAFA-4E14-82CA-D62ECF7A7A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67AAE-EC7B-4528-B517-E0B4702C1B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E873C-332A-499E-9397-84253370686E}" type="datetimeFigureOut">
              <a:rPr lang="en-US" smtClean="0"/>
              <a:t>5/10/2021</a:t>
            </a:fld>
            <a:endParaRPr lang="en-US"/>
          </a:p>
        </p:txBody>
      </p:sp>
      <p:sp>
        <p:nvSpPr>
          <p:cNvPr id="5" name="Footer Placeholder 4">
            <a:extLst>
              <a:ext uri="{FF2B5EF4-FFF2-40B4-BE49-F238E27FC236}">
                <a16:creationId xmlns:a16="http://schemas.microsoft.com/office/drawing/2014/main" id="{CC424126-6546-4064-A8D6-DA4E922772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1723AA-6764-4992-940D-56C5E79E38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C2151-3F5E-479C-BF42-1A440E6D626A}" type="slidenum">
              <a:rPr lang="en-US" smtClean="0"/>
              <a:t>‹#›</a:t>
            </a:fld>
            <a:endParaRPr lang="en-US"/>
          </a:p>
        </p:txBody>
      </p:sp>
    </p:spTree>
    <p:extLst>
      <p:ext uri="{BB962C8B-B14F-4D97-AF65-F5344CB8AC3E}">
        <p14:creationId xmlns:p14="http://schemas.microsoft.com/office/powerpoint/2010/main" val="4130796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CBE225-B486-49F4-8B69-22717B71FBA7}"/>
              </a:ext>
            </a:extLst>
          </p:cNvPr>
          <p:cNvSpPr>
            <a:spLocks noGrp="1"/>
          </p:cNvSpPr>
          <p:nvPr>
            <p:ph type="ctrTitle"/>
          </p:nvPr>
        </p:nvSpPr>
        <p:spPr>
          <a:xfrm>
            <a:off x="5297762" y="640080"/>
            <a:ext cx="6251110" cy="3566160"/>
          </a:xfrm>
        </p:spPr>
        <p:txBody>
          <a:bodyPr anchor="b">
            <a:normAutofit fontScale="90000"/>
          </a:bodyPr>
          <a:lstStyle/>
          <a:p>
            <a:r>
              <a:rPr lang="en-US" sz="13800"/>
              <a:t>Warrior Mom</a:t>
            </a:r>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5297760" y="4636008"/>
            <a:ext cx="6251111" cy="1572768"/>
          </a:xfrm>
        </p:spPr>
        <p:txBody>
          <a:bodyPr>
            <a:normAutofit/>
          </a:bodyPr>
          <a:lstStyle/>
          <a:p>
            <a:pPr algn="l"/>
            <a:r>
              <a:rPr lang="en-US" sz="4400"/>
              <a:t>The Woman from Shunem</a:t>
            </a:r>
          </a:p>
          <a:p>
            <a:r>
              <a:rPr lang="en-US" sz="4400"/>
              <a:t>2 Kings 4:8-37</a:t>
            </a: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8821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r>
              <a:rPr lang="en-US" sz="5400"/>
              <a:t>HER HOPE IS NOT ROOTED IN HER CIRCUMSTANCES</a:t>
            </a:r>
          </a:p>
        </p:txBody>
      </p:sp>
    </p:spTree>
    <p:extLst>
      <p:ext uri="{BB962C8B-B14F-4D97-AF65-F5344CB8AC3E}">
        <p14:creationId xmlns:p14="http://schemas.microsoft.com/office/powerpoint/2010/main" val="2573179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fontScale="85000" lnSpcReduction="20000"/>
          </a:bodyPr>
          <a:lstStyle/>
          <a:p>
            <a:pPr algn="l"/>
            <a:r>
              <a:rPr lang="en-US" sz="5400"/>
              <a:t>Then Elisha said, “Call her.” So he called her, and she stood in the doorway. “About this time next year,” Elisha said, “you will hold a son in your arms.” “No, my lord!” she objected. “Please, man of God, don’t mislead your servant!”</a:t>
            </a:r>
          </a:p>
          <a:p>
            <a:pPr algn="l"/>
            <a:r>
              <a:rPr lang="en-US" sz="5400"/>
              <a:t>					(15,16)</a:t>
            </a:r>
          </a:p>
        </p:txBody>
      </p:sp>
    </p:spTree>
    <p:extLst>
      <p:ext uri="{BB962C8B-B14F-4D97-AF65-F5344CB8AC3E}">
        <p14:creationId xmlns:p14="http://schemas.microsoft.com/office/powerpoint/2010/main" val="2267419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r>
              <a:rPr lang="en-US" sz="5400"/>
              <a:t>SHE IS CONFRONTED WITH THE PROMISE AND GRACE OF GOD</a:t>
            </a:r>
          </a:p>
        </p:txBody>
      </p:sp>
    </p:spTree>
    <p:extLst>
      <p:ext uri="{BB962C8B-B14F-4D97-AF65-F5344CB8AC3E}">
        <p14:creationId xmlns:p14="http://schemas.microsoft.com/office/powerpoint/2010/main" val="3382534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pPr algn="l"/>
            <a:r>
              <a:rPr lang="en-US" sz="5400"/>
              <a:t>But the woman became pregnant, and the next year about that same time she gave birth to a son, just as Elisha had told her.</a:t>
            </a:r>
          </a:p>
          <a:p>
            <a:pPr algn="l"/>
            <a:r>
              <a:rPr lang="en-US" sz="5400"/>
              <a:t>					(17)</a:t>
            </a:r>
          </a:p>
        </p:txBody>
      </p:sp>
    </p:spTree>
    <p:extLst>
      <p:ext uri="{BB962C8B-B14F-4D97-AF65-F5344CB8AC3E}">
        <p14:creationId xmlns:p14="http://schemas.microsoft.com/office/powerpoint/2010/main" val="3631911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r>
              <a:rPr lang="en-US" sz="5400"/>
              <a:t>HOPE BECOMES CONFIDENCE AND THEN BECOMES PHYSICAL REALITY</a:t>
            </a:r>
          </a:p>
        </p:txBody>
      </p:sp>
    </p:spTree>
    <p:extLst>
      <p:ext uri="{BB962C8B-B14F-4D97-AF65-F5344CB8AC3E}">
        <p14:creationId xmlns:p14="http://schemas.microsoft.com/office/powerpoint/2010/main" val="4119023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fontScale="77500" lnSpcReduction="20000"/>
          </a:bodyPr>
          <a:lstStyle/>
          <a:p>
            <a:pPr algn="l"/>
            <a:r>
              <a:rPr lang="en-US" sz="5400"/>
              <a:t>The child grew, and one day he went out to his father, who was with the reapers. He said to his father, “My head! My head!” His father told a servant, “Carry him to his mother.” After the servant had lifted him up and carried him to his mother, the boy sat on her lap until noon, and then he died.</a:t>
            </a:r>
          </a:p>
          <a:p>
            <a:pPr algn="l"/>
            <a:r>
              <a:rPr lang="en-US" sz="5400"/>
              <a:t>					(18-20)</a:t>
            </a:r>
          </a:p>
        </p:txBody>
      </p:sp>
    </p:spTree>
    <p:extLst>
      <p:ext uri="{BB962C8B-B14F-4D97-AF65-F5344CB8AC3E}">
        <p14:creationId xmlns:p14="http://schemas.microsoft.com/office/powerpoint/2010/main" val="1245646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endParaRPr lang="en-US" sz="5400"/>
          </a:p>
          <a:p>
            <a:r>
              <a:rPr lang="en-US" sz="5400"/>
              <a:t>LIFE DOESN’T FIGHT FAIR</a:t>
            </a:r>
          </a:p>
        </p:txBody>
      </p:sp>
    </p:spTree>
    <p:extLst>
      <p:ext uri="{BB962C8B-B14F-4D97-AF65-F5344CB8AC3E}">
        <p14:creationId xmlns:p14="http://schemas.microsoft.com/office/powerpoint/2010/main" val="2251518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fontScale="85000" lnSpcReduction="20000"/>
          </a:bodyPr>
          <a:lstStyle/>
          <a:p>
            <a:pPr algn="l"/>
            <a:r>
              <a:rPr lang="en-US" sz="5400"/>
              <a:t>She went up and laid him on the bed of the man of God, then shut the door and went out. She called her husband and said, “Please send me one of the servants and a donkey so I can go to the man of God quickly and return.”</a:t>
            </a:r>
          </a:p>
          <a:p>
            <a:pPr algn="l"/>
            <a:r>
              <a:rPr lang="en-US" sz="5400"/>
              <a:t>					(21-23)</a:t>
            </a:r>
          </a:p>
        </p:txBody>
      </p:sp>
    </p:spTree>
    <p:extLst>
      <p:ext uri="{BB962C8B-B14F-4D97-AF65-F5344CB8AC3E}">
        <p14:creationId xmlns:p14="http://schemas.microsoft.com/office/powerpoint/2010/main" val="3470234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endParaRPr lang="en-US" sz="5400"/>
          </a:p>
          <a:p>
            <a:r>
              <a:rPr lang="en-US" sz="5400"/>
              <a:t>WHEN IT BREAKS THE WRONG WAY GET AS CLOSE TO GOD AS POSSIBLE</a:t>
            </a:r>
          </a:p>
        </p:txBody>
      </p:sp>
    </p:spTree>
    <p:extLst>
      <p:ext uri="{BB962C8B-B14F-4D97-AF65-F5344CB8AC3E}">
        <p14:creationId xmlns:p14="http://schemas.microsoft.com/office/powerpoint/2010/main" val="605021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fontScale="85000" lnSpcReduction="20000"/>
          </a:bodyPr>
          <a:lstStyle/>
          <a:p>
            <a:pPr algn="l"/>
            <a:r>
              <a:rPr lang="en-US" sz="5400"/>
              <a:t>“Why go to him today?” he asked. “It’s not the New Moon or the Sabbath.” “That’s all right,” she said. She saddled the donkey and said to her servant, “Lead on; don’t slow down for me unless I tell you.” So she set out and came to the man of God at Mount Carmel.					(24-25a)</a:t>
            </a:r>
          </a:p>
        </p:txBody>
      </p:sp>
    </p:spTree>
    <p:extLst>
      <p:ext uri="{BB962C8B-B14F-4D97-AF65-F5344CB8AC3E}">
        <p14:creationId xmlns:p14="http://schemas.microsoft.com/office/powerpoint/2010/main" val="2014890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lnSpcReduction="10000"/>
          </a:bodyPr>
          <a:lstStyle/>
          <a:p>
            <a:r>
              <a:rPr lang="en-US" sz="5400"/>
              <a:t>A WORD ABOUT WOMEN,</a:t>
            </a:r>
          </a:p>
          <a:p>
            <a:endParaRPr lang="en-US" sz="5400"/>
          </a:p>
          <a:p>
            <a:r>
              <a:rPr lang="en-US" sz="5400"/>
              <a:t>A WORD ABOUT ELISHA, </a:t>
            </a:r>
          </a:p>
          <a:p>
            <a:r>
              <a:rPr lang="en-US" sz="5400"/>
              <a:t>&amp; </a:t>
            </a:r>
          </a:p>
          <a:p>
            <a:r>
              <a:rPr lang="en-US" sz="5400"/>
              <a:t>A WORD ABOUT SHUNEM</a:t>
            </a:r>
          </a:p>
        </p:txBody>
      </p:sp>
    </p:spTree>
    <p:extLst>
      <p:ext uri="{BB962C8B-B14F-4D97-AF65-F5344CB8AC3E}">
        <p14:creationId xmlns:p14="http://schemas.microsoft.com/office/powerpoint/2010/main" val="4208434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endParaRPr lang="en-US" sz="5400"/>
          </a:p>
          <a:p>
            <a:r>
              <a:rPr lang="en-US" sz="5400"/>
              <a:t>PUSH PAST OBJECTIONS, CHALLENGES AND CONCERNS BY PEOPLE WHO DON’T GET IT</a:t>
            </a:r>
          </a:p>
        </p:txBody>
      </p:sp>
    </p:spTree>
    <p:extLst>
      <p:ext uri="{BB962C8B-B14F-4D97-AF65-F5344CB8AC3E}">
        <p14:creationId xmlns:p14="http://schemas.microsoft.com/office/powerpoint/2010/main" val="3058789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fontScale="77500" lnSpcReduction="20000"/>
          </a:bodyPr>
          <a:lstStyle/>
          <a:p>
            <a:pPr algn="l"/>
            <a:r>
              <a:rPr lang="en-US" sz="5400"/>
              <a:t>So she set out and came to the man of God at Mount Carmel. When he saw her in the distance, the man of God said to his servant Gehazi, “Look! There’s the Shunammite! Run to meet her and ask her, ‘Are you </a:t>
            </a:r>
            <a:r>
              <a:rPr lang="en-US" sz="5400" u="sng"/>
              <a:t>all rig</a:t>
            </a:r>
            <a:r>
              <a:rPr lang="en-US" sz="5400"/>
              <a:t>ht? Is your husband </a:t>
            </a:r>
            <a:r>
              <a:rPr lang="en-US" sz="5400" u="sng"/>
              <a:t>all right</a:t>
            </a:r>
            <a:r>
              <a:rPr lang="en-US" sz="5400"/>
              <a:t>? Is your child </a:t>
            </a:r>
            <a:r>
              <a:rPr lang="en-US" sz="5400" u="sng"/>
              <a:t>all right</a:t>
            </a:r>
            <a:r>
              <a:rPr lang="en-US" sz="5400"/>
              <a:t>?’ ” “</a:t>
            </a:r>
            <a:r>
              <a:rPr lang="en-US" sz="5400" u="sng"/>
              <a:t>Everything is all right</a:t>
            </a:r>
            <a:r>
              <a:rPr lang="en-US" sz="5400"/>
              <a:t>,” she said.</a:t>
            </a:r>
          </a:p>
          <a:p>
            <a:pPr algn="l"/>
            <a:r>
              <a:rPr lang="en-US" sz="5400"/>
              <a:t>					(25b-26)</a:t>
            </a:r>
          </a:p>
        </p:txBody>
      </p:sp>
    </p:spTree>
    <p:extLst>
      <p:ext uri="{BB962C8B-B14F-4D97-AF65-F5344CB8AC3E}">
        <p14:creationId xmlns:p14="http://schemas.microsoft.com/office/powerpoint/2010/main" val="976916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r>
              <a:rPr lang="en-US" sz="5400"/>
              <a:t>SAVE THE TRUTH FOR SOMEONE WHO CAN HANDLE IT BUT FIND THAT ONE!!!!</a:t>
            </a:r>
          </a:p>
        </p:txBody>
      </p:sp>
    </p:spTree>
    <p:extLst>
      <p:ext uri="{BB962C8B-B14F-4D97-AF65-F5344CB8AC3E}">
        <p14:creationId xmlns:p14="http://schemas.microsoft.com/office/powerpoint/2010/main" val="2316328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fontScale="77500" lnSpcReduction="20000"/>
          </a:bodyPr>
          <a:lstStyle/>
          <a:p>
            <a:pPr algn="l"/>
            <a:r>
              <a:rPr lang="en-US" sz="5400"/>
              <a:t>When she reached the man of God at the mountain, she took hold of his feet. Gehazi came over to push her away, but the man of God said, “Leave her alone! She is in bitter distress, but the LORD has hidden it from me and has not told me why.” “Did I ask you for a son, my lord?” she said. “Didn’t I tell you, ‘</a:t>
            </a:r>
            <a:r>
              <a:rPr lang="en-US" sz="5400" u="sng"/>
              <a:t>Don’t raise my hopes</a:t>
            </a:r>
            <a:r>
              <a:rPr lang="en-US" sz="5400"/>
              <a:t>’?” 					(27-28)</a:t>
            </a:r>
          </a:p>
        </p:txBody>
      </p:sp>
    </p:spTree>
    <p:extLst>
      <p:ext uri="{BB962C8B-B14F-4D97-AF65-F5344CB8AC3E}">
        <p14:creationId xmlns:p14="http://schemas.microsoft.com/office/powerpoint/2010/main" val="1288698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r>
              <a:rPr lang="en-US" sz="5400"/>
              <a:t>GUARDING YOUR HEART DOES NOT MEAN “GIVE UP HOPE”!!</a:t>
            </a:r>
          </a:p>
        </p:txBody>
      </p:sp>
    </p:spTree>
    <p:extLst>
      <p:ext uri="{BB962C8B-B14F-4D97-AF65-F5344CB8AC3E}">
        <p14:creationId xmlns:p14="http://schemas.microsoft.com/office/powerpoint/2010/main" val="3153736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fontScale="62500" lnSpcReduction="20000"/>
          </a:bodyPr>
          <a:lstStyle/>
          <a:p>
            <a:pPr algn="l"/>
            <a:r>
              <a:rPr lang="en-US" sz="5400"/>
              <a:t>Elisha said to Gehazi, “Tuck your cloak into your belt, take my staff in your hand and run. Don’t greet anyone you meet, and if anyone greets you, do not answer. Lay my staff on the boy’s face.” But the child’s mother said, “As surely as the LORD lives and as you live, I will not leave you.” So he got up and followed her. Gehazi went on ahead and laid the staff on the boy’s face, but there was no sound or response. So Gehazi went back to meet Elisha and told him, “The boy has not awakened.” 					(29-31)</a:t>
            </a:r>
          </a:p>
        </p:txBody>
      </p:sp>
    </p:spTree>
    <p:extLst>
      <p:ext uri="{BB962C8B-B14F-4D97-AF65-F5344CB8AC3E}">
        <p14:creationId xmlns:p14="http://schemas.microsoft.com/office/powerpoint/2010/main" val="2942225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r>
              <a:rPr lang="en-US" sz="5400"/>
              <a:t>CONFIDENCE WILL BE TESTED FOR EVERYONE INVOLVED</a:t>
            </a:r>
          </a:p>
        </p:txBody>
      </p:sp>
    </p:spTree>
    <p:extLst>
      <p:ext uri="{BB962C8B-B14F-4D97-AF65-F5344CB8AC3E}">
        <p14:creationId xmlns:p14="http://schemas.microsoft.com/office/powerpoint/2010/main" val="3103718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167640"/>
            <a:ext cx="7214615" cy="6355079"/>
          </a:xfrm>
          <a:solidFill>
            <a:schemeClr val="bg1"/>
          </a:solidFill>
        </p:spPr>
        <p:txBody>
          <a:bodyPr>
            <a:normAutofit fontScale="55000" lnSpcReduction="20000"/>
          </a:bodyPr>
          <a:lstStyle/>
          <a:p>
            <a:pPr algn="l"/>
            <a:r>
              <a:rPr lang="en-US" sz="6700"/>
              <a:t>When Elisha reached the house, there was the boy lying dead on his couch. He went in, shut the door on the two of them and prayed to the LORD. Then he got on the bed and lay on the boy, mouth to mouth, eyes to eyes, hands to hands. As he stretched himself out on him, the boy’s body grew warm. Elisha turned away and walked back and forth in the room and then got on the bed and stretched out on him once more. </a:t>
            </a:r>
            <a:r>
              <a:rPr lang="en-US" sz="5400"/>
              <a:t>					</a:t>
            </a:r>
          </a:p>
          <a:p>
            <a:pPr algn="l"/>
            <a:endParaRPr lang="en-US" sz="5400"/>
          </a:p>
          <a:p>
            <a:pPr algn="l"/>
            <a:r>
              <a:rPr lang="en-US" sz="5400"/>
              <a:t>						(32-35a)</a:t>
            </a:r>
          </a:p>
        </p:txBody>
      </p:sp>
    </p:spTree>
    <p:extLst>
      <p:ext uri="{BB962C8B-B14F-4D97-AF65-F5344CB8AC3E}">
        <p14:creationId xmlns:p14="http://schemas.microsoft.com/office/powerpoint/2010/main" val="3400978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r>
              <a:rPr lang="en-US" sz="5400"/>
              <a:t>GOD HAS A GREAT DELIVERANCE FOR OUR CIRCUMSTANCE</a:t>
            </a:r>
          </a:p>
        </p:txBody>
      </p:sp>
    </p:spTree>
    <p:extLst>
      <p:ext uri="{BB962C8B-B14F-4D97-AF65-F5344CB8AC3E}">
        <p14:creationId xmlns:p14="http://schemas.microsoft.com/office/powerpoint/2010/main" val="3356358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fontScale="85000" lnSpcReduction="20000"/>
          </a:bodyPr>
          <a:lstStyle/>
          <a:p>
            <a:pPr algn="l"/>
            <a:r>
              <a:rPr lang="en-US" sz="5400"/>
              <a:t>The boy sneezed seven times and opened his eyes. Elisha summoned Gehazi and said, “Call the Shunammite.” And he did. When she came, he said, “Take your son.” She came in, fell at his feet and bowed to the ground. Then she took her son and went out.</a:t>
            </a:r>
          </a:p>
          <a:p>
            <a:pPr algn="l"/>
            <a:r>
              <a:rPr lang="en-US" sz="5400"/>
              <a:t>					(35b-37)</a:t>
            </a:r>
          </a:p>
        </p:txBody>
      </p:sp>
    </p:spTree>
    <p:extLst>
      <p:ext uri="{BB962C8B-B14F-4D97-AF65-F5344CB8AC3E}">
        <p14:creationId xmlns:p14="http://schemas.microsoft.com/office/powerpoint/2010/main" val="671056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pPr algn="l"/>
            <a:r>
              <a:rPr lang="en-US" sz="5400"/>
              <a:t>One day Elisha went to Shunem. And a well-to-do woman was there, who urged him to stay for a meal. So whenever he came by, he stopped there to eat.  (8)</a:t>
            </a:r>
          </a:p>
        </p:txBody>
      </p:sp>
    </p:spTree>
    <p:extLst>
      <p:ext uri="{BB962C8B-B14F-4D97-AF65-F5344CB8AC3E}">
        <p14:creationId xmlns:p14="http://schemas.microsoft.com/office/powerpoint/2010/main" val="3531665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r>
              <a:rPr lang="en-US" sz="5400"/>
              <a:t>GRATITUDE and WORSHIP IS THE ONLY FITTING REPONSE TO THE GRACE OF GOD</a:t>
            </a:r>
          </a:p>
        </p:txBody>
      </p:sp>
    </p:spTree>
    <p:extLst>
      <p:ext uri="{BB962C8B-B14F-4D97-AF65-F5344CB8AC3E}">
        <p14:creationId xmlns:p14="http://schemas.microsoft.com/office/powerpoint/2010/main" val="4035107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endParaRPr lang="en-US" sz="5400"/>
          </a:p>
          <a:p>
            <a:r>
              <a:rPr lang="en-US" sz="5400"/>
              <a:t>WILLING TO HOST THE ACTIVITY OF GOD</a:t>
            </a:r>
          </a:p>
        </p:txBody>
      </p:sp>
    </p:spTree>
    <p:extLst>
      <p:ext uri="{BB962C8B-B14F-4D97-AF65-F5344CB8AC3E}">
        <p14:creationId xmlns:p14="http://schemas.microsoft.com/office/powerpoint/2010/main" val="3548221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fontScale="92500" lnSpcReduction="20000"/>
          </a:bodyPr>
          <a:lstStyle/>
          <a:p>
            <a:pPr algn="l"/>
            <a:r>
              <a:rPr lang="en-US" sz="5400"/>
              <a:t>She said to her husband, “I know that this man who often comes our way is a holy man of God. Let’s make a small room on the roof and put in it a bed and a table, a chair and a lamp for him. Then he can stay there whenever he comes to us.”  (9,10)</a:t>
            </a:r>
          </a:p>
        </p:txBody>
      </p:sp>
    </p:spTree>
    <p:extLst>
      <p:ext uri="{BB962C8B-B14F-4D97-AF65-F5344CB8AC3E}">
        <p14:creationId xmlns:p14="http://schemas.microsoft.com/office/powerpoint/2010/main" val="459759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endParaRPr lang="en-US" sz="5400"/>
          </a:p>
          <a:p>
            <a:r>
              <a:rPr lang="en-US" sz="5400"/>
              <a:t>WILLING TO FEATURE THE ACTIVITY OF GOD NOT MERELY DABBLE</a:t>
            </a:r>
          </a:p>
        </p:txBody>
      </p:sp>
    </p:spTree>
    <p:extLst>
      <p:ext uri="{BB962C8B-B14F-4D97-AF65-F5344CB8AC3E}">
        <p14:creationId xmlns:p14="http://schemas.microsoft.com/office/powerpoint/2010/main" val="487378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fontScale="70000" lnSpcReduction="20000"/>
          </a:bodyPr>
          <a:lstStyle/>
          <a:p>
            <a:pPr algn="l"/>
            <a:r>
              <a:rPr lang="en-US" sz="5400"/>
              <a:t>One day when Elisha came, he went up to his room and lay down there. He said to his servant Gehazi, “Call the Shunammite.” So he called her, and she stood before him. Elisha said to him, “Tell her, ‘You have gone to all this trouble for us. Now what can be done for you? Can we speak on your behalf to the king or the commander of the army?’ ” She replied, “I have a home among my own people.” </a:t>
            </a:r>
          </a:p>
          <a:p>
            <a:pPr algn="l"/>
            <a:r>
              <a:rPr lang="en-US" sz="5400"/>
              <a:t>						(11-13)</a:t>
            </a:r>
          </a:p>
        </p:txBody>
      </p:sp>
    </p:spTree>
    <p:extLst>
      <p:ext uri="{BB962C8B-B14F-4D97-AF65-F5344CB8AC3E}">
        <p14:creationId xmlns:p14="http://schemas.microsoft.com/office/powerpoint/2010/main" val="718903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endParaRPr lang="en-US" sz="5400"/>
          </a:p>
          <a:p>
            <a:r>
              <a:rPr lang="en-US" sz="5400"/>
              <a:t>STUBBORNLY COMMITTED TO HUMILITY AND CONTENTEDNESS</a:t>
            </a:r>
          </a:p>
        </p:txBody>
      </p:sp>
    </p:spTree>
    <p:extLst>
      <p:ext uri="{BB962C8B-B14F-4D97-AF65-F5344CB8AC3E}">
        <p14:creationId xmlns:p14="http://schemas.microsoft.com/office/powerpoint/2010/main" val="4211225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arthropod, invertebrate&#10;&#10;Description automatically generated">
            <a:extLst>
              <a:ext uri="{FF2B5EF4-FFF2-40B4-BE49-F238E27FC236}">
                <a16:creationId xmlns:a16="http://schemas.microsoft.com/office/drawing/2014/main" id="{694BB236-6DB4-4AD3-8534-F50061B48165}"/>
              </a:ext>
            </a:extLst>
          </p:cNvPr>
          <p:cNvPicPr>
            <a:picLocks noChangeAspect="1"/>
          </p:cNvPicPr>
          <p:nvPr/>
        </p:nvPicPr>
        <p:blipFill rotWithShape="1">
          <a:blip r:embed="rId2">
            <a:extLst>
              <a:ext uri="{28A0092B-C50C-407E-A947-70E740481C1C}">
                <a14:useLocalDpi xmlns:a14="http://schemas.microsoft.com/office/drawing/2010/main" val="0"/>
              </a:ext>
            </a:extLst>
          </a:blip>
          <a:srcRect t="3255"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54F499A-86C1-427A-81A6-F4FC9D932762}"/>
              </a:ext>
            </a:extLst>
          </p:cNvPr>
          <p:cNvSpPr>
            <a:spLocks noGrp="1"/>
          </p:cNvSpPr>
          <p:nvPr>
            <p:ph type="subTitle" idx="1"/>
          </p:nvPr>
        </p:nvSpPr>
        <p:spPr>
          <a:xfrm>
            <a:off x="4657345" y="539765"/>
            <a:ext cx="7214615" cy="5778470"/>
          </a:xfrm>
          <a:solidFill>
            <a:schemeClr val="bg1"/>
          </a:solidFill>
        </p:spPr>
        <p:txBody>
          <a:bodyPr>
            <a:normAutofit/>
          </a:bodyPr>
          <a:lstStyle/>
          <a:p>
            <a:pPr algn="l"/>
            <a:r>
              <a:rPr lang="en-US" sz="5400"/>
              <a:t>“What can be done for her?” Elisha asked. Gehazi said, “She has no son, and her husband is old.”</a:t>
            </a:r>
          </a:p>
          <a:p>
            <a:pPr algn="l"/>
            <a:r>
              <a:rPr lang="en-US" sz="5400"/>
              <a:t>					(14)</a:t>
            </a:r>
          </a:p>
        </p:txBody>
      </p:sp>
    </p:spTree>
    <p:extLst>
      <p:ext uri="{BB962C8B-B14F-4D97-AF65-F5344CB8AC3E}">
        <p14:creationId xmlns:p14="http://schemas.microsoft.com/office/powerpoint/2010/main" val="372069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30</Slides>
  <Notes>0</Notes>
  <HiddenSlides>0</HiddenSlide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Warrior Mom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Warrior Mom</dc:title>
  <dc:creator>Douglas Martin</dc:creator>
  <cp:revision>1</cp:revision>
  <cp:lastPrinted>2021-05-09T14:01:00Z</cp:lastPrinted>
  <dcterms:created xsi:type="dcterms:W3CDTF">2021-05-08T12:54:56Z</dcterms:created>
  <dcterms:modified xsi:type="dcterms:W3CDTF">2021-05-10T13:42:15Z</dcterms:modified>
</cp:coreProperties>
</file>