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68" r:id="rId5"/>
    <p:sldId id="257" r:id="rId6"/>
    <p:sldId id="265" r:id="rId7"/>
    <p:sldId id="269" r:id="rId8"/>
    <p:sldId id="270" r:id="rId9"/>
    <p:sldId id="271" r:id="rId10"/>
    <p:sldId id="258" r:id="rId11"/>
    <p:sldId id="283" r:id="rId12"/>
    <p:sldId id="272" r:id="rId13"/>
    <p:sldId id="273" r:id="rId14"/>
    <p:sldId id="259" r:id="rId15"/>
    <p:sldId id="274" r:id="rId16"/>
    <p:sldId id="275" r:id="rId17"/>
    <p:sldId id="276" r:id="rId18"/>
    <p:sldId id="277" r:id="rId19"/>
    <p:sldId id="260" r:id="rId20"/>
    <p:sldId id="285" r:id="rId21"/>
    <p:sldId id="278" r:id="rId22"/>
    <p:sldId id="279" r:id="rId23"/>
    <p:sldId id="280" r:id="rId24"/>
    <p:sldId id="281" r:id="rId25"/>
    <p:sldId id="282" r:id="rId26"/>
    <p:sldId id="261" r:id="rId27"/>
    <p:sldId id="262" r:id="rId28"/>
    <p:sldId id="26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451"/>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ynthia Thomas" userId="d830af40acf62172" providerId="LiveId" clId="{8A9FB94B-1FF6-47BE-BB66-9F2D40D08691}"/>
    <pc:docChg chg="delSld modSld">
      <pc:chgData name="Cynthia Thomas" userId="d830af40acf62172" providerId="LiveId" clId="{8A9FB94B-1FF6-47BE-BB66-9F2D40D08691}" dt="2021-05-05T14:05:11.970" v="463" actId="20577"/>
      <pc:docMkLst>
        <pc:docMk/>
      </pc:docMkLst>
      <pc:sldChg chg="modSp mod">
        <pc:chgData name="Cynthia Thomas" userId="d830af40acf62172" providerId="LiveId" clId="{8A9FB94B-1FF6-47BE-BB66-9F2D40D08691}" dt="2021-05-05T13:59:26.371" v="262" actId="20577"/>
        <pc:sldMkLst>
          <pc:docMk/>
          <pc:sldMk cId="226047041" sldId="259"/>
        </pc:sldMkLst>
        <pc:spChg chg="mod">
          <ac:chgData name="Cynthia Thomas" userId="d830af40acf62172" providerId="LiveId" clId="{8A9FB94B-1FF6-47BE-BB66-9F2D40D08691}" dt="2021-05-05T13:59:26.371" v="262" actId="20577"/>
          <ac:spMkLst>
            <pc:docMk/>
            <pc:sldMk cId="226047041" sldId="259"/>
            <ac:spMk id="3" creationId="{3140683E-4CDB-4E9D-B91B-41E09E7BFF42}"/>
          </ac:spMkLst>
        </pc:spChg>
      </pc:sldChg>
      <pc:sldChg chg="modSp mod">
        <pc:chgData name="Cynthia Thomas" userId="d830af40acf62172" providerId="LiveId" clId="{8A9FB94B-1FF6-47BE-BB66-9F2D40D08691}" dt="2021-05-05T14:03:02.809" v="337" actId="20577"/>
        <pc:sldMkLst>
          <pc:docMk/>
          <pc:sldMk cId="83106285" sldId="260"/>
        </pc:sldMkLst>
        <pc:spChg chg="mod">
          <ac:chgData name="Cynthia Thomas" userId="d830af40acf62172" providerId="LiveId" clId="{8A9FB94B-1FF6-47BE-BB66-9F2D40D08691}" dt="2021-05-05T14:03:02.809" v="337" actId="20577"/>
          <ac:spMkLst>
            <pc:docMk/>
            <pc:sldMk cId="83106285" sldId="260"/>
            <ac:spMk id="3" creationId="{A6592F58-3001-4887-8AC3-9EFA53FFE4B7}"/>
          </ac:spMkLst>
        </pc:spChg>
      </pc:sldChg>
      <pc:sldChg chg="modSp mod">
        <pc:chgData name="Cynthia Thomas" userId="d830af40acf62172" providerId="LiveId" clId="{8A9FB94B-1FF6-47BE-BB66-9F2D40D08691}" dt="2021-05-05T14:01:07.927" v="264" actId="6549"/>
        <pc:sldMkLst>
          <pc:docMk/>
          <pc:sldMk cId="233895543" sldId="261"/>
        </pc:sldMkLst>
        <pc:spChg chg="mod">
          <ac:chgData name="Cynthia Thomas" userId="d830af40acf62172" providerId="LiveId" clId="{8A9FB94B-1FF6-47BE-BB66-9F2D40D08691}" dt="2021-05-05T14:01:07.927" v="264" actId="6549"/>
          <ac:spMkLst>
            <pc:docMk/>
            <pc:sldMk cId="233895543" sldId="261"/>
            <ac:spMk id="3" creationId="{A9E5C751-5EC1-4DF8-9BDD-4DC94A888E94}"/>
          </ac:spMkLst>
        </pc:spChg>
      </pc:sldChg>
      <pc:sldChg chg="modSp mod">
        <pc:chgData name="Cynthia Thomas" userId="d830af40acf62172" providerId="LiveId" clId="{8A9FB94B-1FF6-47BE-BB66-9F2D40D08691}" dt="2021-05-05T14:01:20.794" v="265" actId="20577"/>
        <pc:sldMkLst>
          <pc:docMk/>
          <pc:sldMk cId="585800972" sldId="262"/>
        </pc:sldMkLst>
        <pc:spChg chg="mod">
          <ac:chgData name="Cynthia Thomas" userId="d830af40acf62172" providerId="LiveId" clId="{8A9FB94B-1FF6-47BE-BB66-9F2D40D08691}" dt="2021-05-05T14:01:20.794" v="265" actId="20577"/>
          <ac:spMkLst>
            <pc:docMk/>
            <pc:sldMk cId="585800972" sldId="262"/>
            <ac:spMk id="3" creationId="{D4EAFB36-520A-4010-A2CE-CFF4637186AE}"/>
          </ac:spMkLst>
        </pc:spChg>
      </pc:sldChg>
      <pc:sldChg chg="modSp mod">
        <pc:chgData name="Cynthia Thomas" userId="d830af40acf62172" providerId="LiveId" clId="{8A9FB94B-1FF6-47BE-BB66-9F2D40D08691}" dt="2021-05-05T13:58:33.298" v="94" actId="20577"/>
        <pc:sldMkLst>
          <pc:docMk/>
          <pc:sldMk cId="2910225130" sldId="265"/>
        </pc:sldMkLst>
        <pc:spChg chg="mod">
          <ac:chgData name="Cynthia Thomas" userId="d830af40acf62172" providerId="LiveId" clId="{8A9FB94B-1FF6-47BE-BB66-9F2D40D08691}" dt="2021-05-05T13:58:24.296" v="7" actId="20577"/>
          <ac:spMkLst>
            <pc:docMk/>
            <pc:sldMk cId="2910225130" sldId="265"/>
            <ac:spMk id="2" creationId="{9528CF6C-7267-41B0-AEA6-182DE674E6DB}"/>
          </ac:spMkLst>
        </pc:spChg>
        <pc:spChg chg="mod">
          <ac:chgData name="Cynthia Thomas" userId="d830af40acf62172" providerId="LiveId" clId="{8A9FB94B-1FF6-47BE-BB66-9F2D40D08691}" dt="2021-05-05T13:58:33.298" v="94" actId="20577"/>
          <ac:spMkLst>
            <pc:docMk/>
            <pc:sldMk cId="2910225130" sldId="265"/>
            <ac:spMk id="3" creationId="{D6313EC7-544D-439C-806E-405538561421}"/>
          </ac:spMkLst>
        </pc:spChg>
      </pc:sldChg>
      <pc:sldChg chg="modSp mod">
        <pc:chgData name="Cynthia Thomas" userId="d830af40acf62172" providerId="LiveId" clId="{8A9FB94B-1FF6-47BE-BB66-9F2D40D08691}" dt="2021-05-05T13:59:14.997" v="200" actId="20577"/>
        <pc:sldMkLst>
          <pc:docMk/>
          <pc:sldMk cId="1275744769" sldId="272"/>
        </pc:sldMkLst>
        <pc:spChg chg="mod">
          <ac:chgData name="Cynthia Thomas" userId="d830af40acf62172" providerId="LiveId" clId="{8A9FB94B-1FF6-47BE-BB66-9F2D40D08691}" dt="2021-05-05T13:59:14.997" v="200" actId="20577"/>
          <ac:spMkLst>
            <pc:docMk/>
            <pc:sldMk cId="1275744769" sldId="272"/>
            <ac:spMk id="3" creationId="{8E531421-03ED-48C4-9DB3-3FC307290200}"/>
          </ac:spMkLst>
        </pc:spChg>
      </pc:sldChg>
      <pc:sldChg chg="modSp mod">
        <pc:chgData name="Cynthia Thomas" userId="d830af40acf62172" providerId="LiveId" clId="{8A9FB94B-1FF6-47BE-BB66-9F2D40D08691}" dt="2021-05-05T14:05:11.970" v="463" actId="20577"/>
        <pc:sldMkLst>
          <pc:docMk/>
          <pc:sldMk cId="1065296313" sldId="275"/>
        </pc:sldMkLst>
        <pc:spChg chg="mod">
          <ac:chgData name="Cynthia Thomas" userId="d830af40acf62172" providerId="LiveId" clId="{8A9FB94B-1FF6-47BE-BB66-9F2D40D08691}" dt="2021-05-05T14:05:11.970" v="463" actId="20577"/>
          <ac:spMkLst>
            <pc:docMk/>
            <pc:sldMk cId="1065296313" sldId="275"/>
            <ac:spMk id="2" creationId="{E9A42C11-3166-4FBC-9166-73ACFE7C1B2D}"/>
          </ac:spMkLst>
        </pc:spChg>
      </pc:sldChg>
      <pc:sldChg chg="modSp mod">
        <pc:chgData name="Cynthia Thomas" userId="d830af40acf62172" providerId="LiveId" clId="{8A9FB94B-1FF6-47BE-BB66-9F2D40D08691}" dt="2021-05-05T14:04:59.780" v="433" actId="20577"/>
        <pc:sldMkLst>
          <pc:docMk/>
          <pc:sldMk cId="1486309066" sldId="276"/>
        </pc:sldMkLst>
        <pc:spChg chg="mod">
          <ac:chgData name="Cynthia Thomas" userId="d830af40acf62172" providerId="LiveId" clId="{8A9FB94B-1FF6-47BE-BB66-9F2D40D08691}" dt="2021-05-05T14:04:59.780" v="433" actId="20577"/>
          <ac:spMkLst>
            <pc:docMk/>
            <pc:sldMk cId="1486309066" sldId="276"/>
            <ac:spMk id="2" creationId="{BA340BF6-5B76-4847-9A25-A164B7F4EB3A}"/>
          </ac:spMkLst>
        </pc:spChg>
      </pc:sldChg>
      <pc:sldChg chg="modSp mod">
        <pc:chgData name="Cynthia Thomas" userId="d830af40acf62172" providerId="LiveId" clId="{8A9FB94B-1FF6-47BE-BB66-9F2D40D08691}" dt="2021-05-05T13:59:06.964" v="175" actId="20577"/>
        <pc:sldMkLst>
          <pc:docMk/>
          <pc:sldMk cId="882985955" sldId="283"/>
        </pc:sldMkLst>
        <pc:spChg chg="mod">
          <ac:chgData name="Cynthia Thomas" userId="d830af40acf62172" providerId="LiveId" clId="{8A9FB94B-1FF6-47BE-BB66-9F2D40D08691}" dt="2021-05-05T13:59:06.964" v="175" actId="20577"/>
          <ac:spMkLst>
            <pc:docMk/>
            <pc:sldMk cId="882985955" sldId="283"/>
            <ac:spMk id="3" creationId="{A88B23E6-2ED4-4D0B-8B8D-81181C187E74}"/>
          </ac:spMkLst>
        </pc:spChg>
      </pc:sldChg>
      <pc:sldChg chg="del">
        <pc:chgData name="Cynthia Thomas" userId="d830af40acf62172" providerId="LiveId" clId="{8A9FB94B-1FF6-47BE-BB66-9F2D40D08691}" dt="2021-05-05T13:59:39.142" v="263" actId="2696"/>
        <pc:sldMkLst>
          <pc:docMk/>
          <pc:sldMk cId="4125297605" sldId="284"/>
        </pc:sldMkLst>
      </pc:sldChg>
      <pc:sldChg chg="modSp mod">
        <pc:chgData name="Cynthia Thomas" userId="d830af40acf62172" providerId="LiveId" clId="{8A9FB94B-1FF6-47BE-BB66-9F2D40D08691}" dt="2021-05-05T14:03:17.951" v="396" actId="6549"/>
        <pc:sldMkLst>
          <pc:docMk/>
          <pc:sldMk cId="1525043804" sldId="285"/>
        </pc:sldMkLst>
        <pc:spChg chg="mod">
          <ac:chgData name="Cynthia Thomas" userId="d830af40acf62172" providerId="LiveId" clId="{8A9FB94B-1FF6-47BE-BB66-9F2D40D08691}" dt="2021-05-05T14:03:17.951" v="396" actId="6549"/>
          <ac:spMkLst>
            <pc:docMk/>
            <pc:sldMk cId="1525043804" sldId="285"/>
            <ac:spMk id="3" creationId="{83340862-85E2-46C9-AE89-30A41A5D443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05/05/2021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6D870-C8DF-4134-A2CD-7733A4FCB456}"/>
              </a:ext>
            </a:extLst>
          </p:cNvPr>
          <p:cNvSpPr>
            <a:spLocks noGrp="1"/>
          </p:cNvSpPr>
          <p:nvPr>
            <p:ph type="ctrTitle"/>
          </p:nvPr>
        </p:nvSpPr>
        <p:spPr/>
        <p:txBody>
          <a:bodyPr/>
          <a:lstStyle/>
          <a:p>
            <a:r>
              <a:rPr lang="en-US" dirty="0"/>
              <a:t>God uses broken vessels</a:t>
            </a:r>
          </a:p>
        </p:txBody>
      </p:sp>
    </p:spTree>
    <p:extLst>
      <p:ext uri="{BB962C8B-B14F-4D97-AF65-F5344CB8AC3E}">
        <p14:creationId xmlns:p14="http://schemas.microsoft.com/office/powerpoint/2010/main" val="14818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AC907-4073-4F21-9212-4FD5EE6098E8}"/>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12518EB3-8A28-4D5F-9A25-9E16303F1A34}"/>
              </a:ext>
            </a:extLst>
          </p:cNvPr>
          <p:cNvSpPr>
            <a:spLocks noGrp="1"/>
          </p:cNvSpPr>
          <p:nvPr>
            <p:ph idx="1"/>
          </p:nvPr>
        </p:nvSpPr>
        <p:spPr/>
        <p:txBody>
          <a:bodyPr>
            <a:normAutofit/>
          </a:bodyPr>
          <a:lstStyle/>
          <a:p>
            <a:pPr marL="0" indent="0" algn="ctr">
              <a:buNone/>
            </a:pPr>
            <a:r>
              <a:rPr lang="en-US" sz="4400" dirty="0"/>
              <a:t>Know that God is with you.</a:t>
            </a:r>
          </a:p>
        </p:txBody>
      </p:sp>
    </p:spTree>
    <p:extLst>
      <p:ext uri="{BB962C8B-B14F-4D97-AF65-F5344CB8AC3E}">
        <p14:creationId xmlns:p14="http://schemas.microsoft.com/office/powerpoint/2010/main" val="2251866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765CA-EFD9-452D-8AD6-0B63B210F1E3}"/>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A88B23E6-2ED4-4D0B-8B8D-81181C187E74}"/>
              </a:ext>
            </a:extLst>
          </p:cNvPr>
          <p:cNvSpPr>
            <a:spLocks noGrp="1"/>
          </p:cNvSpPr>
          <p:nvPr>
            <p:ph idx="1"/>
          </p:nvPr>
        </p:nvSpPr>
        <p:spPr/>
        <p:txBody>
          <a:bodyPr>
            <a:normAutofit/>
          </a:bodyPr>
          <a:lstStyle/>
          <a:p>
            <a:pPr marL="0" indent="0" algn="ctr">
              <a:buNone/>
            </a:pPr>
            <a:r>
              <a:rPr lang="en-US" sz="4400" dirty="0"/>
              <a:t>See yourself the way God sees you.</a:t>
            </a:r>
          </a:p>
        </p:txBody>
      </p:sp>
    </p:spTree>
    <p:extLst>
      <p:ext uri="{BB962C8B-B14F-4D97-AF65-F5344CB8AC3E}">
        <p14:creationId xmlns:p14="http://schemas.microsoft.com/office/powerpoint/2010/main" val="882985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1405C-B168-4B47-8EB3-6E202695C950}"/>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8E531421-03ED-48C4-9DB3-3FC307290200}"/>
              </a:ext>
            </a:extLst>
          </p:cNvPr>
          <p:cNvSpPr>
            <a:spLocks noGrp="1"/>
          </p:cNvSpPr>
          <p:nvPr>
            <p:ph idx="1"/>
          </p:nvPr>
        </p:nvSpPr>
        <p:spPr/>
        <p:txBody>
          <a:bodyPr>
            <a:normAutofit/>
          </a:bodyPr>
          <a:lstStyle/>
          <a:p>
            <a:pPr marL="0" indent="0" algn="ctr">
              <a:buNone/>
            </a:pPr>
            <a:r>
              <a:rPr lang="en-US" sz="4400" dirty="0"/>
              <a:t>Be Spirit focused. </a:t>
            </a:r>
          </a:p>
        </p:txBody>
      </p:sp>
    </p:spTree>
    <p:extLst>
      <p:ext uri="{BB962C8B-B14F-4D97-AF65-F5344CB8AC3E}">
        <p14:creationId xmlns:p14="http://schemas.microsoft.com/office/powerpoint/2010/main" val="127574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629F3-FC52-42AD-91C8-366E299A30FB}"/>
              </a:ext>
            </a:extLst>
          </p:cNvPr>
          <p:cNvSpPr>
            <a:spLocks noGrp="1"/>
          </p:cNvSpPr>
          <p:nvPr>
            <p:ph type="title"/>
          </p:nvPr>
        </p:nvSpPr>
        <p:spPr/>
        <p:txBody>
          <a:bodyPr/>
          <a:lstStyle/>
          <a:p>
            <a:r>
              <a:rPr lang="en-US" dirty="0"/>
              <a:t>Judges 6:15</a:t>
            </a:r>
          </a:p>
        </p:txBody>
      </p:sp>
      <p:sp>
        <p:nvSpPr>
          <p:cNvPr id="3" name="Content Placeholder 2">
            <a:extLst>
              <a:ext uri="{FF2B5EF4-FFF2-40B4-BE49-F238E27FC236}">
                <a16:creationId xmlns:a16="http://schemas.microsoft.com/office/drawing/2014/main" id="{ABC1B821-4603-45A2-9CB4-26D914BCC650}"/>
              </a:ext>
            </a:extLst>
          </p:cNvPr>
          <p:cNvSpPr>
            <a:spLocks noGrp="1"/>
          </p:cNvSpPr>
          <p:nvPr>
            <p:ph idx="1"/>
          </p:nvPr>
        </p:nvSpPr>
        <p:spPr/>
        <p:txBody>
          <a:bodyPr>
            <a:normAutofit/>
          </a:bodyPr>
          <a:lstStyle/>
          <a:p>
            <a:pPr marL="0" indent="0">
              <a:buNone/>
            </a:pPr>
            <a:r>
              <a:rPr lang="en-US" sz="3600" b="0" i="0" dirty="0">
                <a:effectLst/>
                <a:latin typeface="helvetica" panose="020B0604020202020204" pitchFamily="34" charset="0"/>
              </a:rPr>
              <a:t>Pardon me, my lord,” Gideon replied, “but how can I save Israel? My clan is the weakest in Manasseh, and I am the least in my family.” </a:t>
            </a:r>
            <a:endParaRPr lang="en-US" sz="3600" dirty="0"/>
          </a:p>
        </p:txBody>
      </p:sp>
    </p:spTree>
    <p:extLst>
      <p:ext uri="{BB962C8B-B14F-4D97-AF65-F5344CB8AC3E}">
        <p14:creationId xmlns:p14="http://schemas.microsoft.com/office/powerpoint/2010/main" val="2995987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556AC-FE03-4160-BC4F-8B43C1C8BF04}"/>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3140683E-4CDB-4E9D-B91B-41E09E7BFF42}"/>
              </a:ext>
            </a:extLst>
          </p:cNvPr>
          <p:cNvSpPr>
            <a:spLocks noGrp="1"/>
          </p:cNvSpPr>
          <p:nvPr>
            <p:ph idx="1"/>
          </p:nvPr>
        </p:nvSpPr>
        <p:spPr/>
        <p:txBody>
          <a:bodyPr>
            <a:normAutofit/>
          </a:bodyPr>
          <a:lstStyle/>
          <a:p>
            <a:pPr marL="0" indent="0" algn="ctr">
              <a:buNone/>
            </a:pPr>
            <a:r>
              <a:rPr lang="en-US" sz="4400" dirty="0"/>
              <a:t>Know your weaknesses</a:t>
            </a:r>
          </a:p>
        </p:txBody>
      </p:sp>
    </p:spTree>
    <p:extLst>
      <p:ext uri="{BB962C8B-B14F-4D97-AF65-F5344CB8AC3E}">
        <p14:creationId xmlns:p14="http://schemas.microsoft.com/office/powerpoint/2010/main" val="22604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7B2C5-5330-45BE-B55A-C249E78B6262}"/>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A0A6A132-0263-40E3-8C39-7A6EF530BF05}"/>
              </a:ext>
            </a:extLst>
          </p:cNvPr>
          <p:cNvSpPr>
            <a:spLocks noGrp="1"/>
          </p:cNvSpPr>
          <p:nvPr>
            <p:ph idx="1"/>
          </p:nvPr>
        </p:nvSpPr>
        <p:spPr/>
        <p:txBody>
          <a:bodyPr>
            <a:normAutofit/>
          </a:bodyPr>
          <a:lstStyle/>
          <a:p>
            <a:pPr marL="0" indent="0" algn="ctr">
              <a:buNone/>
            </a:pPr>
            <a:r>
              <a:rPr lang="en-US" sz="4400" dirty="0"/>
              <a:t>Don’t use your weaknesses as an excuse to disobey God. </a:t>
            </a:r>
          </a:p>
        </p:txBody>
      </p:sp>
    </p:spTree>
    <p:extLst>
      <p:ext uri="{BB962C8B-B14F-4D97-AF65-F5344CB8AC3E}">
        <p14:creationId xmlns:p14="http://schemas.microsoft.com/office/powerpoint/2010/main" val="2958000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42C11-3166-4FBC-9166-73ACFE7C1B2D}"/>
              </a:ext>
            </a:extLst>
          </p:cNvPr>
          <p:cNvSpPr>
            <a:spLocks noGrp="1"/>
          </p:cNvSpPr>
          <p:nvPr>
            <p:ph type="title"/>
          </p:nvPr>
        </p:nvSpPr>
        <p:spPr/>
        <p:txBody>
          <a:bodyPr/>
          <a:lstStyle/>
          <a:p>
            <a:r>
              <a:rPr lang="en-US" dirty="0"/>
              <a:t>2 Corinthians </a:t>
            </a:r>
            <a:r>
              <a:rPr lang="en-US"/>
              <a:t>12:9 </a:t>
            </a:r>
            <a:endParaRPr lang="en-US" dirty="0"/>
          </a:p>
        </p:txBody>
      </p:sp>
      <p:sp>
        <p:nvSpPr>
          <p:cNvPr id="3" name="Content Placeholder 2">
            <a:extLst>
              <a:ext uri="{FF2B5EF4-FFF2-40B4-BE49-F238E27FC236}">
                <a16:creationId xmlns:a16="http://schemas.microsoft.com/office/drawing/2014/main" id="{29639C05-57C3-49D7-809E-31A50CAB6777}"/>
              </a:ext>
            </a:extLst>
          </p:cNvPr>
          <p:cNvSpPr>
            <a:spLocks noGrp="1"/>
          </p:cNvSpPr>
          <p:nvPr>
            <p:ph idx="1"/>
          </p:nvPr>
        </p:nvSpPr>
        <p:spPr/>
        <p:txBody>
          <a:bodyPr>
            <a:normAutofit fontScale="92500"/>
          </a:bodyPr>
          <a:lstStyle/>
          <a:p>
            <a:pPr marL="0" indent="0">
              <a:buNone/>
            </a:pPr>
            <a:r>
              <a:rPr lang="en-US" sz="3600" b="0" i="0" dirty="0">
                <a:effectLst/>
                <a:latin typeface="helvetica" panose="020B0604020202020204" pitchFamily="34" charset="0"/>
              </a:rPr>
              <a:t>But he said to me, “My grace is sufficient for you, for my power is made perfect in weakness.” Therefore I will boast all the more gladly about my weaknesses, so that Christ’s power may rest on me.  (This is where we see the power of God at work in our lives when we know something could only happen because of God)</a:t>
            </a:r>
            <a:endParaRPr lang="en-US" sz="3600" dirty="0"/>
          </a:p>
        </p:txBody>
      </p:sp>
    </p:spTree>
    <p:extLst>
      <p:ext uri="{BB962C8B-B14F-4D97-AF65-F5344CB8AC3E}">
        <p14:creationId xmlns:p14="http://schemas.microsoft.com/office/powerpoint/2010/main" val="1065296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40BF6-5B76-4847-9A25-A164B7F4EB3A}"/>
              </a:ext>
            </a:extLst>
          </p:cNvPr>
          <p:cNvSpPr>
            <a:spLocks noGrp="1"/>
          </p:cNvSpPr>
          <p:nvPr>
            <p:ph type="title"/>
          </p:nvPr>
        </p:nvSpPr>
        <p:spPr/>
        <p:txBody>
          <a:bodyPr/>
          <a:lstStyle/>
          <a:p>
            <a:r>
              <a:rPr lang="en-US" dirty="0"/>
              <a:t>Judges 6:27 </a:t>
            </a:r>
          </a:p>
        </p:txBody>
      </p:sp>
      <p:sp>
        <p:nvSpPr>
          <p:cNvPr id="3" name="Content Placeholder 2">
            <a:extLst>
              <a:ext uri="{FF2B5EF4-FFF2-40B4-BE49-F238E27FC236}">
                <a16:creationId xmlns:a16="http://schemas.microsoft.com/office/drawing/2014/main" id="{4C074383-9B7C-48E0-8DB5-B2C6E9FA14B8}"/>
              </a:ext>
            </a:extLst>
          </p:cNvPr>
          <p:cNvSpPr>
            <a:spLocks noGrp="1"/>
          </p:cNvSpPr>
          <p:nvPr>
            <p:ph idx="1"/>
          </p:nvPr>
        </p:nvSpPr>
        <p:spPr/>
        <p:txBody>
          <a:bodyPr>
            <a:normAutofit/>
          </a:bodyPr>
          <a:lstStyle/>
          <a:p>
            <a:r>
              <a:rPr lang="en-US" sz="3600" b="0" i="0" dirty="0">
                <a:effectLst/>
                <a:latin typeface="helvetica" panose="020B0604020202020204" pitchFamily="34" charset="0"/>
              </a:rPr>
              <a:t>So Gideon took ten of his servants and did as the LORD told him. But because he was afraid of his family and the townspeople, he did it at night rather than in the daytime.</a:t>
            </a:r>
            <a:endParaRPr lang="en-US" sz="3600" dirty="0"/>
          </a:p>
        </p:txBody>
      </p:sp>
    </p:spTree>
    <p:extLst>
      <p:ext uri="{BB962C8B-B14F-4D97-AF65-F5344CB8AC3E}">
        <p14:creationId xmlns:p14="http://schemas.microsoft.com/office/powerpoint/2010/main" val="1486309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F190E-6099-4727-994E-0BFEE42B5DAB}"/>
              </a:ext>
            </a:extLst>
          </p:cNvPr>
          <p:cNvSpPr>
            <a:spLocks noGrp="1"/>
          </p:cNvSpPr>
          <p:nvPr>
            <p:ph type="title"/>
          </p:nvPr>
        </p:nvSpPr>
        <p:spPr/>
        <p:txBody>
          <a:bodyPr/>
          <a:lstStyle/>
          <a:p>
            <a:r>
              <a:rPr lang="en-US" dirty="0"/>
              <a:t>Judges 6:30</a:t>
            </a:r>
          </a:p>
        </p:txBody>
      </p:sp>
      <p:sp>
        <p:nvSpPr>
          <p:cNvPr id="3" name="Content Placeholder 2">
            <a:extLst>
              <a:ext uri="{FF2B5EF4-FFF2-40B4-BE49-F238E27FC236}">
                <a16:creationId xmlns:a16="http://schemas.microsoft.com/office/drawing/2014/main" id="{E8E63AB2-B1BE-4817-8DCF-51DD83B5606F}"/>
              </a:ext>
            </a:extLst>
          </p:cNvPr>
          <p:cNvSpPr>
            <a:spLocks noGrp="1"/>
          </p:cNvSpPr>
          <p:nvPr>
            <p:ph idx="1"/>
          </p:nvPr>
        </p:nvSpPr>
        <p:spPr/>
        <p:txBody>
          <a:bodyPr>
            <a:normAutofit/>
          </a:bodyPr>
          <a:lstStyle/>
          <a:p>
            <a:r>
              <a:rPr lang="en-US" sz="3600" b="0" i="0" dirty="0">
                <a:effectLst/>
                <a:latin typeface="helvetica" panose="020B0604020202020204" pitchFamily="34" charset="0"/>
              </a:rPr>
              <a:t>The people of the town demanded of </a:t>
            </a:r>
            <a:r>
              <a:rPr lang="en-US" sz="3600" b="0" i="0" dirty="0" err="1">
                <a:effectLst/>
                <a:latin typeface="helvetica" panose="020B0604020202020204" pitchFamily="34" charset="0"/>
              </a:rPr>
              <a:t>Joash</a:t>
            </a:r>
            <a:r>
              <a:rPr lang="en-US" sz="3600" b="0" i="0" dirty="0">
                <a:effectLst/>
                <a:latin typeface="helvetica" panose="020B0604020202020204" pitchFamily="34" charset="0"/>
              </a:rPr>
              <a:t>, “Bring out your son. He must die, because he has broken down Baal’s altar and cut down the Asherah pole beside it.”</a:t>
            </a:r>
            <a:endParaRPr lang="en-US" sz="3600" dirty="0"/>
          </a:p>
        </p:txBody>
      </p:sp>
    </p:spTree>
    <p:extLst>
      <p:ext uri="{BB962C8B-B14F-4D97-AF65-F5344CB8AC3E}">
        <p14:creationId xmlns:p14="http://schemas.microsoft.com/office/powerpoint/2010/main" val="1657010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902DA-BDD9-4C08-A09F-A124A1C345AC}"/>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A6592F58-3001-4887-8AC3-9EFA53FFE4B7}"/>
              </a:ext>
            </a:extLst>
          </p:cNvPr>
          <p:cNvSpPr>
            <a:spLocks noGrp="1"/>
          </p:cNvSpPr>
          <p:nvPr>
            <p:ph idx="1"/>
          </p:nvPr>
        </p:nvSpPr>
        <p:spPr/>
        <p:txBody>
          <a:bodyPr>
            <a:normAutofit/>
          </a:bodyPr>
          <a:lstStyle/>
          <a:p>
            <a:pPr marL="0" indent="0" algn="ctr">
              <a:buNone/>
            </a:pPr>
            <a:endParaRPr lang="en-US" sz="4400" dirty="0"/>
          </a:p>
          <a:p>
            <a:pPr marL="0" indent="0" algn="ctr">
              <a:buNone/>
            </a:pPr>
            <a:r>
              <a:rPr lang="en-US" sz="4400" dirty="0"/>
              <a:t>Obey God Fearlessly</a:t>
            </a:r>
          </a:p>
          <a:p>
            <a:pPr marL="0" indent="0" algn="ctr">
              <a:buNone/>
            </a:pPr>
            <a:endParaRPr lang="en-US" sz="4400" dirty="0"/>
          </a:p>
        </p:txBody>
      </p:sp>
    </p:spTree>
    <p:extLst>
      <p:ext uri="{BB962C8B-B14F-4D97-AF65-F5344CB8AC3E}">
        <p14:creationId xmlns:p14="http://schemas.microsoft.com/office/powerpoint/2010/main" val="83106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32EA-6DDB-428A-A01A-E1DAF07CDAB7}"/>
              </a:ext>
            </a:extLst>
          </p:cNvPr>
          <p:cNvSpPr>
            <a:spLocks noGrp="1"/>
          </p:cNvSpPr>
          <p:nvPr>
            <p:ph type="title"/>
          </p:nvPr>
        </p:nvSpPr>
        <p:spPr/>
        <p:txBody>
          <a:bodyPr/>
          <a:lstStyle/>
          <a:p>
            <a:r>
              <a:rPr lang="en-US" dirty="0"/>
              <a:t>Judges 6:1-2</a:t>
            </a:r>
          </a:p>
        </p:txBody>
      </p:sp>
      <p:sp>
        <p:nvSpPr>
          <p:cNvPr id="3" name="Content Placeholder 2">
            <a:extLst>
              <a:ext uri="{FF2B5EF4-FFF2-40B4-BE49-F238E27FC236}">
                <a16:creationId xmlns:a16="http://schemas.microsoft.com/office/drawing/2014/main" id="{4878EC9C-D5B8-4A1E-91AA-191AF4AD130C}"/>
              </a:ext>
            </a:extLst>
          </p:cNvPr>
          <p:cNvSpPr>
            <a:spLocks noGrp="1"/>
          </p:cNvSpPr>
          <p:nvPr>
            <p:ph idx="1"/>
          </p:nvPr>
        </p:nvSpPr>
        <p:spPr/>
        <p:txBody>
          <a:bodyPr/>
          <a:lstStyle/>
          <a:p>
            <a:pPr algn="l"/>
            <a:r>
              <a:rPr lang="en-US" sz="3200" b="0" i="0" dirty="0">
                <a:effectLst/>
                <a:latin typeface="helvetica" panose="020B0604020202020204" pitchFamily="34" charset="0"/>
              </a:rPr>
              <a:t>The Israelites did evil in the eyes of the LORD, and for seven years he gave them into the hands of the Midianites. </a:t>
            </a:r>
          </a:p>
          <a:p>
            <a:pPr algn="l"/>
            <a:r>
              <a:rPr lang="en-US" sz="3200" b="0" i="0" dirty="0">
                <a:effectLst/>
                <a:latin typeface="helvetica" panose="020B0604020202020204" pitchFamily="34" charset="0"/>
              </a:rPr>
              <a:t>Because the power of Midian was so oppressive, the Israelites prepared shelters for themselves in mountain clefts, caves and strongholds. </a:t>
            </a:r>
          </a:p>
          <a:p>
            <a:pPr marL="0" indent="0">
              <a:buNone/>
            </a:pPr>
            <a:endParaRPr lang="en-US" dirty="0"/>
          </a:p>
        </p:txBody>
      </p:sp>
    </p:spTree>
    <p:extLst>
      <p:ext uri="{BB962C8B-B14F-4D97-AF65-F5344CB8AC3E}">
        <p14:creationId xmlns:p14="http://schemas.microsoft.com/office/powerpoint/2010/main" val="303099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6AFB9-46A2-440B-9E60-612F7CCCC68E}"/>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83340862-85E2-46C9-AE89-30A41A5D4433}"/>
              </a:ext>
            </a:extLst>
          </p:cNvPr>
          <p:cNvSpPr>
            <a:spLocks noGrp="1"/>
          </p:cNvSpPr>
          <p:nvPr>
            <p:ph idx="1"/>
          </p:nvPr>
        </p:nvSpPr>
        <p:spPr>
          <a:xfrm>
            <a:off x="870012" y="2142067"/>
            <a:ext cx="9947214" cy="3649133"/>
          </a:xfrm>
        </p:spPr>
        <p:txBody>
          <a:bodyPr>
            <a:normAutofit/>
          </a:bodyPr>
          <a:lstStyle/>
          <a:p>
            <a:pPr marL="0" indent="0" algn="ctr">
              <a:buNone/>
            </a:pPr>
            <a:r>
              <a:rPr lang="en-US" sz="4400" dirty="0"/>
              <a:t>It’s okay to ask for confirmation.</a:t>
            </a:r>
          </a:p>
          <a:p>
            <a:pPr marL="0" indent="0" algn="ctr">
              <a:buNone/>
            </a:pPr>
            <a:endParaRPr lang="en-US" sz="4400" dirty="0"/>
          </a:p>
        </p:txBody>
      </p:sp>
    </p:spTree>
    <p:extLst>
      <p:ext uri="{BB962C8B-B14F-4D97-AF65-F5344CB8AC3E}">
        <p14:creationId xmlns:p14="http://schemas.microsoft.com/office/powerpoint/2010/main" val="1525043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F1382-8A56-4711-9D41-DE2F2CFDDCDF}"/>
              </a:ext>
            </a:extLst>
          </p:cNvPr>
          <p:cNvSpPr>
            <a:spLocks noGrp="1"/>
          </p:cNvSpPr>
          <p:nvPr>
            <p:ph type="title"/>
          </p:nvPr>
        </p:nvSpPr>
        <p:spPr/>
        <p:txBody>
          <a:bodyPr/>
          <a:lstStyle/>
          <a:p>
            <a:r>
              <a:rPr lang="en-US" dirty="0"/>
              <a:t>Judges 6:34</a:t>
            </a:r>
          </a:p>
        </p:txBody>
      </p:sp>
      <p:sp>
        <p:nvSpPr>
          <p:cNvPr id="3" name="Content Placeholder 2">
            <a:extLst>
              <a:ext uri="{FF2B5EF4-FFF2-40B4-BE49-F238E27FC236}">
                <a16:creationId xmlns:a16="http://schemas.microsoft.com/office/drawing/2014/main" id="{4F606ED9-5FC0-49DC-B147-F7230ED0ECBB}"/>
              </a:ext>
            </a:extLst>
          </p:cNvPr>
          <p:cNvSpPr>
            <a:spLocks noGrp="1"/>
          </p:cNvSpPr>
          <p:nvPr>
            <p:ph idx="1"/>
          </p:nvPr>
        </p:nvSpPr>
        <p:spPr/>
        <p:txBody>
          <a:bodyPr>
            <a:normAutofit/>
          </a:bodyPr>
          <a:lstStyle/>
          <a:p>
            <a:r>
              <a:rPr lang="en-US" sz="3600" b="0" i="0" dirty="0">
                <a:effectLst/>
                <a:latin typeface="helvetica" panose="020B0604020202020204" pitchFamily="34" charset="0"/>
              </a:rPr>
              <a:t>Then the Spirit of the LORD came on Gideon, and he blew a trumpet, summoning the Abiezrites to follow him. (32,000 men came)</a:t>
            </a:r>
            <a:endParaRPr lang="en-US" sz="3600" dirty="0"/>
          </a:p>
        </p:txBody>
      </p:sp>
    </p:spTree>
    <p:extLst>
      <p:ext uri="{BB962C8B-B14F-4D97-AF65-F5344CB8AC3E}">
        <p14:creationId xmlns:p14="http://schemas.microsoft.com/office/powerpoint/2010/main" val="387128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D256D-5EE0-4FC5-8364-28A64C41E388}"/>
              </a:ext>
            </a:extLst>
          </p:cNvPr>
          <p:cNvSpPr>
            <a:spLocks noGrp="1"/>
          </p:cNvSpPr>
          <p:nvPr>
            <p:ph type="title"/>
          </p:nvPr>
        </p:nvSpPr>
        <p:spPr/>
        <p:txBody>
          <a:bodyPr/>
          <a:lstStyle/>
          <a:p>
            <a:r>
              <a:rPr lang="en-US" dirty="0"/>
              <a:t>Judges 7:2</a:t>
            </a:r>
          </a:p>
        </p:txBody>
      </p:sp>
      <p:sp>
        <p:nvSpPr>
          <p:cNvPr id="3" name="Content Placeholder 2">
            <a:extLst>
              <a:ext uri="{FF2B5EF4-FFF2-40B4-BE49-F238E27FC236}">
                <a16:creationId xmlns:a16="http://schemas.microsoft.com/office/drawing/2014/main" id="{6F8E5ECD-077E-4F82-98BF-37B52394CFF0}"/>
              </a:ext>
            </a:extLst>
          </p:cNvPr>
          <p:cNvSpPr>
            <a:spLocks noGrp="1"/>
          </p:cNvSpPr>
          <p:nvPr>
            <p:ph idx="1"/>
          </p:nvPr>
        </p:nvSpPr>
        <p:spPr/>
        <p:txBody>
          <a:bodyPr>
            <a:normAutofit/>
          </a:bodyPr>
          <a:lstStyle/>
          <a:p>
            <a:r>
              <a:rPr lang="en-US" sz="3600" b="0" i="0" dirty="0">
                <a:effectLst/>
                <a:latin typeface="helvetica" panose="020B0604020202020204" pitchFamily="34" charset="0"/>
              </a:rPr>
              <a:t>The LORD said to Gideon, “You have too many men. I cannot deliver Midian into their hands, or Israel would boast against me, ‘My own strength has saved me.’ </a:t>
            </a:r>
            <a:endParaRPr lang="en-US" sz="3600" dirty="0"/>
          </a:p>
        </p:txBody>
      </p:sp>
    </p:spTree>
    <p:extLst>
      <p:ext uri="{BB962C8B-B14F-4D97-AF65-F5344CB8AC3E}">
        <p14:creationId xmlns:p14="http://schemas.microsoft.com/office/powerpoint/2010/main" val="1747989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9D25E-DEA1-4D15-9D9F-D5F82FA329DE}"/>
              </a:ext>
            </a:extLst>
          </p:cNvPr>
          <p:cNvSpPr>
            <a:spLocks noGrp="1"/>
          </p:cNvSpPr>
          <p:nvPr>
            <p:ph type="title"/>
          </p:nvPr>
        </p:nvSpPr>
        <p:spPr/>
        <p:txBody>
          <a:bodyPr/>
          <a:lstStyle/>
          <a:p>
            <a:r>
              <a:rPr lang="en-US" dirty="0"/>
              <a:t>Judges 7:3</a:t>
            </a:r>
          </a:p>
        </p:txBody>
      </p:sp>
      <p:sp>
        <p:nvSpPr>
          <p:cNvPr id="3" name="Content Placeholder 2">
            <a:extLst>
              <a:ext uri="{FF2B5EF4-FFF2-40B4-BE49-F238E27FC236}">
                <a16:creationId xmlns:a16="http://schemas.microsoft.com/office/drawing/2014/main" id="{2C6CA2D4-2AB7-4692-B206-C2A2E605DDAF}"/>
              </a:ext>
            </a:extLst>
          </p:cNvPr>
          <p:cNvSpPr>
            <a:spLocks noGrp="1"/>
          </p:cNvSpPr>
          <p:nvPr>
            <p:ph idx="1"/>
          </p:nvPr>
        </p:nvSpPr>
        <p:spPr/>
        <p:txBody>
          <a:bodyPr>
            <a:normAutofit/>
          </a:bodyPr>
          <a:lstStyle/>
          <a:p>
            <a:r>
              <a:rPr lang="en-US" sz="3600" b="0" i="0" dirty="0">
                <a:effectLst/>
                <a:latin typeface="helvetica" panose="020B0604020202020204" pitchFamily="34" charset="0"/>
              </a:rPr>
              <a:t>Now announce to the army, ‘Anyone who trembles with fear may turn back and leave Mount Gilead.’ ” So twenty-two thousand men left, while ten thousand remained.</a:t>
            </a:r>
            <a:endParaRPr lang="en-US" sz="3600" dirty="0"/>
          </a:p>
        </p:txBody>
      </p:sp>
    </p:spTree>
    <p:extLst>
      <p:ext uri="{BB962C8B-B14F-4D97-AF65-F5344CB8AC3E}">
        <p14:creationId xmlns:p14="http://schemas.microsoft.com/office/powerpoint/2010/main" val="1432676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5236E-878B-44EA-87DD-940F91444E22}"/>
              </a:ext>
            </a:extLst>
          </p:cNvPr>
          <p:cNvSpPr>
            <a:spLocks noGrp="1"/>
          </p:cNvSpPr>
          <p:nvPr>
            <p:ph type="title"/>
          </p:nvPr>
        </p:nvSpPr>
        <p:spPr/>
        <p:txBody>
          <a:bodyPr/>
          <a:lstStyle/>
          <a:p>
            <a:r>
              <a:rPr lang="en-US" dirty="0"/>
              <a:t>Judges 7:4</a:t>
            </a:r>
          </a:p>
        </p:txBody>
      </p:sp>
      <p:sp>
        <p:nvSpPr>
          <p:cNvPr id="3" name="Content Placeholder 2">
            <a:extLst>
              <a:ext uri="{FF2B5EF4-FFF2-40B4-BE49-F238E27FC236}">
                <a16:creationId xmlns:a16="http://schemas.microsoft.com/office/drawing/2014/main" id="{1A361739-0E3B-4881-BF63-D9ED5D96EC85}"/>
              </a:ext>
            </a:extLst>
          </p:cNvPr>
          <p:cNvSpPr>
            <a:spLocks noGrp="1"/>
          </p:cNvSpPr>
          <p:nvPr>
            <p:ph idx="1"/>
          </p:nvPr>
        </p:nvSpPr>
        <p:spPr/>
        <p:txBody>
          <a:bodyPr>
            <a:normAutofit/>
          </a:bodyPr>
          <a:lstStyle/>
          <a:p>
            <a:r>
              <a:rPr lang="en-US" sz="3600" b="0" i="0" dirty="0">
                <a:effectLst/>
                <a:latin typeface="helvetica" panose="020B0604020202020204" pitchFamily="34" charset="0"/>
              </a:rPr>
              <a:t>But the LORD said to Gideon, “There are still too many men. Take them down to the water, and I will thin them out for you there. If I say, ‘This one shall go with you,’ he shall go; but if I say, ‘This one shall not go with you,’ he shall not go.”</a:t>
            </a:r>
            <a:endParaRPr lang="en-US" sz="3600" dirty="0"/>
          </a:p>
        </p:txBody>
      </p:sp>
    </p:spTree>
    <p:extLst>
      <p:ext uri="{BB962C8B-B14F-4D97-AF65-F5344CB8AC3E}">
        <p14:creationId xmlns:p14="http://schemas.microsoft.com/office/powerpoint/2010/main" val="2873217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97492-A3BF-417F-9B83-E8272D141250}"/>
              </a:ext>
            </a:extLst>
          </p:cNvPr>
          <p:cNvSpPr>
            <a:spLocks noGrp="1"/>
          </p:cNvSpPr>
          <p:nvPr>
            <p:ph type="title"/>
          </p:nvPr>
        </p:nvSpPr>
        <p:spPr/>
        <p:txBody>
          <a:bodyPr/>
          <a:lstStyle/>
          <a:p>
            <a:r>
              <a:rPr lang="en-US" dirty="0"/>
              <a:t>Judges 7:8a</a:t>
            </a:r>
          </a:p>
        </p:txBody>
      </p:sp>
      <p:sp>
        <p:nvSpPr>
          <p:cNvPr id="3" name="Content Placeholder 2">
            <a:extLst>
              <a:ext uri="{FF2B5EF4-FFF2-40B4-BE49-F238E27FC236}">
                <a16:creationId xmlns:a16="http://schemas.microsoft.com/office/drawing/2014/main" id="{15A87371-2E26-456F-8910-593FB0E818A5}"/>
              </a:ext>
            </a:extLst>
          </p:cNvPr>
          <p:cNvSpPr>
            <a:spLocks noGrp="1"/>
          </p:cNvSpPr>
          <p:nvPr>
            <p:ph idx="1"/>
          </p:nvPr>
        </p:nvSpPr>
        <p:spPr/>
        <p:txBody>
          <a:bodyPr>
            <a:normAutofit/>
          </a:bodyPr>
          <a:lstStyle/>
          <a:p>
            <a:r>
              <a:rPr lang="en-US" sz="3600" b="0" i="0" dirty="0">
                <a:effectLst/>
                <a:latin typeface="helvetica" panose="020B0604020202020204" pitchFamily="34" charset="0"/>
              </a:rPr>
              <a:t>So Gideon sent the rest of the Israelites home but kept the three hundred, who took over the provisions and trumpets of the others. </a:t>
            </a:r>
            <a:endParaRPr lang="en-US" sz="3600" dirty="0"/>
          </a:p>
        </p:txBody>
      </p:sp>
    </p:spTree>
    <p:extLst>
      <p:ext uri="{BB962C8B-B14F-4D97-AF65-F5344CB8AC3E}">
        <p14:creationId xmlns:p14="http://schemas.microsoft.com/office/powerpoint/2010/main" val="1733952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440EA-6397-4E5F-B8AA-B6802FD1D219}"/>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A9E5C751-5EC1-4DF8-9BDD-4DC94A888E94}"/>
              </a:ext>
            </a:extLst>
          </p:cNvPr>
          <p:cNvSpPr>
            <a:spLocks noGrp="1"/>
          </p:cNvSpPr>
          <p:nvPr>
            <p:ph idx="1"/>
          </p:nvPr>
        </p:nvSpPr>
        <p:spPr/>
        <p:txBody>
          <a:bodyPr>
            <a:normAutofit/>
          </a:bodyPr>
          <a:lstStyle/>
          <a:p>
            <a:pPr marL="0" indent="0" algn="ctr">
              <a:buNone/>
            </a:pPr>
            <a:r>
              <a:rPr lang="en-US" sz="4400" dirty="0"/>
              <a:t>Believe God</a:t>
            </a:r>
          </a:p>
        </p:txBody>
      </p:sp>
    </p:spTree>
    <p:extLst>
      <p:ext uri="{BB962C8B-B14F-4D97-AF65-F5344CB8AC3E}">
        <p14:creationId xmlns:p14="http://schemas.microsoft.com/office/powerpoint/2010/main" val="233895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7BDC0-BF18-49FB-BB02-2DAF24627D33}"/>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D4EAFB36-520A-4010-A2CE-CFF4637186AE}"/>
              </a:ext>
            </a:extLst>
          </p:cNvPr>
          <p:cNvSpPr>
            <a:spLocks noGrp="1"/>
          </p:cNvSpPr>
          <p:nvPr>
            <p:ph idx="1"/>
          </p:nvPr>
        </p:nvSpPr>
        <p:spPr/>
        <p:txBody>
          <a:bodyPr>
            <a:normAutofit/>
          </a:bodyPr>
          <a:lstStyle/>
          <a:p>
            <a:pPr marL="0" indent="0" algn="ctr">
              <a:buNone/>
            </a:pPr>
            <a:r>
              <a:rPr lang="en-US" sz="4400" dirty="0"/>
              <a:t>We hear a lot about self confidence but we need God confidence.</a:t>
            </a:r>
          </a:p>
        </p:txBody>
      </p:sp>
    </p:spTree>
    <p:extLst>
      <p:ext uri="{BB962C8B-B14F-4D97-AF65-F5344CB8AC3E}">
        <p14:creationId xmlns:p14="http://schemas.microsoft.com/office/powerpoint/2010/main" val="585800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4AC1-55A9-4BA3-AA08-CA4F36B3D6F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1392334-6749-4CBE-8E67-FBF8F51D2FDA}"/>
              </a:ext>
            </a:extLst>
          </p:cNvPr>
          <p:cNvSpPr>
            <a:spLocks noGrp="1"/>
          </p:cNvSpPr>
          <p:nvPr>
            <p:ph idx="1"/>
          </p:nvPr>
        </p:nvSpPr>
        <p:spPr>
          <a:xfrm>
            <a:off x="685801" y="2142067"/>
            <a:ext cx="10131425" cy="4445164"/>
          </a:xfrm>
        </p:spPr>
        <p:txBody>
          <a:bodyPr>
            <a:normAutofit/>
          </a:bodyPr>
          <a:lstStyle/>
          <a:p>
            <a:pPr marL="342900" indent="-342900">
              <a:buAutoNum type="arabicPeriod"/>
            </a:pPr>
            <a:r>
              <a:rPr lang="en-US" sz="4000" dirty="0"/>
              <a:t> Cry out to God.</a:t>
            </a:r>
          </a:p>
          <a:p>
            <a:pPr marL="342900" indent="-342900">
              <a:buAutoNum type="arabicPeriod"/>
            </a:pPr>
            <a:r>
              <a:rPr lang="en-US" sz="4000" dirty="0"/>
              <a:t> Know that God is with you.</a:t>
            </a:r>
          </a:p>
          <a:p>
            <a:pPr marL="342900" indent="-342900">
              <a:buAutoNum type="arabicPeriod"/>
            </a:pPr>
            <a:r>
              <a:rPr lang="en-US" sz="4000" dirty="0"/>
              <a:t> Know your weaknesses.</a:t>
            </a:r>
          </a:p>
          <a:p>
            <a:pPr marL="342900" indent="-342900">
              <a:buAutoNum type="arabicPeriod"/>
            </a:pPr>
            <a:r>
              <a:rPr lang="en-US" sz="4000" dirty="0"/>
              <a:t> Obey God fearlessly</a:t>
            </a:r>
          </a:p>
          <a:p>
            <a:pPr marL="342900" indent="-342900">
              <a:buAutoNum type="arabicPeriod"/>
            </a:pPr>
            <a:r>
              <a:rPr lang="en-US" sz="4000" dirty="0"/>
              <a:t> Believe God. </a:t>
            </a:r>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46035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A1689-8602-4589-8A80-9FC34E5E12A1}"/>
              </a:ext>
            </a:extLst>
          </p:cNvPr>
          <p:cNvSpPr>
            <a:spLocks noGrp="1"/>
          </p:cNvSpPr>
          <p:nvPr>
            <p:ph type="title"/>
          </p:nvPr>
        </p:nvSpPr>
        <p:spPr/>
        <p:txBody>
          <a:bodyPr/>
          <a:lstStyle/>
          <a:p>
            <a:r>
              <a:rPr lang="en-US" dirty="0"/>
              <a:t>Judges 6:3-4</a:t>
            </a:r>
          </a:p>
        </p:txBody>
      </p:sp>
      <p:sp>
        <p:nvSpPr>
          <p:cNvPr id="3" name="Content Placeholder 2">
            <a:extLst>
              <a:ext uri="{FF2B5EF4-FFF2-40B4-BE49-F238E27FC236}">
                <a16:creationId xmlns:a16="http://schemas.microsoft.com/office/drawing/2014/main" id="{8BF9CBEC-EF3B-41D4-AA86-09149930119C}"/>
              </a:ext>
            </a:extLst>
          </p:cNvPr>
          <p:cNvSpPr>
            <a:spLocks noGrp="1"/>
          </p:cNvSpPr>
          <p:nvPr>
            <p:ph idx="1"/>
          </p:nvPr>
        </p:nvSpPr>
        <p:spPr/>
        <p:txBody>
          <a:bodyPr/>
          <a:lstStyle/>
          <a:p>
            <a:pPr algn="l"/>
            <a:r>
              <a:rPr lang="en-US" sz="3200" b="0" i="0" dirty="0">
                <a:effectLst/>
                <a:latin typeface="helvetica" panose="020B0604020202020204" pitchFamily="34" charset="0"/>
              </a:rPr>
              <a:t>Whenever the Israelites planted their crops, the Midianites, Amalekites and other eastern peoples invaded the country. </a:t>
            </a:r>
          </a:p>
          <a:p>
            <a:pPr algn="l"/>
            <a:r>
              <a:rPr lang="en-US" sz="3200" b="0" i="0" dirty="0">
                <a:effectLst/>
                <a:latin typeface="helvetica" panose="020B0604020202020204" pitchFamily="34" charset="0"/>
              </a:rPr>
              <a:t>They camped on the land and ruined the crops all the way to Gaza and did not spare a living thing for Israel, neither sheep nor cattle nor donkeys.</a:t>
            </a:r>
          </a:p>
          <a:p>
            <a:endParaRPr lang="en-US" dirty="0"/>
          </a:p>
        </p:txBody>
      </p:sp>
    </p:spTree>
    <p:extLst>
      <p:ext uri="{BB962C8B-B14F-4D97-AF65-F5344CB8AC3E}">
        <p14:creationId xmlns:p14="http://schemas.microsoft.com/office/powerpoint/2010/main" val="3763942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6D845-6425-466A-B77C-609484321A77}"/>
              </a:ext>
            </a:extLst>
          </p:cNvPr>
          <p:cNvSpPr>
            <a:spLocks noGrp="1"/>
          </p:cNvSpPr>
          <p:nvPr>
            <p:ph type="title"/>
          </p:nvPr>
        </p:nvSpPr>
        <p:spPr/>
        <p:txBody>
          <a:bodyPr/>
          <a:lstStyle/>
          <a:p>
            <a:r>
              <a:rPr lang="en-US" dirty="0"/>
              <a:t>Judges 6:6</a:t>
            </a:r>
          </a:p>
        </p:txBody>
      </p:sp>
      <p:sp>
        <p:nvSpPr>
          <p:cNvPr id="3" name="Content Placeholder 2">
            <a:extLst>
              <a:ext uri="{FF2B5EF4-FFF2-40B4-BE49-F238E27FC236}">
                <a16:creationId xmlns:a16="http://schemas.microsoft.com/office/drawing/2014/main" id="{E149B673-FA45-4F31-B49E-28DDBDF4BFD9}"/>
              </a:ext>
            </a:extLst>
          </p:cNvPr>
          <p:cNvSpPr>
            <a:spLocks noGrp="1"/>
          </p:cNvSpPr>
          <p:nvPr>
            <p:ph idx="1"/>
          </p:nvPr>
        </p:nvSpPr>
        <p:spPr/>
        <p:txBody>
          <a:bodyPr>
            <a:normAutofit/>
          </a:bodyPr>
          <a:lstStyle/>
          <a:p>
            <a:r>
              <a:rPr lang="en-US" sz="4000" b="0" i="0" dirty="0">
                <a:effectLst/>
                <a:latin typeface="helvetica" panose="020B0604020202020204" pitchFamily="34" charset="0"/>
              </a:rPr>
              <a:t>Midian so impoverished the Israelites that they cried out to the LORD for help</a:t>
            </a:r>
            <a:endParaRPr lang="en-US" sz="4000" dirty="0"/>
          </a:p>
        </p:txBody>
      </p:sp>
    </p:spTree>
    <p:extLst>
      <p:ext uri="{BB962C8B-B14F-4D97-AF65-F5344CB8AC3E}">
        <p14:creationId xmlns:p14="http://schemas.microsoft.com/office/powerpoint/2010/main" val="1306013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8BAFC-873A-4226-AB75-B1432C038E1B}"/>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6A34E007-F8C9-4614-9E4C-FE6399F5D9A9}"/>
              </a:ext>
            </a:extLst>
          </p:cNvPr>
          <p:cNvSpPr>
            <a:spLocks noGrp="1"/>
          </p:cNvSpPr>
          <p:nvPr>
            <p:ph idx="1"/>
          </p:nvPr>
        </p:nvSpPr>
        <p:spPr/>
        <p:txBody>
          <a:bodyPr>
            <a:normAutofit/>
          </a:bodyPr>
          <a:lstStyle/>
          <a:p>
            <a:pPr marL="0" indent="0" algn="ctr">
              <a:buNone/>
            </a:pPr>
            <a:r>
              <a:rPr lang="en-US" sz="4400" dirty="0"/>
              <a:t>Cry out to God for help.</a:t>
            </a:r>
          </a:p>
        </p:txBody>
      </p:sp>
    </p:spTree>
    <p:extLst>
      <p:ext uri="{BB962C8B-B14F-4D97-AF65-F5344CB8AC3E}">
        <p14:creationId xmlns:p14="http://schemas.microsoft.com/office/powerpoint/2010/main" val="276082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8CF6C-7267-41B0-AEA6-182DE674E6DB}"/>
              </a:ext>
            </a:extLst>
          </p:cNvPr>
          <p:cNvSpPr>
            <a:spLocks noGrp="1"/>
          </p:cNvSpPr>
          <p:nvPr>
            <p:ph type="title"/>
          </p:nvPr>
        </p:nvSpPr>
        <p:spPr/>
        <p:txBody>
          <a:bodyPr/>
          <a:lstStyle/>
          <a:p>
            <a:r>
              <a:rPr lang="en-US" dirty="0"/>
              <a:t>QUESTION</a:t>
            </a:r>
          </a:p>
        </p:txBody>
      </p:sp>
      <p:sp>
        <p:nvSpPr>
          <p:cNvPr id="3" name="Content Placeholder 2">
            <a:extLst>
              <a:ext uri="{FF2B5EF4-FFF2-40B4-BE49-F238E27FC236}">
                <a16:creationId xmlns:a16="http://schemas.microsoft.com/office/drawing/2014/main" id="{D6313EC7-544D-439C-806E-405538561421}"/>
              </a:ext>
            </a:extLst>
          </p:cNvPr>
          <p:cNvSpPr>
            <a:spLocks noGrp="1"/>
          </p:cNvSpPr>
          <p:nvPr>
            <p:ph idx="1"/>
          </p:nvPr>
        </p:nvSpPr>
        <p:spPr/>
        <p:txBody>
          <a:bodyPr>
            <a:normAutofit/>
          </a:bodyPr>
          <a:lstStyle/>
          <a:p>
            <a:pPr marL="0" indent="0" algn="ctr">
              <a:buNone/>
            </a:pPr>
            <a:r>
              <a:rPr lang="en-US" sz="4000" dirty="0"/>
              <a:t>Why is it that crying out to God is not our first response? </a:t>
            </a:r>
          </a:p>
        </p:txBody>
      </p:sp>
    </p:spTree>
    <p:extLst>
      <p:ext uri="{BB962C8B-B14F-4D97-AF65-F5344CB8AC3E}">
        <p14:creationId xmlns:p14="http://schemas.microsoft.com/office/powerpoint/2010/main" val="2910225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C1F6F-EF3A-4B2B-9A43-850AF4929844}"/>
              </a:ext>
            </a:extLst>
          </p:cNvPr>
          <p:cNvSpPr>
            <a:spLocks noGrp="1"/>
          </p:cNvSpPr>
          <p:nvPr>
            <p:ph type="title"/>
          </p:nvPr>
        </p:nvSpPr>
        <p:spPr/>
        <p:txBody>
          <a:bodyPr/>
          <a:lstStyle/>
          <a:p>
            <a:r>
              <a:rPr lang="en-US" dirty="0"/>
              <a:t>Judges 6:12</a:t>
            </a:r>
          </a:p>
        </p:txBody>
      </p:sp>
      <p:sp>
        <p:nvSpPr>
          <p:cNvPr id="3" name="Content Placeholder 2">
            <a:extLst>
              <a:ext uri="{FF2B5EF4-FFF2-40B4-BE49-F238E27FC236}">
                <a16:creationId xmlns:a16="http://schemas.microsoft.com/office/drawing/2014/main" id="{D0AD2B19-7E80-498D-A90B-3926ED65C6D4}"/>
              </a:ext>
            </a:extLst>
          </p:cNvPr>
          <p:cNvSpPr>
            <a:spLocks noGrp="1"/>
          </p:cNvSpPr>
          <p:nvPr>
            <p:ph idx="1"/>
          </p:nvPr>
        </p:nvSpPr>
        <p:spPr/>
        <p:txBody>
          <a:bodyPr>
            <a:normAutofit/>
          </a:bodyPr>
          <a:lstStyle/>
          <a:p>
            <a:r>
              <a:rPr lang="en-US" sz="3600" b="0" i="0" dirty="0">
                <a:effectLst/>
                <a:latin typeface="helvetica" panose="020B0604020202020204" pitchFamily="34" charset="0"/>
              </a:rPr>
              <a:t>When the angel of the LORD appeared to Gideon, he said, “The LORD is with you, mighty warrior.” </a:t>
            </a:r>
            <a:endParaRPr lang="en-US" sz="3600" dirty="0"/>
          </a:p>
        </p:txBody>
      </p:sp>
    </p:spTree>
    <p:extLst>
      <p:ext uri="{BB962C8B-B14F-4D97-AF65-F5344CB8AC3E}">
        <p14:creationId xmlns:p14="http://schemas.microsoft.com/office/powerpoint/2010/main" val="3691211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9D70B-4A40-4FF5-B558-A0B9112B1866}"/>
              </a:ext>
            </a:extLst>
          </p:cNvPr>
          <p:cNvSpPr>
            <a:spLocks noGrp="1"/>
          </p:cNvSpPr>
          <p:nvPr>
            <p:ph type="title"/>
          </p:nvPr>
        </p:nvSpPr>
        <p:spPr/>
        <p:txBody>
          <a:bodyPr/>
          <a:lstStyle/>
          <a:p>
            <a:r>
              <a:rPr lang="en-US" dirty="0"/>
              <a:t>Judges 6:14-15</a:t>
            </a:r>
          </a:p>
        </p:txBody>
      </p:sp>
      <p:sp>
        <p:nvSpPr>
          <p:cNvPr id="3" name="Content Placeholder 2">
            <a:extLst>
              <a:ext uri="{FF2B5EF4-FFF2-40B4-BE49-F238E27FC236}">
                <a16:creationId xmlns:a16="http://schemas.microsoft.com/office/drawing/2014/main" id="{4F65D7C9-F4F5-4FF3-8E8F-728771073D9C}"/>
              </a:ext>
            </a:extLst>
          </p:cNvPr>
          <p:cNvSpPr>
            <a:spLocks noGrp="1"/>
          </p:cNvSpPr>
          <p:nvPr>
            <p:ph idx="1"/>
          </p:nvPr>
        </p:nvSpPr>
        <p:spPr/>
        <p:txBody>
          <a:bodyPr/>
          <a:lstStyle/>
          <a:p>
            <a:pPr algn="l"/>
            <a:r>
              <a:rPr lang="en-US" sz="3600" b="0" i="0" dirty="0">
                <a:effectLst/>
                <a:latin typeface="helvetica" panose="020B0604020202020204" pitchFamily="34" charset="0"/>
              </a:rPr>
              <a:t>The LORD turned to him and said, “Go in the strength you have and save Israel out of Midian’s hand. Am I not sending you?” </a:t>
            </a:r>
          </a:p>
          <a:p>
            <a:pPr algn="l"/>
            <a:r>
              <a:rPr lang="en-US" sz="3600" b="0" i="0" dirty="0">
                <a:effectLst/>
                <a:latin typeface="helvetica" panose="020B0604020202020204" pitchFamily="34" charset="0"/>
              </a:rPr>
              <a:t>“Pardon me, my lord,” Gideon replied, “but how can I save Israel? My clan is the weakest in Manasseh, and I am the least in my family.” </a:t>
            </a:r>
          </a:p>
          <a:p>
            <a:endParaRPr lang="en-US" dirty="0"/>
          </a:p>
        </p:txBody>
      </p:sp>
    </p:spTree>
    <p:extLst>
      <p:ext uri="{BB962C8B-B14F-4D97-AF65-F5344CB8AC3E}">
        <p14:creationId xmlns:p14="http://schemas.microsoft.com/office/powerpoint/2010/main" val="4013814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03BC6-80F9-4324-A967-6BDA27357292}"/>
              </a:ext>
            </a:extLst>
          </p:cNvPr>
          <p:cNvSpPr>
            <a:spLocks noGrp="1"/>
          </p:cNvSpPr>
          <p:nvPr>
            <p:ph type="title"/>
          </p:nvPr>
        </p:nvSpPr>
        <p:spPr/>
        <p:txBody>
          <a:bodyPr/>
          <a:lstStyle/>
          <a:p>
            <a:r>
              <a:rPr lang="en-US" dirty="0"/>
              <a:t>Judges 16</a:t>
            </a:r>
          </a:p>
        </p:txBody>
      </p:sp>
      <p:sp>
        <p:nvSpPr>
          <p:cNvPr id="3" name="Content Placeholder 2">
            <a:extLst>
              <a:ext uri="{FF2B5EF4-FFF2-40B4-BE49-F238E27FC236}">
                <a16:creationId xmlns:a16="http://schemas.microsoft.com/office/drawing/2014/main" id="{C33266A9-7327-4028-9920-2B803C61B812}"/>
              </a:ext>
            </a:extLst>
          </p:cNvPr>
          <p:cNvSpPr>
            <a:spLocks noGrp="1"/>
          </p:cNvSpPr>
          <p:nvPr>
            <p:ph idx="1"/>
          </p:nvPr>
        </p:nvSpPr>
        <p:spPr/>
        <p:txBody>
          <a:bodyPr>
            <a:normAutofit/>
          </a:bodyPr>
          <a:lstStyle/>
          <a:p>
            <a:r>
              <a:rPr lang="en-US" sz="3600" b="0" i="0" dirty="0">
                <a:effectLst/>
                <a:latin typeface="helvetica" panose="020B0604020202020204" pitchFamily="34" charset="0"/>
              </a:rPr>
              <a:t>The LORD answered, “I will be with you, and you will strike down all the Midianites, leaving none alive.”</a:t>
            </a:r>
            <a:endParaRPr lang="en-US" sz="3600" dirty="0"/>
          </a:p>
        </p:txBody>
      </p:sp>
    </p:spTree>
    <p:extLst>
      <p:ext uri="{BB962C8B-B14F-4D97-AF65-F5344CB8AC3E}">
        <p14:creationId xmlns:p14="http://schemas.microsoft.com/office/powerpoint/2010/main" val="1623340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2282</TotalTime>
  <Words>752</Words>
  <Application>Microsoft Office PowerPoint</Application>
  <PresentationFormat>Widescreen</PresentationFormat>
  <Paragraphs>64</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helvetica</vt:lpstr>
      <vt:lpstr>Celestial</vt:lpstr>
      <vt:lpstr>God uses broken vessels</vt:lpstr>
      <vt:lpstr>Judges 6:1-2</vt:lpstr>
      <vt:lpstr>Judges 6:3-4</vt:lpstr>
      <vt:lpstr>Judges 6:6</vt:lpstr>
      <vt:lpstr>POINT ONE</vt:lpstr>
      <vt:lpstr>QUESTION</vt:lpstr>
      <vt:lpstr>Judges 6:12</vt:lpstr>
      <vt:lpstr>Judges 6:14-15</vt:lpstr>
      <vt:lpstr>Judges 16</vt:lpstr>
      <vt:lpstr>Point two</vt:lpstr>
      <vt:lpstr>Point two</vt:lpstr>
      <vt:lpstr>Point two</vt:lpstr>
      <vt:lpstr>Judges 6:15</vt:lpstr>
      <vt:lpstr>Point three</vt:lpstr>
      <vt:lpstr>Point three</vt:lpstr>
      <vt:lpstr>2 Corinthians 12:9 </vt:lpstr>
      <vt:lpstr>Judges 6:27 </vt:lpstr>
      <vt:lpstr>Judges 6:30</vt:lpstr>
      <vt:lpstr>Point four</vt:lpstr>
      <vt:lpstr>Point four</vt:lpstr>
      <vt:lpstr>Judges 6:34</vt:lpstr>
      <vt:lpstr>Judges 7:2</vt:lpstr>
      <vt:lpstr>Judges 7:3</vt:lpstr>
      <vt:lpstr>Judges 7:4</vt:lpstr>
      <vt:lpstr>Judges 7:8a</vt:lpstr>
      <vt:lpstr>Point five</vt:lpstr>
      <vt:lpstr>Point five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FOUR WAYS TO BE USEFUL TO GOD</dc:title>
  <dc:creator>Cynthia Thomas</dc:creator>
  <cp:lastModifiedBy>Douglas Martin</cp:lastModifiedBy>
  <cp:revision>14</cp:revision>
  <dcterms:created xsi:type="dcterms:W3CDTF">2021-05-04T00:18:30Z</dcterms:created>
  <dcterms:modified xsi:type="dcterms:W3CDTF">2021-05-05T20:58:25Z</dcterms:modified>
</cp:coreProperties>
</file>