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71" r:id="rId12"/>
    <p:sldId id="269" r:id="rId13"/>
    <p:sldId id="274" r:id="rId14"/>
    <p:sldId id="278" r:id="rId15"/>
    <p:sldId id="281" r:id="rId16"/>
    <p:sldId id="279" r:id="rId17"/>
    <p:sldId id="277" r:id="rId18"/>
    <p:sldId id="270" r:id="rId19"/>
    <p:sldId id="28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p:scale>
        <a:sx n="100" d="100"/>
        <a:sy n="100" d="100"/>
      </p:scale>
      <p:origin x="0" y="-460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ynthia Thomas" userId="d830af40acf62172" providerId="LiveId" clId="{28F424DD-9C56-4F27-9811-EEABDD760450}"/>
    <pc:docChg chg="custSel addSld delSld modSld">
      <pc:chgData name="Cynthia Thomas" userId="d830af40acf62172" providerId="LiveId" clId="{28F424DD-9C56-4F27-9811-EEABDD760450}" dt="2021-05-02T11:28:22.629" v="1423" actId="20577"/>
      <pc:docMkLst>
        <pc:docMk/>
      </pc:docMkLst>
      <pc:sldChg chg="modSp mod">
        <pc:chgData name="Cynthia Thomas" userId="d830af40acf62172" providerId="LiveId" clId="{28F424DD-9C56-4F27-9811-EEABDD760450}" dt="2021-05-01T14:44:35.454" v="1262" actId="20577"/>
        <pc:sldMkLst>
          <pc:docMk/>
          <pc:sldMk cId="1076593414" sldId="256"/>
        </pc:sldMkLst>
        <pc:spChg chg="mod">
          <ac:chgData name="Cynthia Thomas" userId="d830af40acf62172" providerId="LiveId" clId="{28F424DD-9C56-4F27-9811-EEABDD760450}" dt="2021-05-01T14:44:35.454" v="1262" actId="20577"/>
          <ac:spMkLst>
            <pc:docMk/>
            <pc:sldMk cId="1076593414" sldId="256"/>
            <ac:spMk id="2" creationId="{91305D00-26BC-4A29-BD96-3B4DEAB24BFD}"/>
          </ac:spMkLst>
        </pc:spChg>
      </pc:sldChg>
      <pc:sldChg chg="modSp mod">
        <pc:chgData name="Cynthia Thomas" userId="d830af40acf62172" providerId="LiveId" clId="{28F424DD-9C56-4F27-9811-EEABDD760450}" dt="2021-05-01T14:47:53.308" v="1276" actId="20577"/>
        <pc:sldMkLst>
          <pc:docMk/>
          <pc:sldMk cId="2914574569" sldId="261"/>
        </pc:sldMkLst>
        <pc:spChg chg="mod">
          <ac:chgData name="Cynthia Thomas" userId="d830af40acf62172" providerId="LiveId" clId="{28F424DD-9C56-4F27-9811-EEABDD760450}" dt="2021-05-01T14:47:53.308" v="1276" actId="20577"/>
          <ac:spMkLst>
            <pc:docMk/>
            <pc:sldMk cId="2914574569" sldId="261"/>
            <ac:spMk id="3" creationId="{055AFC92-60AB-490F-9640-74A0CB2317E7}"/>
          </ac:spMkLst>
        </pc:spChg>
      </pc:sldChg>
      <pc:sldChg chg="modSp mod">
        <pc:chgData name="Cynthia Thomas" userId="d830af40acf62172" providerId="LiveId" clId="{28F424DD-9C56-4F27-9811-EEABDD760450}" dt="2021-05-02T11:28:22.629" v="1423" actId="20577"/>
        <pc:sldMkLst>
          <pc:docMk/>
          <pc:sldMk cId="2557412242" sldId="262"/>
        </pc:sldMkLst>
        <pc:spChg chg="mod">
          <ac:chgData name="Cynthia Thomas" userId="d830af40acf62172" providerId="LiveId" clId="{28F424DD-9C56-4F27-9811-EEABDD760450}" dt="2021-05-02T11:28:22.629" v="1423" actId="20577"/>
          <ac:spMkLst>
            <pc:docMk/>
            <pc:sldMk cId="2557412242" sldId="262"/>
            <ac:spMk id="2" creationId="{5BFFD41D-E4D5-42B2-ADAB-FD94326CAB65}"/>
          </ac:spMkLst>
        </pc:spChg>
      </pc:sldChg>
      <pc:sldChg chg="del">
        <pc:chgData name="Cynthia Thomas" userId="d830af40acf62172" providerId="LiveId" clId="{28F424DD-9C56-4F27-9811-EEABDD760450}" dt="2021-05-01T14:03:01.266" v="0" actId="2696"/>
        <pc:sldMkLst>
          <pc:docMk/>
          <pc:sldMk cId="1233603910" sldId="265"/>
        </pc:sldMkLst>
      </pc:sldChg>
      <pc:sldChg chg="del">
        <pc:chgData name="Cynthia Thomas" userId="d830af40acf62172" providerId="LiveId" clId="{28F424DD-9C56-4F27-9811-EEABDD760450}" dt="2021-05-01T14:03:12.922" v="1" actId="2696"/>
        <pc:sldMkLst>
          <pc:docMk/>
          <pc:sldMk cId="1364355659" sldId="266"/>
        </pc:sldMkLst>
      </pc:sldChg>
      <pc:sldChg chg="del">
        <pc:chgData name="Cynthia Thomas" userId="d830af40acf62172" providerId="LiveId" clId="{28F424DD-9C56-4F27-9811-EEABDD760450}" dt="2021-05-01T14:03:45.516" v="2" actId="2696"/>
        <pc:sldMkLst>
          <pc:docMk/>
          <pc:sldMk cId="1219363960" sldId="268"/>
        </pc:sldMkLst>
      </pc:sldChg>
      <pc:sldChg chg="modSp mod">
        <pc:chgData name="Cynthia Thomas" userId="d830af40acf62172" providerId="LiveId" clId="{28F424DD-9C56-4F27-9811-EEABDD760450}" dt="2021-05-01T14:07:46.852" v="362" actId="122"/>
        <pc:sldMkLst>
          <pc:docMk/>
          <pc:sldMk cId="2168826396" sldId="269"/>
        </pc:sldMkLst>
        <pc:spChg chg="mod">
          <ac:chgData name="Cynthia Thomas" userId="d830af40acf62172" providerId="LiveId" clId="{28F424DD-9C56-4F27-9811-EEABDD760450}" dt="2021-05-01T14:06:19.541" v="209" actId="20577"/>
          <ac:spMkLst>
            <pc:docMk/>
            <pc:sldMk cId="2168826396" sldId="269"/>
            <ac:spMk id="2" creationId="{A5345503-4CB8-46D0-B5D7-C0828E1EBA15}"/>
          </ac:spMkLst>
        </pc:spChg>
        <pc:spChg chg="mod">
          <ac:chgData name="Cynthia Thomas" userId="d830af40acf62172" providerId="LiveId" clId="{28F424DD-9C56-4F27-9811-EEABDD760450}" dt="2021-05-01T14:07:46.852" v="362" actId="122"/>
          <ac:spMkLst>
            <pc:docMk/>
            <pc:sldMk cId="2168826396" sldId="269"/>
            <ac:spMk id="3" creationId="{4B73F8E4-C0DA-4F8D-B7CB-63B029EC6272}"/>
          </ac:spMkLst>
        </pc:spChg>
      </pc:sldChg>
      <pc:sldChg chg="modSp mod">
        <pc:chgData name="Cynthia Thomas" userId="d830af40acf62172" providerId="LiveId" clId="{28F424DD-9C56-4F27-9811-EEABDD760450}" dt="2021-05-01T15:08:31.360" v="1421" actId="20577"/>
        <pc:sldMkLst>
          <pc:docMk/>
          <pc:sldMk cId="2149453510" sldId="270"/>
        </pc:sldMkLst>
        <pc:spChg chg="mod">
          <ac:chgData name="Cynthia Thomas" userId="d830af40acf62172" providerId="LiveId" clId="{28F424DD-9C56-4F27-9811-EEABDD760450}" dt="2021-05-01T14:15:29.856" v="929" actId="20577"/>
          <ac:spMkLst>
            <pc:docMk/>
            <pc:sldMk cId="2149453510" sldId="270"/>
            <ac:spMk id="2" creationId="{0DD97258-FEE7-4D0B-BF40-0E1FAF80E13A}"/>
          </ac:spMkLst>
        </pc:spChg>
        <pc:spChg chg="mod">
          <ac:chgData name="Cynthia Thomas" userId="d830af40acf62172" providerId="LiveId" clId="{28F424DD-9C56-4F27-9811-EEABDD760450}" dt="2021-05-01T15:08:31.360" v="1421" actId="20577"/>
          <ac:spMkLst>
            <pc:docMk/>
            <pc:sldMk cId="2149453510" sldId="270"/>
            <ac:spMk id="3" creationId="{94AAEE16-9700-413C-889C-FF7B27E90962}"/>
          </ac:spMkLst>
        </pc:spChg>
      </pc:sldChg>
      <pc:sldChg chg="modSp mod">
        <pc:chgData name="Cynthia Thomas" userId="d830af40acf62172" providerId="LiveId" clId="{28F424DD-9C56-4F27-9811-EEABDD760450}" dt="2021-05-01T14:05:42.775" v="198" actId="20577"/>
        <pc:sldMkLst>
          <pc:docMk/>
          <pc:sldMk cId="2388604712" sldId="271"/>
        </pc:sldMkLst>
        <pc:spChg chg="mod">
          <ac:chgData name="Cynthia Thomas" userId="d830af40acf62172" providerId="LiveId" clId="{28F424DD-9C56-4F27-9811-EEABDD760450}" dt="2021-05-01T14:05:42.775" v="198" actId="20577"/>
          <ac:spMkLst>
            <pc:docMk/>
            <pc:sldMk cId="2388604712" sldId="271"/>
            <ac:spMk id="2" creationId="{AB5B8AA4-28DE-479D-AB64-5BE20675DDD2}"/>
          </ac:spMkLst>
        </pc:spChg>
        <pc:spChg chg="mod">
          <ac:chgData name="Cynthia Thomas" userId="d830af40acf62172" providerId="LiveId" clId="{28F424DD-9C56-4F27-9811-EEABDD760450}" dt="2021-05-01T14:05:36.761" v="182" actId="255"/>
          <ac:spMkLst>
            <pc:docMk/>
            <pc:sldMk cId="2388604712" sldId="271"/>
            <ac:spMk id="3" creationId="{349448CD-975E-4307-8C9D-EDD1511BF3C5}"/>
          </ac:spMkLst>
        </pc:spChg>
      </pc:sldChg>
      <pc:sldChg chg="del">
        <pc:chgData name="Cynthia Thomas" userId="d830af40acf62172" providerId="LiveId" clId="{28F424DD-9C56-4F27-9811-EEABDD760450}" dt="2021-05-01T14:19:09.992" v="1188" actId="2696"/>
        <pc:sldMkLst>
          <pc:docMk/>
          <pc:sldMk cId="3837778150" sldId="272"/>
        </pc:sldMkLst>
      </pc:sldChg>
      <pc:sldChg chg="del">
        <pc:chgData name="Cynthia Thomas" userId="d830af40acf62172" providerId="LiveId" clId="{28F424DD-9C56-4F27-9811-EEABDD760450}" dt="2021-05-01T14:06:07.779" v="199" actId="2696"/>
        <pc:sldMkLst>
          <pc:docMk/>
          <pc:sldMk cId="1913169550" sldId="273"/>
        </pc:sldMkLst>
      </pc:sldChg>
      <pc:sldChg chg="modSp mod">
        <pc:chgData name="Cynthia Thomas" userId="d830af40acf62172" providerId="LiveId" clId="{28F424DD-9C56-4F27-9811-EEABDD760450}" dt="2021-05-01T14:10:08.057" v="818" actId="122"/>
        <pc:sldMkLst>
          <pc:docMk/>
          <pc:sldMk cId="1277356042" sldId="274"/>
        </pc:sldMkLst>
        <pc:spChg chg="mod">
          <ac:chgData name="Cynthia Thomas" userId="d830af40acf62172" providerId="LiveId" clId="{28F424DD-9C56-4F27-9811-EEABDD760450}" dt="2021-05-01T14:08:53.496" v="374" actId="20577"/>
          <ac:spMkLst>
            <pc:docMk/>
            <pc:sldMk cId="1277356042" sldId="274"/>
            <ac:spMk id="2" creationId="{6E56FB6E-8796-47E7-9234-D44797501B5F}"/>
          </ac:spMkLst>
        </pc:spChg>
        <pc:spChg chg="mod">
          <ac:chgData name="Cynthia Thomas" userId="d830af40acf62172" providerId="LiveId" clId="{28F424DD-9C56-4F27-9811-EEABDD760450}" dt="2021-05-01T14:10:08.057" v="818" actId="122"/>
          <ac:spMkLst>
            <pc:docMk/>
            <pc:sldMk cId="1277356042" sldId="274"/>
            <ac:spMk id="3" creationId="{22719D48-CEC6-46DA-AB9E-2AF842B1AC00}"/>
          </ac:spMkLst>
        </pc:spChg>
      </pc:sldChg>
      <pc:sldChg chg="modSp del mod">
        <pc:chgData name="Cynthia Thomas" userId="d830af40acf62172" providerId="LiveId" clId="{28F424DD-9C56-4F27-9811-EEABDD760450}" dt="2021-05-01T14:16:45.991" v="1044" actId="2696"/>
        <pc:sldMkLst>
          <pc:docMk/>
          <pc:sldMk cId="4239337496" sldId="275"/>
        </pc:sldMkLst>
        <pc:spChg chg="mod">
          <ac:chgData name="Cynthia Thomas" userId="d830af40acf62172" providerId="LiveId" clId="{28F424DD-9C56-4F27-9811-EEABDD760450}" dt="2021-05-01T14:16:39.310" v="1043" actId="20577"/>
          <ac:spMkLst>
            <pc:docMk/>
            <pc:sldMk cId="4239337496" sldId="275"/>
            <ac:spMk id="3" creationId="{CB9A8640-BE83-4BF2-BE7E-65D26F2A328E}"/>
          </ac:spMkLst>
        </pc:spChg>
      </pc:sldChg>
      <pc:sldChg chg="del">
        <pc:chgData name="Cynthia Thomas" userId="d830af40acf62172" providerId="LiveId" clId="{28F424DD-9C56-4F27-9811-EEABDD760450}" dt="2021-05-01T14:20:44.574" v="1189" actId="2696"/>
        <pc:sldMkLst>
          <pc:docMk/>
          <pc:sldMk cId="965022629" sldId="276"/>
        </pc:sldMkLst>
      </pc:sldChg>
      <pc:sldChg chg="modSp mod">
        <pc:chgData name="Cynthia Thomas" userId="d830af40acf62172" providerId="LiveId" clId="{28F424DD-9C56-4F27-9811-EEABDD760450}" dt="2021-05-01T15:07:51.400" v="1299" actId="20577"/>
        <pc:sldMkLst>
          <pc:docMk/>
          <pc:sldMk cId="2682593450" sldId="277"/>
        </pc:sldMkLst>
        <pc:spChg chg="mod">
          <ac:chgData name="Cynthia Thomas" userId="d830af40acf62172" providerId="LiveId" clId="{28F424DD-9C56-4F27-9811-EEABDD760450}" dt="2021-05-01T15:07:51.400" v="1299" actId="20577"/>
          <ac:spMkLst>
            <pc:docMk/>
            <pc:sldMk cId="2682593450" sldId="277"/>
            <ac:spMk id="2" creationId="{9A61599A-86C0-4F2E-AA17-1D5DD918F7C7}"/>
          </ac:spMkLst>
        </pc:spChg>
        <pc:spChg chg="mod">
          <ac:chgData name="Cynthia Thomas" userId="d830af40acf62172" providerId="LiveId" clId="{28F424DD-9C56-4F27-9811-EEABDD760450}" dt="2021-05-01T14:21:37.915" v="1202" actId="27636"/>
          <ac:spMkLst>
            <pc:docMk/>
            <pc:sldMk cId="2682593450" sldId="277"/>
            <ac:spMk id="3" creationId="{A54C0B88-0248-4D4A-9C8F-A7E59E4930A3}"/>
          </ac:spMkLst>
        </pc:spChg>
      </pc:sldChg>
      <pc:sldChg chg="modSp mod">
        <pc:chgData name="Cynthia Thomas" userId="d830af40acf62172" providerId="LiveId" clId="{28F424DD-9C56-4F27-9811-EEABDD760450}" dt="2021-05-01T14:11:05.157" v="820" actId="255"/>
        <pc:sldMkLst>
          <pc:docMk/>
          <pc:sldMk cId="1965700939" sldId="278"/>
        </pc:sldMkLst>
        <pc:spChg chg="mod">
          <ac:chgData name="Cynthia Thomas" userId="d830af40acf62172" providerId="LiveId" clId="{28F424DD-9C56-4F27-9811-EEABDD760450}" dt="2021-05-01T14:11:05.157" v="820" actId="255"/>
          <ac:spMkLst>
            <pc:docMk/>
            <pc:sldMk cId="1965700939" sldId="278"/>
            <ac:spMk id="3" creationId="{9E9BC240-80F7-4E54-9A4E-DBA47691CCA2}"/>
          </ac:spMkLst>
        </pc:spChg>
      </pc:sldChg>
      <pc:sldChg chg="modSp mod">
        <pc:chgData name="Cynthia Thomas" userId="d830af40acf62172" providerId="LiveId" clId="{28F424DD-9C56-4F27-9811-EEABDD760450}" dt="2021-05-01T14:22:40.956" v="1244" actId="20577"/>
        <pc:sldMkLst>
          <pc:docMk/>
          <pc:sldMk cId="2006789423" sldId="280"/>
        </pc:sldMkLst>
        <pc:spChg chg="mod">
          <ac:chgData name="Cynthia Thomas" userId="d830af40acf62172" providerId="LiveId" clId="{28F424DD-9C56-4F27-9811-EEABDD760450}" dt="2021-05-01T14:22:40.956" v="1244" actId="20577"/>
          <ac:spMkLst>
            <pc:docMk/>
            <pc:sldMk cId="2006789423" sldId="280"/>
            <ac:spMk id="3" creationId="{7F7C3F19-9445-41F3-BD53-9179A6710D6F}"/>
          </ac:spMkLst>
        </pc:spChg>
      </pc:sldChg>
      <pc:sldChg chg="modSp new mod">
        <pc:chgData name="Cynthia Thomas" userId="d830af40acf62172" providerId="LiveId" clId="{28F424DD-9C56-4F27-9811-EEABDD760450}" dt="2021-05-01T14:13:50.415" v="918" actId="255"/>
        <pc:sldMkLst>
          <pc:docMk/>
          <pc:sldMk cId="1455670634" sldId="281"/>
        </pc:sldMkLst>
        <pc:spChg chg="mod">
          <ac:chgData name="Cynthia Thomas" userId="d830af40acf62172" providerId="LiveId" clId="{28F424DD-9C56-4F27-9811-EEABDD760450}" dt="2021-05-01T14:12:42.615" v="832" actId="20577"/>
          <ac:spMkLst>
            <pc:docMk/>
            <pc:sldMk cId="1455670634" sldId="281"/>
            <ac:spMk id="2" creationId="{FECEEC29-206F-4A23-A0EB-E46531E37A0B}"/>
          </ac:spMkLst>
        </pc:spChg>
        <pc:spChg chg="mod">
          <ac:chgData name="Cynthia Thomas" userId="d830af40acf62172" providerId="LiveId" clId="{28F424DD-9C56-4F27-9811-EEABDD760450}" dt="2021-05-01T14:13:50.415" v="918" actId="255"/>
          <ac:spMkLst>
            <pc:docMk/>
            <pc:sldMk cId="1455670634" sldId="281"/>
            <ac:spMk id="3" creationId="{7AC5CDF2-860B-4F1D-B795-D800E80A7C83}"/>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05/02/2021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05/02/2021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05D00-26BC-4A29-BD96-3B4DEAB24BFD}"/>
              </a:ext>
            </a:extLst>
          </p:cNvPr>
          <p:cNvSpPr>
            <a:spLocks noGrp="1"/>
          </p:cNvSpPr>
          <p:nvPr>
            <p:ph type="ctrTitle"/>
          </p:nvPr>
        </p:nvSpPr>
        <p:spPr/>
        <p:txBody>
          <a:bodyPr/>
          <a:lstStyle/>
          <a:p>
            <a:r>
              <a:rPr lang="en-US" dirty="0"/>
              <a:t>Sin alert</a:t>
            </a:r>
          </a:p>
        </p:txBody>
      </p:sp>
    </p:spTree>
    <p:extLst>
      <p:ext uri="{BB962C8B-B14F-4D97-AF65-F5344CB8AC3E}">
        <p14:creationId xmlns:p14="http://schemas.microsoft.com/office/powerpoint/2010/main" val="1076593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8D2E5-4641-4A05-8FE9-94D1FFF6B348}"/>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5381B5CC-0258-4473-9382-F2218B615F61}"/>
              </a:ext>
            </a:extLst>
          </p:cNvPr>
          <p:cNvSpPr>
            <a:spLocks noGrp="1"/>
          </p:cNvSpPr>
          <p:nvPr>
            <p:ph idx="1"/>
          </p:nvPr>
        </p:nvSpPr>
        <p:spPr/>
        <p:txBody>
          <a:bodyPr/>
          <a:lstStyle/>
          <a:p>
            <a:pPr marL="0" indent="0" algn="ctr">
              <a:buNone/>
            </a:pPr>
            <a:r>
              <a:rPr lang="en-US" sz="4000" dirty="0"/>
              <a:t>Israel was alerted to their sin by the defeat they experienced.</a:t>
            </a:r>
          </a:p>
          <a:p>
            <a:pPr marL="0" indent="0">
              <a:buNone/>
            </a:pPr>
            <a:endParaRPr lang="en-US" dirty="0"/>
          </a:p>
        </p:txBody>
      </p:sp>
    </p:spTree>
    <p:extLst>
      <p:ext uri="{BB962C8B-B14F-4D97-AF65-F5344CB8AC3E}">
        <p14:creationId xmlns:p14="http://schemas.microsoft.com/office/powerpoint/2010/main" val="2251921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B8AA4-28DE-479D-AB64-5BE20675DDD2}"/>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349448CD-975E-4307-8C9D-EDD1511BF3C5}"/>
              </a:ext>
            </a:extLst>
          </p:cNvPr>
          <p:cNvSpPr>
            <a:spLocks noGrp="1"/>
          </p:cNvSpPr>
          <p:nvPr>
            <p:ph idx="1"/>
          </p:nvPr>
        </p:nvSpPr>
        <p:spPr/>
        <p:txBody>
          <a:bodyPr>
            <a:normAutofit/>
          </a:bodyPr>
          <a:lstStyle/>
          <a:p>
            <a:pPr marL="0" indent="0" algn="ctr">
              <a:buNone/>
            </a:pPr>
            <a:r>
              <a:rPr lang="en-US" sz="4400" dirty="0"/>
              <a:t>Sometimes sin creeps in. </a:t>
            </a:r>
          </a:p>
        </p:txBody>
      </p:sp>
    </p:spTree>
    <p:extLst>
      <p:ext uri="{BB962C8B-B14F-4D97-AF65-F5344CB8AC3E}">
        <p14:creationId xmlns:p14="http://schemas.microsoft.com/office/powerpoint/2010/main" val="2388604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45503-4CB8-46D0-B5D7-C0828E1EBA15}"/>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4B73F8E4-C0DA-4F8D-B7CB-63B029EC6272}"/>
              </a:ext>
            </a:extLst>
          </p:cNvPr>
          <p:cNvSpPr>
            <a:spLocks noGrp="1"/>
          </p:cNvSpPr>
          <p:nvPr>
            <p:ph idx="1"/>
          </p:nvPr>
        </p:nvSpPr>
        <p:spPr/>
        <p:txBody>
          <a:bodyPr/>
          <a:lstStyle/>
          <a:p>
            <a:pPr marL="0" indent="0">
              <a:buNone/>
            </a:pPr>
            <a:endParaRPr lang="en-US" dirty="0"/>
          </a:p>
          <a:p>
            <a:pPr marL="0" indent="0" algn="ctr">
              <a:buNone/>
            </a:pPr>
            <a:r>
              <a:rPr lang="en-US" sz="4000" dirty="0"/>
              <a:t>We need to ask the Holy Spirit to reveal  any areas of sin in our life.</a:t>
            </a:r>
          </a:p>
        </p:txBody>
      </p:sp>
    </p:spTree>
    <p:extLst>
      <p:ext uri="{BB962C8B-B14F-4D97-AF65-F5344CB8AC3E}">
        <p14:creationId xmlns:p14="http://schemas.microsoft.com/office/powerpoint/2010/main" val="2168826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6FB6E-8796-47E7-9234-D44797501B5F}"/>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22719D48-CEC6-46DA-AB9E-2AF842B1AC00}"/>
              </a:ext>
            </a:extLst>
          </p:cNvPr>
          <p:cNvSpPr>
            <a:spLocks noGrp="1"/>
          </p:cNvSpPr>
          <p:nvPr>
            <p:ph idx="1"/>
          </p:nvPr>
        </p:nvSpPr>
        <p:spPr/>
        <p:txBody>
          <a:bodyPr>
            <a:normAutofit/>
          </a:bodyPr>
          <a:lstStyle/>
          <a:p>
            <a:pPr marL="0" indent="0" algn="ctr">
              <a:buNone/>
            </a:pPr>
            <a:r>
              <a:rPr lang="en-US" sz="4000" dirty="0"/>
              <a:t>We are a devoted thing.  Our lives should be devoted to service to our God. </a:t>
            </a:r>
          </a:p>
        </p:txBody>
      </p:sp>
    </p:spTree>
    <p:extLst>
      <p:ext uri="{BB962C8B-B14F-4D97-AF65-F5344CB8AC3E}">
        <p14:creationId xmlns:p14="http://schemas.microsoft.com/office/powerpoint/2010/main" val="1277356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82B92-6709-4285-9CF9-65150A4036CC}"/>
              </a:ext>
            </a:extLst>
          </p:cNvPr>
          <p:cNvSpPr>
            <a:spLocks noGrp="1"/>
          </p:cNvSpPr>
          <p:nvPr>
            <p:ph type="title"/>
          </p:nvPr>
        </p:nvSpPr>
        <p:spPr/>
        <p:txBody>
          <a:bodyPr/>
          <a:lstStyle/>
          <a:p>
            <a:r>
              <a:rPr lang="en-US" dirty="0"/>
              <a:t>Romans 12:1</a:t>
            </a:r>
          </a:p>
        </p:txBody>
      </p:sp>
      <p:sp>
        <p:nvSpPr>
          <p:cNvPr id="3" name="Content Placeholder 2">
            <a:extLst>
              <a:ext uri="{FF2B5EF4-FFF2-40B4-BE49-F238E27FC236}">
                <a16:creationId xmlns:a16="http://schemas.microsoft.com/office/drawing/2014/main" id="{9E9BC240-80F7-4E54-9A4E-DBA47691CCA2}"/>
              </a:ext>
            </a:extLst>
          </p:cNvPr>
          <p:cNvSpPr>
            <a:spLocks noGrp="1"/>
          </p:cNvSpPr>
          <p:nvPr>
            <p:ph idx="1"/>
          </p:nvPr>
        </p:nvSpPr>
        <p:spPr/>
        <p:txBody>
          <a:bodyPr>
            <a:normAutofit/>
          </a:bodyPr>
          <a:lstStyle/>
          <a:p>
            <a:pPr marL="0" indent="0">
              <a:buNone/>
            </a:pPr>
            <a:r>
              <a:rPr lang="en-US" sz="4000" b="0" i="0" dirty="0">
                <a:effectLst/>
                <a:latin typeface="helvetica" panose="020B0604020202020204" pitchFamily="34" charset="0"/>
              </a:rPr>
              <a:t>Therefore, I urge you, brothers and sisters, in view of God’s mercy, to offer your bodies as a living sacrifice, holy and pleasing to God—this is your true and proper worship.</a:t>
            </a:r>
            <a:endParaRPr lang="en-US" sz="4000" dirty="0"/>
          </a:p>
        </p:txBody>
      </p:sp>
    </p:spTree>
    <p:extLst>
      <p:ext uri="{BB962C8B-B14F-4D97-AF65-F5344CB8AC3E}">
        <p14:creationId xmlns:p14="http://schemas.microsoft.com/office/powerpoint/2010/main" val="1965700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EEC29-206F-4A23-A0EB-E46531E37A0B}"/>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7AC5CDF2-860B-4F1D-B795-D800E80A7C83}"/>
              </a:ext>
            </a:extLst>
          </p:cNvPr>
          <p:cNvSpPr>
            <a:spLocks noGrp="1"/>
          </p:cNvSpPr>
          <p:nvPr>
            <p:ph idx="1"/>
          </p:nvPr>
        </p:nvSpPr>
        <p:spPr/>
        <p:txBody>
          <a:bodyPr>
            <a:normAutofit/>
          </a:bodyPr>
          <a:lstStyle/>
          <a:p>
            <a:pPr marL="0" indent="0" algn="ctr">
              <a:buNone/>
            </a:pPr>
            <a:r>
              <a:rPr lang="en-US" sz="4400" dirty="0"/>
              <a:t>There are consequences to our sin and how we live our lives. </a:t>
            </a:r>
          </a:p>
        </p:txBody>
      </p:sp>
    </p:spTree>
    <p:extLst>
      <p:ext uri="{BB962C8B-B14F-4D97-AF65-F5344CB8AC3E}">
        <p14:creationId xmlns:p14="http://schemas.microsoft.com/office/powerpoint/2010/main" val="1455670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45342-2C5F-4ED9-A3DE-34879E9284A0}"/>
              </a:ext>
            </a:extLst>
          </p:cNvPr>
          <p:cNvSpPr>
            <a:spLocks noGrp="1"/>
          </p:cNvSpPr>
          <p:nvPr>
            <p:ph type="title"/>
          </p:nvPr>
        </p:nvSpPr>
        <p:spPr/>
        <p:txBody>
          <a:bodyPr/>
          <a:lstStyle/>
          <a:p>
            <a:r>
              <a:rPr lang="en-US" dirty="0"/>
              <a:t>Galatians 6:7</a:t>
            </a:r>
          </a:p>
        </p:txBody>
      </p:sp>
      <p:sp>
        <p:nvSpPr>
          <p:cNvPr id="3" name="Content Placeholder 2">
            <a:extLst>
              <a:ext uri="{FF2B5EF4-FFF2-40B4-BE49-F238E27FC236}">
                <a16:creationId xmlns:a16="http://schemas.microsoft.com/office/drawing/2014/main" id="{4A2F58C9-3FBB-450D-8882-DB86647DA85B}"/>
              </a:ext>
            </a:extLst>
          </p:cNvPr>
          <p:cNvSpPr>
            <a:spLocks noGrp="1"/>
          </p:cNvSpPr>
          <p:nvPr>
            <p:ph idx="1"/>
          </p:nvPr>
        </p:nvSpPr>
        <p:spPr/>
        <p:txBody>
          <a:bodyPr>
            <a:normAutofit/>
          </a:bodyPr>
          <a:lstStyle/>
          <a:p>
            <a:pPr marL="0" indent="0">
              <a:buNone/>
            </a:pPr>
            <a:r>
              <a:rPr lang="en-US" sz="4000" b="0" i="0" dirty="0">
                <a:effectLst/>
                <a:latin typeface="helvetica" panose="020B0604020202020204" pitchFamily="34" charset="0"/>
              </a:rPr>
              <a:t>Do not be deceived: God cannot be mocked. A man reaps what he </a:t>
            </a:r>
            <a:r>
              <a:rPr lang="en-US" sz="4000" b="0" i="0" dirty="0" err="1">
                <a:effectLst/>
                <a:latin typeface="helvetica" panose="020B0604020202020204" pitchFamily="34" charset="0"/>
              </a:rPr>
              <a:t>sows.</a:t>
            </a:r>
            <a:endParaRPr lang="en-US" sz="4000" dirty="0"/>
          </a:p>
        </p:txBody>
      </p:sp>
    </p:spTree>
    <p:extLst>
      <p:ext uri="{BB962C8B-B14F-4D97-AF65-F5344CB8AC3E}">
        <p14:creationId xmlns:p14="http://schemas.microsoft.com/office/powerpoint/2010/main" val="1536460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1599A-86C0-4F2E-AA17-1D5DD918F7C7}"/>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A54C0B88-0248-4D4A-9C8F-A7E59E4930A3}"/>
              </a:ext>
            </a:extLst>
          </p:cNvPr>
          <p:cNvSpPr>
            <a:spLocks noGrp="1"/>
          </p:cNvSpPr>
          <p:nvPr>
            <p:ph idx="1"/>
          </p:nvPr>
        </p:nvSpPr>
        <p:spPr>
          <a:xfrm>
            <a:off x="685801" y="2142067"/>
            <a:ext cx="10131425" cy="4715933"/>
          </a:xfrm>
        </p:spPr>
        <p:txBody>
          <a:bodyPr>
            <a:normAutofit/>
          </a:bodyPr>
          <a:lstStyle/>
          <a:p>
            <a:r>
              <a:rPr lang="en-US" sz="2800" dirty="0"/>
              <a:t>Deceived -</a:t>
            </a:r>
          </a:p>
          <a:p>
            <a:pPr algn="l">
              <a:buFont typeface="+mj-lt"/>
              <a:buAutoNum type="arabicPeriod"/>
            </a:pPr>
            <a:r>
              <a:rPr lang="en-US" sz="2800" b="0" i="0" dirty="0">
                <a:effectLst/>
                <a:latin typeface="Arial" panose="020B0604020202020204" pitchFamily="34" charset="0"/>
              </a:rPr>
              <a:t>to cause to stray, to lead astray, lead aside from the right way</a:t>
            </a:r>
          </a:p>
          <a:p>
            <a:pPr marL="742950" lvl="1" indent="-285750" algn="l">
              <a:buFont typeface="+mj-lt"/>
              <a:buAutoNum type="arabicPeriod"/>
            </a:pPr>
            <a:r>
              <a:rPr lang="en-US" sz="2800" b="0" i="0" dirty="0">
                <a:effectLst/>
                <a:latin typeface="Arial" panose="020B0604020202020204" pitchFamily="34" charset="0"/>
              </a:rPr>
              <a:t>to go astray, wander, roam about</a:t>
            </a:r>
          </a:p>
          <a:p>
            <a:pPr algn="l">
              <a:buFont typeface="+mj-lt"/>
              <a:buAutoNum type="arabicPeriod"/>
            </a:pPr>
            <a:r>
              <a:rPr lang="en-US" sz="2800" b="0" i="0" dirty="0">
                <a:effectLst/>
                <a:latin typeface="Arial" panose="020B0604020202020204" pitchFamily="34" charset="0"/>
              </a:rPr>
              <a:t>metaph.</a:t>
            </a:r>
          </a:p>
          <a:p>
            <a:pPr marL="742950" lvl="1" indent="-285750" algn="l">
              <a:buFont typeface="+mj-lt"/>
              <a:buAutoNum type="arabicPeriod"/>
            </a:pPr>
            <a:r>
              <a:rPr lang="en-US" sz="2800" b="0" i="0" dirty="0">
                <a:effectLst/>
                <a:latin typeface="Arial" panose="020B0604020202020204" pitchFamily="34" charset="0"/>
              </a:rPr>
              <a:t>to lead away from the truth, to lead into error, to deceive</a:t>
            </a:r>
          </a:p>
          <a:p>
            <a:pPr marL="742950" lvl="1" indent="-285750" algn="l">
              <a:buFont typeface="+mj-lt"/>
              <a:buAutoNum type="arabicPeriod"/>
            </a:pPr>
            <a:r>
              <a:rPr lang="en-US" sz="2800" b="0" i="0" dirty="0">
                <a:effectLst/>
                <a:latin typeface="Arial" panose="020B0604020202020204" pitchFamily="34" charset="0"/>
              </a:rPr>
              <a:t>to be led into error</a:t>
            </a:r>
          </a:p>
          <a:p>
            <a:pPr marL="742950" lvl="1" indent="-285750" algn="l">
              <a:buFont typeface="+mj-lt"/>
              <a:buAutoNum type="arabicPeriod"/>
            </a:pPr>
            <a:r>
              <a:rPr lang="en-US" sz="2800" b="0" i="0" dirty="0">
                <a:effectLst/>
                <a:latin typeface="Arial" panose="020B0604020202020204" pitchFamily="34" charset="0"/>
              </a:rPr>
              <a:t>to be led aside from the path of virtue, to go astray, sin</a:t>
            </a:r>
          </a:p>
          <a:p>
            <a:endParaRPr lang="en-US" dirty="0"/>
          </a:p>
        </p:txBody>
      </p:sp>
    </p:spTree>
    <p:extLst>
      <p:ext uri="{BB962C8B-B14F-4D97-AF65-F5344CB8AC3E}">
        <p14:creationId xmlns:p14="http://schemas.microsoft.com/office/powerpoint/2010/main" val="2682593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97258-FEE7-4D0B-BF40-0E1FAF80E13A}"/>
              </a:ext>
            </a:extLst>
          </p:cNvPr>
          <p:cNvSpPr>
            <a:spLocks noGrp="1"/>
          </p:cNvSpPr>
          <p:nvPr>
            <p:ph type="title"/>
          </p:nvPr>
        </p:nvSpPr>
        <p:spPr/>
        <p:txBody>
          <a:bodyPr/>
          <a:lstStyle/>
          <a:p>
            <a:r>
              <a:rPr lang="en-US" dirty="0"/>
              <a:t>Point five</a:t>
            </a:r>
          </a:p>
        </p:txBody>
      </p:sp>
      <p:sp>
        <p:nvSpPr>
          <p:cNvPr id="3" name="Content Placeholder 2">
            <a:extLst>
              <a:ext uri="{FF2B5EF4-FFF2-40B4-BE49-F238E27FC236}">
                <a16:creationId xmlns:a16="http://schemas.microsoft.com/office/drawing/2014/main" id="{94AAEE16-9700-413C-889C-FF7B27E90962}"/>
              </a:ext>
            </a:extLst>
          </p:cNvPr>
          <p:cNvSpPr>
            <a:spLocks noGrp="1"/>
          </p:cNvSpPr>
          <p:nvPr>
            <p:ph idx="1"/>
          </p:nvPr>
        </p:nvSpPr>
        <p:spPr/>
        <p:txBody>
          <a:bodyPr/>
          <a:lstStyle/>
          <a:p>
            <a:pPr marL="0" indent="0">
              <a:buNone/>
            </a:pPr>
            <a:endParaRPr lang="en-US" dirty="0"/>
          </a:p>
          <a:p>
            <a:pPr marL="0" indent="0" algn="ctr">
              <a:buNone/>
            </a:pPr>
            <a:r>
              <a:rPr lang="en-US" sz="4000" dirty="0"/>
              <a:t>We must repent from sin and remove it from our lives. </a:t>
            </a:r>
          </a:p>
        </p:txBody>
      </p:sp>
    </p:spTree>
    <p:extLst>
      <p:ext uri="{BB962C8B-B14F-4D97-AF65-F5344CB8AC3E}">
        <p14:creationId xmlns:p14="http://schemas.microsoft.com/office/powerpoint/2010/main" val="2149453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AFA91-2017-48E7-8B0A-150693B2284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F7C3F19-9445-41F3-BD53-9179A6710D6F}"/>
              </a:ext>
            </a:extLst>
          </p:cNvPr>
          <p:cNvSpPr>
            <a:spLocks noGrp="1"/>
          </p:cNvSpPr>
          <p:nvPr>
            <p:ph idx="1"/>
          </p:nvPr>
        </p:nvSpPr>
        <p:spPr/>
        <p:txBody>
          <a:bodyPr>
            <a:normAutofit/>
          </a:bodyPr>
          <a:lstStyle/>
          <a:p>
            <a:pPr marL="0" indent="0">
              <a:buNone/>
            </a:pPr>
            <a:r>
              <a:rPr lang="en-US" sz="4000" dirty="0"/>
              <a:t>Is there sin in your life?</a:t>
            </a:r>
          </a:p>
          <a:p>
            <a:pPr marL="0" indent="0">
              <a:buNone/>
            </a:pPr>
            <a:r>
              <a:rPr lang="en-US" sz="4000" dirty="0"/>
              <a:t>Is there something that you have been trying to fix yourself?</a:t>
            </a:r>
          </a:p>
          <a:p>
            <a:pPr marL="0" indent="0">
              <a:buNone/>
            </a:pPr>
            <a:r>
              <a:rPr lang="en-US" sz="4000" dirty="0"/>
              <a:t>Ask the Holy Spirit for a sin alert right now. </a:t>
            </a:r>
          </a:p>
          <a:p>
            <a:pPr marL="0" indent="0">
              <a:buNone/>
            </a:pPr>
            <a:r>
              <a:rPr lang="en-US" sz="4000" dirty="0"/>
              <a:t>Repent and remove the sin from your life.</a:t>
            </a:r>
          </a:p>
        </p:txBody>
      </p:sp>
    </p:spTree>
    <p:extLst>
      <p:ext uri="{BB962C8B-B14F-4D97-AF65-F5344CB8AC3E}">
        <p14:creationId xmlns:p14="http://schemas.microsoft.com/office/powerpoint/2010/main" val="2006789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87CE9-899D-4062-A1F4-B481B22EDC4E}"/>
              </a:ext>
            </a:extLst>
          </p:cNvPr>
          <p:cNvSpPr>
            <a:spLocks noGrp="1"/>
          </p:cNvSpPr>
          <p:nvPr>
            <p:ph type="title"/>
          </p:nvPr>
        </p:nvSpPr>
        <p:spPr/>
        <p:txBody>
          <a:bodyPr/>
          <a:lstStyle/>
          <a:p>
            <a:r>
              <a:rPr lang="en-US" dirty="0"/>
              <a:t>Joshua 7:11-15</a:t>
            </a:r>
          </a:p>
        </p:txBody>
      </p:sp>
      <p:sp>
        <p:nvSpPr>
          <p:cNvPr id="3" name="Content Placeholder 2">
            <a:extLst>
              <a:ext uri="{FF2B5EF4-FFF2-40B4-BE49-F238E27FC236}">
                <a16:creationId xmlns:a16="http://schemas.microsoft.com/office/drawing/2014/main" id="{BA8EB829-862D-4F1B-A32A-D07A9A6689AD}"/>
              </a:ext>
            </a:extLst>
          </p:cNvPr>
          <p:cNvSpPr>
            <a:spLocks noGrp="1"/>
          </p:cNvSpPr>
          <p:nvPr>
            <p:ph idx="1"/>
          </p:nvPr>
        </p:nvSpPr>
        <p:spPr/>
        <p:txBody>
          <a:bodyPr>
            <a:noAutofit/>
          </a:bodyPr>
          <a:lstStyle/>
          <a:p>
            <a:pPr marL="0" indent="0">
              <a:buNone/>
            </a:pPr>
            <a:r>
              <a:rPr lang="en-US" sz="4000" b="0" i="0" dirty="0">
                <a:effectLst/>
                <a:latin typeface="helvetica" panose="020B0604020202020204" pitchFamily="34" charset="0"/>
              </a:rPr>
              <a:t>Israel has sinned; they have violated my covenant, which I commanded them to keep. They have taken some of the </a:t>
            </a:r>
            <a:r>
              <a:rPr lang="en-US" sz="4000" b="0" i="0" u="sng" dirty="0">
                <a:effectLst/>
                <a:latin typeface="helvetica" panose="020B0604020202020204" pitchFamily="34" charset="0"/>
              </a:rPr>
              <a:t>devoted things</a:t>
            </a:r>
            <a:r>
              <a:rPr lang="en-US" sz="4000" b="0" i="0" dirty="0">
                <a:effectLst/>
                <a:latin typeface="helvetica" panose="020B0604020202020204" pitchFamily="34" charset="0"/>
              </a:rPr>
              <a:t>; they have stolen, they have lied, they have put them with their own possessions. </a:t>
            </a:r>
            <a:endParaRPr lang="en-US" sz="4000" dirty="0"/>
          </a:p>
        </p:txBody>
      </p:sp>
    </p:spTree>
    <p:extLst>
      <p:ext uri="{BB962C8B-B14F-4D97-AF65-F5344CB8AC3E}">
        <p14:creationId xmlns:p14="http://schemas.microsoft.com/office/powerpoint/2010/main" val="356037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59EB4-4CA4-424D-800C-7CA4AB6CC97D}"/>
              </a:ext>
            </a:extLst>
          </p:cNvPr>
          <p:cNvSpPr>
            <a:spLocks noGrp="1"/>
          </p:cNvSpPr>
          <p:nvPr>
            <p:ph type="title"/>
          </p:nvPr>
        </p:nvSpPr>
        <p:spPr/>
        <p:txBody>
          <a:bodyPr/>
          <a:lstStyle/>
          <a:p>
            <a:r>
              <a:rPr lang="en-US" dirty="0"/>
              <a:t>Joshua 7:11-15</a:t>
            </a:r>
          </a:p>
        </p:txBody>
      </p:sp>
      <p:sp>
        <p:nvSpPr>
          <p:cNvPr id="3" name="Content Placeholder 2">
            <a:extLst>
              <a:ext uri="{FF2B5EF4-FFF2-40B4-BE49-F238E27FC236}">
                <a16:creationId xmlns:a16="http://schemas.microsoft.com/office/drawing/2014/main" id="{2F098F3B-51C8-4D67-9A56-60EB0C06F43E}"/>
              </a:ext>
            </a:extLst>
          </p:cNvPr>
          <p:cNvSpPr>
            <a:spLocks noGrp="1"/>
          </p:cNvSpPr>
          <p:nvPr>
            <p:ph idx="1"/>
          </p:nvPr>
        </p:nvSpPr>
        <p:spPr/>
        <p:txBody>
          <a:bodyPr>
            <a:noAutofit/>
          </a:bodyPr>
          <a:lstStyle/>
          <a:p>
            <a:pPr marL="0" indent="0">
              <a:buNone/>
            </a:pPr>
            <a:r>
              <a:rPr lang="en-US" sz="4000" b="0" i="0" dirty="0">
                <a:effectLst/>
                <a:latin typeface="helvetica" panose="020B0604020202020204" pitchFamily="34" charset="0"/>
              </a:rPr>
              <a:t>That is why the Israelites cannot stand against their enemies; they turn their backs and run because they have been made liable to destruction. I will not be with you anymore unless you destroy whatever among you is </a:t>
            </a:r>
            <a:r>
              <a:rPr lang="en-US" sz="4000" i="0" u="sng" dirty="0">
                <a:effectLst/>
                <a:latin typeface="helvetica" panose="020B0604020202020204" pitchFamily="34" charset="0"/>
              </a:rPr>
              <a:t>devoted</a:t>
            </a:r>
            <a:r>
              <a:rPr lang="en-US" sz="4000" b="0" i="0" dirty="0">
                <a:effectLst/>
                <a:latin typeface="helvetica" panose="020B0604020202020204" pitchFamily="34" charset="0"/>
              </a:rPr>
              <a:t> to destruction. </a:t>
            </a:r>
            <a:endParaRPr lang="en-US" sz="4000" dirty="0"/>
          </a:p>
        </p:txBody>
      </p:sp>
    </p:spTree>
    <p:extLst>
      <p:ext uri="{BB962C8B-B14F-4D97-AF65-F5344CB8AC3E}">
        <p14:creationId xmlns:p14="http://schemas.microsoft.com/office/powerpoint/2010/main" val="1564291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64FCE-ACD3-413E-A851-703DBBA19EC2}"/>
              </a:ext>
            </a:extLst>
          </p:cNvPr>
          <p:cNvSpPr>
            <a:spLocks noGrp="1"/>
          </p:cNvSpPr>
          <p:nvPr>
            <p:ph type="title"/>
          </p:nvPr>
        </p:nvSpPr>
        <p:spPr/>
        <p:txBody>
          <a:bodyPr/>
          <a:lstStyle/>
          <a:p>
            <a:r>
              <a:rPr lang="en-US" dirty="0"/>
              <a:t>Joshua 7:11-15</a:t>
            </a:r>
          </a:p>
        </p:txBody>
      </p:sp>
      <p:sp>
        <p:nvSpPr>
          <p:cNvPr id="3" name="Content Placeholder 2">
            <a:extLst>
              <a:ext uri="{FF2B5EF4-FFF2-40B4-BE49-F238E27FC236}">
                <a16:creationId xmlns:a16="http://schemas.microsoft.com/office/drawing/2014/main" id="{D99E0E06-0AE1-4C9B-B213-531FAA0B32BF}"/>
              </a:ext>
            </a:extLst>
          </p:cNvPr>
          <p:cNvSpPr>
            <a:spLocks noGrp="1"/>
          </p:cNvSpPr>
          <p:nvPr>
            <p:ph idx="1"/>
          </p:nvPr>
        </p:nvSpPr>
        <p:spPr/>
        <p:txBody>
          <a:bodyPr>
            <a:noAutofit/>
          </a:bodyPr>
          <a:lstStyle/>
          <a:p>
            <a:pPr marL="0" indent="0">
              <a:buNone/>
            </a:pPr>
            <a:r>
              <a:rPr lang="en-US" sz="4000" b="0" i="0" dirty="0">
                <a:effectLst/>
                <a:latin typeface="helvetica" panose="020B0604020202020204" pitchFamily="34" charset="0"/>
              </a:rPr>
              <a:t>Go, consecrate the people. Tell them, ‘Consecrate yourselves in preparation for tomorrow; for this is what the LORD, the God of Israel, says: There are devoted things among you, Israel. You cannot stand against your enemies until you remove them. </a:t>
            </a:r>
            <a:endParaRPr lang="en-US" sz="4000" dirty="0"/>
          </a:p>
        </p:txBody>
      </p:sp>
    </p:spTree>
    <p:extLst>
      <p:ext uri="{BB962C8B-B14F-4D97-AF65-F5344CB8AC3E}">
        <p14:creationId xmlns:p14="http://schemas.microsoft.com/office/powerpoint/2010/main" val="3254574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0720D-5D9F-44B4-BCB2-963AD83BF727}"/>
              </a:ext>
            </a:extLst>
          </p:cNvPr>
          <p:cNvSpPr>
            <a:spLocks noGrp="1"/>
          </p:cNvSpPr>
          <p:nvPr>
            <p:ph type="title"/>
          </p:nvPr>
        </p:nvSpPr>
        <p:spPr/>
        <p:txBody>
          <a:bodyPr/>
          <a:lstStyle/>
          <a:p>
            <a:r>
              <a:rPr lang="en-US" dirty="0"/>
              <a:t>Joshua 7:11-15</a:t>
            </a:r>
          </a:p>
        </p:txBody>
      </p:sp>
      <p:sp>
        <p:nvSpPr>
          <p:cNvPr id="3" name="Content Placeholder 2">
            <a:extLst>
              <a:ext uri="{FF2B5EF4-FFF2-40B4-BE49-F238E27FC236}">
                <a16:creationId xmlns:a16="http://schemas.microsoft.com/office/drawing/2014/main" id="{0925D508-005B-4558-AD3C-FA58D8F78355}"/>
              </a:ext>
            </a:extLst>
          </p:cNvPr>
          <p:cNvSpPr>
            <a:spLocks noGrp="1"/>
          </p:cNvSpPr>
          <p:nvPr>
            <p:ph idx="1"/>
          </p:nvPr>
        </p:nvSpPr>
        <p:spPr/>
        <p:txBody>
          <a:bodyPr>
            <a:noAutofit/>
          </a:bodyPr>
          <a:lstStyle/>
          <a:p>
            <a:pPr marL="0" indent="0">
              <a:buNone/>
            </a:pPr>
            <a:r>
              <a:rPr lang="en-US" sz="4000" b="0" i="0" dirty="0">
                <a:effectLst/>
                <a:latin typeface="helvetica" panose="020B0604020202020204" pitchFamily="34" charset="0"/>
              </a:rPr>
              <a:t> ‘In the morning, present yourselves tribe by tribe. The tribe the LORD chooses shall come forward clan by clan; the clan the LORD chooses shall come forward family by family; and the family the LORD chooses shall come forward man by man. </a:t>
            </a:r>
            <a:endParaRPr lang="en-US" sz="4000" dirty="0"/>
          </a:p>
        </p:txBody>
      </p:sp>
    </p:spTree>
    <p:extLst>
      <p:ext uri="{BB962C8B-B14F-4D97-AF65-F5344CB8AC3E}">
        <p14:creationId xmlns:p14="http://schemas.microsoft.com/office/powerpoint/2010/main" val="2291613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DBB1A-D2C2-4259-BBFA-B02C81DCC539}"/>
              </a:ext>
            </a:extLst>
          </p:cNvPr>
          <p:cNvSpPr>
            <a:spLocks noGrp="1"/>
          </p:cNvSpPr>
          <p:nvPr>
            <p:ph type="title"/>
          </p:nvPr>
        </p:nvSpPr>
        <p:spPr/>
        <p:txBody>
          <a:bodyPr/>
          <a:lstStyle/>
          <a:p>
            <a:r>
              <a:rPr lang="en-US" dirty="0"/>
              <a:t>Joshua 7:11-15</a:t>
            </a:r>
          </a:p>
        </p:txBody>
      </p:sp>
      <p:sp>
        <p:nvSpPr>
          <p:cNvPr id="3" name="Content Placeholder 2">
            <a:extLst>
              <a:ext uri="{FF2B5EF4-FFF2-40B4-BE49-F238E27FC236}">
                <a16:creationId xmlns:a16="http://schemas.microsoft.com/office/drawing/2014/main" id="{055AFC92-60AB-490F-9640-74A0CB2317E7}"/>
              </a:ext>
            </a:extLst>
          </p:cNvPr>
          <p:cNvSpPr>
            <a:spLocks noGrp="1"/>
          </p:cNvSpPr>
          <p:nvPr>
            <p:ph idx="1"/>
          </p:nvPr>
        </p:nvSpPr>
        <p:spPr/>
        <p:txBody>
          <a:bodyPr/>
          <a:lstStyle/>
          <a:p>
            <a:pPr marL="0" indent="0">
              <a:buNone/>
            </a:pPr>
            <a:r>
              <a:rPr lang="en-US" b="0" i="0" dirty="0">
                <a:effectLst/>
                <a:latin typeface="helvetica" panose="020B0604020202020204" pitchFamily="34" charset="0"/>
              </a:rPr>
              <a:t> </a:t>
            </a:r>
            <a:r>
              <a:rPr lang="en-US" sz="4000" b="0" i="0" dirty="0">
                <a:effectLst/>
                <a:latin typeface="helvetica" panose="020B0604020202020204" pitchFamily="34" charset="0"/>
              </a:rPr>
              <a:t>Whoever is </a:t>
            </a:r>
            <a:r>
              <a:rPr lang="en-US" sz="4000" b="1" i="0" u="sng" dirty="0">
                <a:effectLst/>
                <a:latin typeface="helvetica" panose="020B0604020202020204" pitchFamily="34" charset="0"/>
              </a:rPr>
              <a:t>caught</a:t>
            </a:r>
            <a:r>
              <a:rPr lang="en-US" sz="4000" b="0" i="0" dirty="0">
                <a:effectLst/>
                <a:latin typeface="helvetica" panose="020B0604020202020204" pitchFamily="34" charset="0"/>
              </a:rPr>
              <a:t> with the devoted things shall be destroyed by fire, along with all that belongs to him. He has violated the covenant of the LORD and has done an outrageous thing in Israel!’ ”  </a:t>
            </a:r>
            <a:endParaRPr lang="en-US" sz="4000" dirty="0"/>
          </a:p>
        </p:txBody>
      </p:sp>
    </p:spTree>
    <p:extLst>
      <p:ext uri="{BB962C8B-B14F-4D97-AF65-F5344CB8AC3E}">
        <p14:creationId xmlns:p14="http://schemas.microsoft.com/office/powerpoint/2010/main" val="291457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FD41D-E4D5-42B2-ADAB-FD94326CAB65}"/>
              </a:ext>
            </a:extLst>
          </p:cNvPr>
          <p:cNvSpPr>
            <a:spLocks noGrp="1"/>
          </p:cNvSpPr>
          <p:nvPr>
            <p:ph type="title"/>
          </p:nvPr>
        </p:nvSpPr>
        <p:spPr/>
        <p:txBody>
          <a:bodyPr/>
          <a:lstStyle/>
          <a:p>
            <a:r>
              <a:rPr lang="en-US"/>
              <a:t>Joshua 7:19-23</a:t>
            </a:r>
            <a:endParaRPr lang="en-US" dirty="0"/>
          </a:p>
        </p:txBody>
      </p:sp>
      <p:sp>
        <p:nvSpPr>
          <p:cNvPr id="3" name="Content Placeholder 2">
            <a:extLst>
              <a:ext uri="{FF2B5EF4-FFF2-40B4-BE49-F238E27FC236}">
                <a16:creationId xmlns:a16="http://schemas.microsoft.com/office/drawing/2014/main" id="{3DA97C77-8C30-4825-AF62-E54FB0AE26AE}"/>
              </a:ext>
            </a:extLst>
          </p:cNvPr>
          <p:cNvSpPr>
            <a:spLocks noGrp="1"/>
          </p:cNvSpPr>
          <p:nvPr>
            <p:ph idx="1"/>
          </p:nvPr>
        </p:nvSpPr>
        <p:spPr/>
        <p:txBody>
          <a:bodyPr>
            <a:noAutofit/>
          </a:bodyPr>
          <a:lstStyle/>
          <a:p>
            <a:pPr marL="0" indent="0">
              <a:buNone/>
            </a:pPr>
            <a:r>
              <a:rPr lang="en-US" sz="4000" b="0" i="0" dirty="0">
                <a:effectLst/>
                <a:latin typeface="helvetica" panose="020B0604020202020204" pitchFamily="34" charset="0"/>
              </a:rPr>
              <a:t>Then Joshua said to </a:t>
            </a:r>
            <a:r>
              <a:rPr lang="en-US" sz="4000" b="0" i="0" dirty="0" err="1">
                <a:effectLst/>
                <a:latin typeface="helvetica" panose="020B0604020202020204" pitchFamily="34" charset="0"/>
              </a:rPr>
              <a:t>Achan</a:t>
            </a:r>
            <a:r>
              <a:rPr lang="en-US" sz="4000" b="0" i="0" dirty="0">
                <a:effectLst/>
                <a:latin typeface="helvetica" panose="020B0604020202020204" pitchFamily="34" charset="0"/>
              </a:rPr>
              <a:t>, “My son, give glory to the LORD, the God of Israel, and honor him. Tell me what you have done; do not hide it from me.” </a:t>
            </a:r>
            <a:r>
              <a:rPr lang="en-US" sz="4000" b="0" i="0" dirty="0" err="1">
                <a:effectLst/>
                <a:latin typeface="helvetica" panose="020B0604020202020204" pitchFamily="34" charset="0"/>
              </a:rPr>
              <a:t>Achan</a:t>
            </a:r>
            <a:r>
              <a:rPr lang="en-US" sz="4000" b="0" i="0" dirty="0">
                <a:effectLst/>
                <a:latin typeface="helvetica" panose="020B0604020202020204" pitchFamily="34" charset="0"/>
              </a:rPr>
              <a:t> replied, “It is true! I have sinned against the LORD, the God of Israel. This is what I have done: </a:t>
            </a:r>
            <a:endParaRPr lang="en-US" sz="4000" dirty="0"/>
          </a:p>
        </p:txBody>
      </p:sp>
    </p:spTree>
    <p:extLst>
      <p:ext uri="{BB962C8B-B14F-4D97-AF65-F5344CB8AC3E}">
        <p14:creationId xmlns:p14="http://schemas.microsoft.com/office/powerpoint/2010/main" val="2557412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4F569-D0CB-46A7-BEE7-D5150BDD56D2}"/>
              </a:ext>
            </a:extLst>
          </p:cNvPr>
          <p:cNvSpPr>
            <a:spLocks noGrp="1"/>
          </p:cNvSpPr>
          <p:nvPr>
            <p:ph type="title"/>
          </p:nvPr>
        </p:nvSpPr>
        <p:spPr/>
        <p:txBody>
          <a:bodyPr/>
          <a:lstStyle/>
          <a:p>
            <a:r>
              <a:rPr lang="en-US" dirty="0"/>
              <a:t>Joshua 7:19-25</a:t>
            </a:r>
          </a:p>
        </p:txBody>
      </p:sp>
      <p:sp>
        <p:nvSpPr>
          <p:cNvPr id="3" name="Content Placeholder 2">
            <a:extLst>
              <a:ext uri="{FF2B5EF4-FFF2-40B4-BE49-F238E27FC236}">
                <a16:creationId xmlns:a16="http://schemas.microsoft.com/office/drawing/2014/main" id="{559A9985-196C-40D0-9C05-ADCCE3DACF6F}"/>
              </a:ext>
            </a:extLst>
          </p:cNvPr>
          <p:cNvSpPr>
            <a:spLocks noGrp="1"/>
          </p:cNvSpPr>
          <p:nvPr>
            <p:ph idx="1"/>
          </p:nvPr>
        </p:nvSpPr>
        <p:spPr/>
        <p:txBody>
          <a:bodyPr>
            <a:noAutofit/>
          </a:bodyPr>
          <a:lstStyle/>
          <a:p>
            <a:pPr marL="0" indent="0">
              <a:buNone/>
            </a:pPr>
            <a:r>
              <a:rPr lang="en-US" sz="4000" b="0" i="0" dirty="0">
                <a:effectLst/>
                <a:latin typeface="helvetica" panose="020B0604020202020204" pitchFamily="34" charset="0"/>
              </a:rPr>
              <a:t>When I saw in the plunder a beautiful robe from Babylonia, two hundred shekels of silver and a bar of gold weighing fifty shekels, I coveted them and took them. They are hidden in the ground inside my tent, with the silver underneath.” </a:t>
            </a:r>
            <a:endParaRPr lang="en-US" sz="4000" dirty="0"/>
          </a:p>
        </p:txBody>
      </p:sp>
    </p:spTree>
    <p:extLst>
      <p:ext uri="{BB962C8B-B14F-4D97-AF65-F5344CB8AC3E}">
        <p14:creationId xmlns:p14="http://schemas.microsoft.com/office/powerpoint/2010/main" val="576036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E1AEB-DD31-4328-87F8-8541C35C9480}"/>
              </a:ext>
            </a:extLst>
          </p:cNvPr>
          <p:cNvSpPr>
            <a:spLocks noGrp="1"/>
          </p:cNvSpPr>
          <p:nvPr>
            <p:ph type="title"/>
          </p:nvPr>
        </p:nvSpPr>
        <p:spPr/>
        <p:txBody>
          <a:bodyPr/>
          <a:lstStyle/>
          <a:p>
            <a:r>
              <a:rPr lang="en-US" dirty="0"/>
              <a:t>Joshua 7:19-25</a:t>
            </a:r>
          </a:p>
        </p:txBody>
      </p:sp>
      <p:sp>
        <p:nvSpPr>
          <p:cNvPr id="3" name="Content Placeholder 2">
            <a:extLst>
              <a:ext uri="{FF2B5EF4-FFF2-40B4-BE49-F238E27FC236}">
                <a16:creationId xmlns:a16="http://schemas.microsoft.com/office/drawing/2014/main" id="{D68C757F-9E72-4AC1-B89E-5F468C0B7C22}"/>
              </a:ext>
            </a:extLst>
          </p:cNvPr>
          <p:cNvSpPr>
            <a:spLocks noGrp="1"/>
          </p:cNvSpPr>
          <p:nvPr>
            <p:ph idx="1"/>
          </p:nvPr>
        </p:nvSpPr>
        <p:spPr/>
        <p:txBody>
          <a:bodyPr>
            <a:normAutofit lnSpcReduction="10000"/>
          </a:bodyPr>
          <a:lstStyle/>
          <a:p>
            <a:pPr marL="0" indent="0" algn="l">
              <a:buNone/>
            </a:pPr>
            <a:r>
              <a:rPr lang="en-US" sz="4000" b="0" i="0" dirty="0">
                <a:effectLst/>
                <a:latin typeface="helvetica" panose="020B0604020202020204" pitchFamily="34" charset="0"/>
              </a:rPr>
              <a:t>So Joshua sent messengers, and they ran to the tent, and there it was, hidden in his tent, with the silver underneath. </a:t>
            </a:r>
          </a:p>
          <a:p>
            <a:pPr marL="0" indent="0" algn="l">
              <a:buNone/>
            </a:pPr>
            <a:r>
              <a:rPr lang="en-US" sz="4000" b="0" i="0" dirty="0">
                <a:effectLst/>
                <a:latin typeface="helvetica" panose="020B0604020202020204" pitchFamily="34" charset="0"/>
              </a:rPr>
              <a:t>They took the things from the tent, brought them to Joshua and all the Israelites and spread them out before the LORD.</a:t>
            </a:r>
          </a:p>
          <a:p>
            <a:pPr marL="0" indent="0">
              <a:buNone/>
            </a:pPr>
            <a:endParaRPr lang="en-US" dirty="0"/>
          </a:p>
        </p:txBody>
      </p:sp>
    </p:spTree>
    <p:extLst>
      <p:ext uri="{BB962C8B-B14F-4D97-AF65-F5344CB8AC3E}">
        <p14:creationId xmlns:p14="http://schemas.microsoft.com/office/powerpoint/2010/main" val="37501664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1432</TotalTime>
  <Words>660</Words>
  <Application>Microsoft Office PowerPoint</Application>
  <PresentationFormat>Widescreen</PresentationFormat>
  <Paragraphs>49</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helvetica</vt:lpstr>
      <vt:lpstr>Celestial</vt:lpstr>
      <vt:lpstr>Sin alert</vt:lpstr>
      <vt:lpstr>Joshua 7:11-15</vt:lpstr>
      <vt:lpstr>Joshua 7:11-15</vt:lpstr>
      <vt:lpstr>Joshua 7:11-15</vt:lpstr>
      <vt:lpstr>Joshua 7:11-15</vt:lpstr>
      <vt:lpstr>Joshua 7:11-15</vt:lpstr>
      <vt:lpstr>Joshua 7:19-23</vt:lpstr>
      <vt:lpstr>Joshua 7:19-25</vt:lpstr>
      <vt:lpstr>Joshua 7:19-25</vt:lpstr>
      <vt:lpstr>Point one</vt:lpstr>
      <vt:lpstr>Point one</vt:lpstr>
      <vt:lpstr>Point two</vt:lpstr>
      <vt:lpstr>Point three</vt:lpstr>
      <vt:lpstr>Romans 12:1</vt:lpstr>
      <vt:lpstr>Point four</vt:lpstr>
      <vt:lpstr>Galatians 6:7</vt:lpstr>
      <vt:lpstr>DEFINITION</vt:lpstr>
      <vt:lpstr>Point five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TITLE</dc:title>
  <dc:creator>Cynthia Thomas</dc:creator>
  <cp:lastModifiedBy>Douglas Martin</cp:lastModifiedBy>
  <cp:revision>15</cp:revision>
  <dcterms:created xsi:type="dcterms:W3CDTF">2021-04-21T00:30:00Z</dcterms:created>
  <dcterms:modified xsi:type="dcterms:W3CDTF">2021-05-02T20:43:00Z</dcterms:modified>
</cp:coreProperties>
</file>