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6" r:id="rId6"/>
    <p:sldId id="267" r:id="rId7"/>
    <p:sldId id="259" r:id="rId8"/>
    <p:sldId id="260" r:id="rId9"/>
    <p:sldId id="262" r:id="rId10"/>
    <p:sldId id="263" r:id="rId11"/>
    <p:sldId id="264" r:id="rId12"/>
    <p:sldId id="261"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77327-05E7-4617-A327-3C1884A130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F3B3AB-AD7B-4E59-A009-75C9A527EE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7DA583-C30A-4D36-99F2-615D6CED2BD4}"/>
              </a:ext>
            </a:extLst>
          </p:cNvPr>
          <p:cNvSpPr>
            <a:spLocks noGrp="1"/>
          </p:cNvSpPr>
          <p:nvPr>
            <p:ph type="dt" sz="half" idx="10"/>
          </p:nvPr>
        </p:nvSpPr>
        <p:spPr/>
        <p:txBody>
          <a:bodyPr/>
          <a:lstStyle/>
          <a:p>
            <a:fld id="{213C20B8-4ADE-4E64-9798-42AD9B092EF3}" type="datetimeFigureOut">
              <a:rPr lang="en-US" smtClean="0"/>
              <a:t>04/27/2021</a:t>
            </a:fld>
            <a:endParaRPr lang="en-US"/>
          </a:p>
        </p:txBody>
      </p:sp>
      <p:sp>
        <p:nvSpPr>
          <p:cNvPr id="5" name="Footer Placeholder 4">
            <a:extLst>
              <a:ext uri="{FF2B5EF4-FFF2-40B4-BE49-F238E27FC236}">
                <a16:creationId xmlns:a16="http://schemas.microsoft.com/office/drawing/2014/main" id="{3C1F79E3-23FC-4B71-B5A5-FBBFE0E39E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CFAD3B-74F2-4E9B-8F15-BAE7000E6949}"/>
              </a:ext>
            </a:extLst>
          </p:cNvPr>
          <p:cNvSpPr>
            <a:spLocks noGrp="1"/>
          </p:cNvSpPr>
          <p:nvPr>
            <p:ph type="sldNum" sz="quarter" idx="12"/>
          </p:nvPr>
        </p:nvSpPr>
        <p:spPr/>
        <p:txBody>
          <a:bodyPr/>
          <a:lstStyle/>
          <a:p>
            <a:fld id="{BB87EFB1-354F-42A9-B348-02247C5474C5}" type="slidenum">
              <a:rPr lang="en-US" smtClean="0"/>
              <a:t>‹#›</a:t>
            </a:fld>
            <a:endParaRPr lang="en-US"/>
          </a:p>
        </p:txBody>
      </p:sp>
    </p:spTree>
    <p:extLst>
      <p:ext uri="{BB962C8B-B14F-4D97-AF65-F5344CB8AC3E}">
        <p14:creationId xmlns:p14="http://schemas.microsoft.com/office/powerpoint/2010/main" val="623012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5B453-08AC-44DD-9372-F0A71DB66F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F84821-58D2-4F24-882C-150BD55771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7DD4DE-17E9-4A61-8014-52A2DE8CBE6B}"/>
              </a:ext>
            </a:extLst>
          </p:cNvPr>
          <p:cNvSpPr>
            <a:spLocks noGrp="1"/>
          </p:cNvSpPr>
          <p:nvPr>
            <p:ph type="dt" sz="half" idx="10"/>
          </p:nvPr>
        </p:nvSpPr>
        <p:spPr/>
        <p:txBody>
          <a:bodyPr/>
          <a:lstStyle/>
          <a:p>
            <a:fld id="{213C20B8-4ADE-4E64-9798-42AD9B092EF3}" type="datetimeFigureOut">
              <a:rPr lang="en-US" smtClean="0"/>
              <a:t>04/27/2021</a:t>
            </a:fld>
            <a:endParaRPr lang="en-US"/>
          </a:p>
        </p:txBody>
      </p:sp>
      <p:sp>
        <p:nvSpPr>
          <p:cNvPr id="5" name="Footer Placeholder 4">
            <a:extLst>
              <a:ext uri="{FF2B5EF4-FFF2-40B4-BE49-F238E27FC236}">
                <a16:creationId xmlns:a16="http://schemas.microsoft.com/office/drawing/2014/main" id="{A437CBC6-F4A7-4783-9894-FF9007EF42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02AA9C-9D45-4AAA-9169-659D09B19475}"/>
              </a:ext>
            </a:extLst>
          </p:cNvPr>
          <p:cNvSpPr>
            <a:spLocks noGrp="1"/>
          </p:cNvSpPr>
          <p:nvPr>
            <p:ph type="sldNum" sz="quarter" idx="12"/>
          </p:nvPr>
        </p:nvSpPr>
        <p:spPr/>
        <p:txBody>
          <a:bodyPr/>
          <a:lstStyle/>
          <a:p>
            <a:fld id="{BB87EFB1-354F-42A9-B348-02247C5474C5}" type="slidenum">
              <a:rPr lang="en-US" smtClean="0"/>
              <a:t>‹#›</a:t>
            </a:fld>
            <a:endParaRPr lang="en-US"/>
          </a:p>
        </p:txBody>
      </p:sp>
    </p:spTree>
    <p:extLst>
      <p:ext uri="{BB962C8B-B14F-4D97-AF65-F5344CB8AC3E}">
        <p14:creationId xmlns:p14="http://schemas.microsoft.com/office/powerpoint/2010/main" val="269867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CC992E-99CE-4552-9246-709E0BADB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169FA3-8D6C-4C49-B659-4B1A5B8C14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321E51-4527-4916-8559-3C340055402B}"/>
              </a:ext>
            </a:extLst>
          </p:cNvPr>
          <p:cNvSpPr>
            <a:spLocks noGrp="1"/>
          </p:cNvSpPr>
          <p:nvPr>
            <p:ph type="dt" sz="half" idx="10"/>
          </p:nvPr>
        </p:nvSpPr>
        <p:spPr/>
        <p:txBody>
          <a:bodyPr/>
          <a:lstStyle/>
          <a:p>
            <a:fld id="{213C20B8-4ADE-4E64-9798-42AD9B092EF3}" type="datetimeFigureOut">
              <a:rPr lang="en-US" smtClean="0"/>
              <a:t>04/27/2021</a:t>
            </a:fld>
            <a:endParaRPr lang="en-US"/>
          </a:p>
        </p:txBody>
      </p:sp>
      <p:sp>
        <p:nvSpPr>
          <p:cNvPr id="5" name="Footer Placeholder 4">
            <a:extLst>
              <a:ext uri="{FF2B5EF4-FFF2-40B4-BE49-F238E27FC236}">
                <a16:creationId xmlns:a16="http://schemas.microsoft.com/office/drawing/2014/main" id="{20784B6C-1A31-4905-8224-08AF719375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8220D8-6844-4D30-AB20-E5E9BA671E5A}"/>
              </a:ext>
            </a:extLst>
          </p:cNvPr>
          <p:cNvSpPr>
            <a:spLocks noGrp="1"/>
          </p:cNvSpPr>
          <p:nvPr>
            <p:ph type="sldNum" sz="quarter" idx="12"/>
          </p:nvPr>
        </p:nvSpPr>
        <p:spPr/>
        <p:txBody>
          <a:bodyPr/>
          <a:lstStyle/>
          <a:p>
            <a:fld id="{BB87EFB1-354F-42A9-B348-02247C5474C5}" type="slidenum">
              <a:rPr lang="en-US" smtClean="0"/>
              <a:t>‹#›</a:t>
            </a:fld>
            <a:endParaRPr lang="en-US"/>
          </a:p>
        </p:txBody>
      </p:sp>
    </p:spTree>
    <p:extLst>
      <p:ext uri="{BB962C8B-B14F-4D97-AF65-F5344CB8AC3E}">
        <p14:creationId xmlns:p14="http://schemas.microsoft.com/office/powerpoint/2010/main" val="2553294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C3CE-1A84-4C87-868C-8078BB3C3E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E58F9C-3954-4321-9CA2-A7C864655C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0A0E45-650C-4422-B6DA-76562D8C27B1}"/>
              </a:ext>
            </a:extLst>
          </p:cNvPr>
          <p:cNvSpPr>
            <a:spLocks noGrp="1"/>
          </p:cNvSpPr>
          <p:nvPr>
            <p:ph type="dt" sz="half" idx="10"/>
          </p:nvPr>
        </p:nvSpPr>
        <p:spPr/>
        <p:txBody>
          <a:bodyPr/>
          <a:lstStyle/>
          <a:p>
            <a:fld id="{213C20B8-4ADE-4E64-9798-42AD9B092EF3}" type="datetimeFigureOut">
              <a:rPr lang="en-US" smtClean="0"/>
              <a:t>04/27/2021</a:t>
            </a:fld>
            <a:endParaRPr lang="en-US"/>
          </a:p>
        </p:txBody>
      </p:sp>
      <p:sp>
        <p:nvSpPr>
          <p:cNvPr id="5" name="Footer Placeholder 4">
            <a:extLst>
              <a:ext uri="{FF2B5EF4-FFF2-40B4-BE49-F238E27FC236}">
                <a16:creationId xmlns:a16="http://schemas.microsoft.com/office/drawing/2014/main" id="{4A98F52F-678C-41B0-A14B-3A80E272E4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ED69E0-7CFA-40C4-8BE7-FA6BB487E0E6}"/>
              </a:ext>
            </a:extLst>
          </p:cNvPr>
          <p:cNvSpPr>
            <a:spLocks noGrp="1"/>
          </p:cNvSpPr>
          <p:nvPr>
            <p:ph type="sldNum" sz="quarter" idx="12"/>
          </p:nvPr>
        </p:nvSpPr>
        <p:spPr/>
        <p:txBody>
          <a:bodyPr/>
          <a:lstStyle/>
          <a:p>
            <a:fld id="{BB87EFB1-354F-42A9-B348-02247C5474C5}" type="slidenum">
              <a:rPr lang="en-US" smtClean="0"/>
              <a:t>‹#›</a:t>
            </a:fld>
            <a:endParaRPr lang="en-US"/>
          </a:p>
        </p:txBody>
      </p:sp>
    </p:spTree>
    <p:extLst>
      <p:ext uri="{BB962C8B-B14F-4D97-AF65-F5344CB8AC3E}">
        <p14:creationId xmlns:p14="http://schemas.microsoft.com/office/powerpoint/2010/main" val="3579291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645B0-49B5-4C7B-B307-6E400AD237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43D205-C7DE-427D-9DFA-860C537C4D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5BD6A8-A0A5-4C81-BDE5-E094CC40F4B3}"/>
              </a:ext>
            </a:extLst>
          </p:cNvPr>
          <p:cNvSpPr>
            <a:spLocks noGrp="1"/>
          </p:cNvSpPr>
          <p:nvPr>
            <p:ph type="dt" sz="half" idx="10"/>
          </p:nvPr>
        </p:nvSpPr>
        <p:spPr/>
        <p:txBody>
          <a:bodyPr/>
          <a:lstStyle/>
          <a:p>
            <a:fld id="{213C20B8-4ADE-4E64-9798-42AD9B092EF3}" type="datetimeFigureOut">
              <a:rPr lang="en-US" smtClean="0"/>
              <a:t>04/27/2021</a:t>
            </a:fld>
            <a:endParaRPr lang="en-US"/>
          </a:p>
        </p:txBody>
      </p:sp>
      <p:sp>
        <p:nvSpPr>
          <p:cNvPr id="5" name="Footer Placeholder 4">
            <a:extLst>
              <a:ext uri="{FF2B5EF4-FFF2-40B4-BE49-F238E27FC236}">
                <a16:creationId xmlns:a16="http://schemas.microsoft.com/office/drawing/2014/main" id="{47622868-E850-400F-951E-E1F1748974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8503E2-7B84-41CC-8390-623D7393800E}"/>
              </a:ext>
            </a:extLst>
          </p:cNvPr>
          <p:cNvSpPr>
            <a:spLocks noGrp="1"/>
          </p:cNvSpPr>
          <p:nvPr>
            <p:ph type="sldNum" sz="quarter" idx="12"/>
          </p:nvPr>
        </p:nvSpPr>
        <p:spPr/>
        <p:txBody>
          <a:bodyPr/>
          <a:lstStyle/>
          <a:p>
            <a:fld id="{BB87EFB1-354F-42A9-B348-02247C5474C5}" type="slidenum">
              <a:rPr lang="en-US" smtClean="0"/>
              <a:t>‹#›</a:t>
            </a:fld>
            <a:endParaRPr lang="en-US"/>
          </a:p>
        </p:txBody>
      </p:sp>
    </p:spTree>
    <p:extLst>
      <p:ext uri="{BB962C8B-B14F-4D97-AF65-F5344CB8AC3E}">
        <p14:creationId xmlns:p14="http://schemas.microsoft.com/office/powerpoint/2010/main" val="458651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B41B0-1B8D-42AC-912B-83C013163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4610B6-E02F-41BC-A778-78EA26508C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BE19C8-993D-4074-B683-49E32A3045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0170D90-95C2-41D0-ADF0-F7400FBFEAC0}"/>
              </a:ext>
            </a:extLst>
          </p:cNvPr>
          <p:cNvSpPr>
            <a:spLocks noGrp="1"/>
          </p:cNvSpPr>
          <p:nvPr>
            <p:ph type="dt" sz="half" idx="10"/>
          </p:nvPr>
        </p:nvSpPr>
        <p:spPr/>
        <p:txBody>
          <a:bodyPr/>
          <a:lstStyle/>
          <a:p>
            <a:fld id="{213C20B8-4ADE-4E64-9798-42AD9B092EF3}" type="datetimeFigureOut">
              <a:rPr lang="en-US" smtClean="0"/>
              <a:t>04/27/2021</a:t>
            </a:fld>
            <a:endParaRPr lang="en-US"/>
          </a:p>
        </p:txBody>
      </p:sp>
      <p:sp>
        <p:nvSpPr>
          <p:cNvPr id="6" name="Footer Placeholder 5">
            <a:extLst>
              <a:ext uri="{FF2B5EF4-FFF2-40B4-BE49-F238E27FC236}">
                <a16:creationId xmlns:a16="http://schemas.microsoft.com/office/drawing/2014/main" id="{DEE67AC2-C540-4D4C-A29F-2B1F279E8E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693882-5F48-4714-9865-CE715E276504}"/>
              </a:ext>
            </a:extLst>
          </p:cNvPr>
          <p:cNvSpPr>
            <a:spLocks noGrp="1"/>
          </p:cNvSpPr>
          <p:nvPr>
            <p:ph type="sldNum" sz="quarter" idx="12"/>
          </p:nvPr>
        </p:nvSpPr>
        <p:spPr/>
        <p:txBody>
          <a:bodyPr/>
          <a:lstStyle/>
          <a:p>
            <a:fld id="{BB87EFB1-354F-42A9-B348-02247C5474C5}" type="slidenum">
              <a:rPr lang="en-US" smtClean="0"/>
              <a:t>‹#›</a:t>
            </a:fld>
            <a:endParaRPr lang="en-US"/>
          </a:p>
        </p:txBody>
      </p:sp>
    </p:spTree>
    <p:extLst>
      <p:ext uri="{BB962C8B-B14F-4D97-AF65-F5344CB8AC3E}">
        <p14:creationId xmlns:p14="http://schemas.microsoft.com/office/powerpoint/2010/main" val="318034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0C0E5-93AB-490B-BE1F-BA1E59F3A5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B9E0E3-6F67-47C6-9E2F-B7BD5967C0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AF8ADE-603C-40D4-A2B9-6D4B843E75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85B8F5-D1BA-47F0-9F04-6E80C608D4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05C637-C045-402D-9CE7-86424B8975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FC85E7-177B-4B0F-86A5-0DC55EBF1CF2}"/>
              </a:ext>
            </a:extLst>
          </p:cNvPr>
          <p:cNvSpPr>
            <a:spLocks noGrp="1"/>
          </p:cNvSpPr>
          <p:nvPr>
            <p:ph type="dt" sz="half" idx="10"/>
          </p:nvPr>
        </p:nvSpPr>
        <p:spPr/>
        <p:txBody>
          <a:bodyPr/>
          <a:lstStyle/>
          <a:p>
            <a:fld id="{213C20B8-4ADE-4E64-9798-42AD9B092EF3}" type="datetimeFigureOut">
              <a:rPr lang="en-US" smtClean="0"/>
              <a:t>04/27/2021</a:t>
            </a:fld>
            <a:endParaRPr lang="en-US"/>
          </a:p>
        </p:txBody>
      </p:sp>
      <p:sp>
        <p:nvSpPr>
          <p:cNvPr id="8" name="Footer Placeholder 7">
            <a:extLst>
              <a:ext uri="{FF2B5EF4-FFF2-40B4-BE49-F238E27FC236}">
                <a16:creationId xmlns:a16="http://schemas.microsoft.com/office/drawing/2014/main" id="{69DC9782-B50C-4248-9C22-2B74252AF6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6046D5-B1E5-48E5-8CE2-1AA763F0FD2C}"/>
              </a:ext>
            </a:extLst>
          </p:cNvPr>
          <p:cNvSpPr>
            <a:spLocks noGrp="1"/>
          </p:cNvSpPr>
          <p:nvPr>
            <p:ph type="sldNum" sz="quarter" idx="12"/>
          </p:nvPr>
        </p:nvSpPr>
        <p:spPr/>
        <p:txBody>
          <a:bodyPr/>
          <a:lstStyle/>
          <a:p>
            <a:fld id="{BB87EFB1-354F-42A9-B348-02247C5474C5}" type="slidenum">
              <a:rPr lang="en-US" smtClean="0"/>
              <a:t>‹#›</a:t>
            </a:fld>
            <a:endParaRPr lang="en-US"/>
          </a:p>
        </p:txBody>
      </p:sp>
    </p:spTree>
    <p:extLst>
      <p:ext uri="{BB962C8B-B14F-4D97-AF65-F5344CB8AC3E}">
        <p14:creationId xmlns:p14="http://schemas.microsoft.com/office/powerpoint/2010/main" val="4163407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EEA1E-CBC5-4ABC-9B96-FA2A813ABA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4D7BCE-93BD-4AB9-B450-41DC06B01ECD}"/>
              </a:ext>
            </a:extLst>
          </p:cNvPr>
          <p:cNvSpPr>
            <a:spLocks noGrp="1"/>
          </p:cNvSpPr>
          <p:nvPr>
            <p:ph type="dt" sz="half" idx="10"/>
          </p:nvPr>
        </p:nvSpPr>
        <p:spPr/>
        <p:txBody>
          <a:bodyPr/>
          <a:lstStyle/>
          <a:p>
            <a:fld id="{213C20B8-4ADE-4E64-9798-42AD9B092EF3}" type="datetimeFigureOut">
              <a:rPr lang="en-US" smtClean="0"/>
              <a:t>04/27/2021</a:t>
            </a:fld>
            <a:endParaRPr lang="en-US"/>
          </a:p>
        </p:txBody>
      </p:sp>
      <p:sp>
        <p:nvSpPr>
          <p:cNvPr id="4" name="Footer Placeholder 3">
            <a:extLst>
              <a:ext uri="{FF2B5EF4-FFF2-40B4-BE49-F238E27FC236}">
                <a16:creationId xmlns:a16="http://schemas.microsoft.com/office/drawing/2014/main" id="{61AB577A-67E1-4A0F-A6AD-A4C103C53D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A2C8AD-3933-4073-81DF-EDD25CD7D3FB}"/>
              </a:ext>
            </a:extLst>
          </p:cNvPr>
          <p:cNvSpPr>
            <a:spLocks noGrp="1"/>
          </p:cNvSpPr>
          <p:nvPr>
            <p:ph type="sldNum" sz="quarter" idx="12"/>
          </p:nvPr>
        </p:nvSpPr>
        <p:spPr/>
        <p:txBody>
          <a:bodyPr/>
          <a:lstStyle/>
          <a:p>
            <a:fld id="{BB87EFB1-354F-42A9-B348-02247C5474C5}" type="slidenum">
              <a:rPr lang="en-US" smtClean="0"/>
              <a:t>‹#›</a:t>
            </a:fld>
            <a:endParaRPr lang="en-US"/>
          </a:p>
        </p:txBody>
      </p:sp>
    </p:spTree>
    <p:extLst>
      <p:ext uri="{BB962C8B-B14F-4D97-AF65-F5344CB8AC3E}">
        <p14:creationId xmlns:p14="http://schemas.microsoft.com/office/powerpoint/2010/main" val="536859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E623A7-54EF-494D-A4BA-B06E41A2592D}"/>
              </a:ext>
            </a:extLst>
          </p:cNvPr>
          <p:cNvSpPr>
            <a:spLocks noGrp="1"/>
          </p:cNvSpPr>
          <p:nvPr>
            <p:ph type="dt" sz="half" idx="10"/>
          </p:nvPr>
        </p:nvSpPr>
        <p:spPr/>
        <p:txBody>
          <a:bodyPr/>
          <a:lstStyle/>
          <a:p>
            <a:fld id="{213C20B8-4ADE-4E64-9798-42AD9B092EF3}" type="datetimeFigureOut">
              <a:rPr lang="en-US" smtClean="0"/>
              <a:t>04/27/2021</a:t>
            </a:fld>
            <a:endParaRPr lang="en-US"/>
          </a:p>
        </p:txBody>
      </p:sp>
      <p:sp>
        <p:nvSpPr>
          <p:cNvPr id="3" name="Footer Placeholder 2">
            <a:extLst>
              <a:ext uri="{FF2B5EF4-FFF2-40B4-BE49-F238E27FC236}">
                <a16:creationId xmlns:a16="http://schemas.microsoft.com/office/drawing/2014/main" id="{B7669EA1-9AF6-41DA-8B12-896782CD07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DC7145-3292-4FD4-B8BC-1A3C7C84B986}"/>
              </a:ext>
            </a:extLst>
          </p:cNvPr>
          <p:cNvSpPr>
            <a:spLocks noGrp="1"/>
          </p:cNvSpPr>
          <p:nvPr>
            <p:ph type="sldNum" sz="quarter" idx="12"/>
          </p:nvPr>
        </p:nvSpPr>
        <p:spPr/>
        <p:txBody>
          <a:bodyPr/>
          <a:lstStyle/>
          <a:p>
            <a:fld id="{BB87EFB1-354F-42A9-B348-02247C5474C5}" type="slidenum">
              <a:rPr lang="en-US" smtClean="0"/>
              <a:t>‹#›</a:t>
            </a:fld>
            <a:endParaRPr lang="en-US"/>
          </a:p>
        </p:txBody>
      </p:sp>
    </p:spTree>
    <p:extLst>
      <p:ext uri="{BB962C8B-B14F-4D97-AF65-F5344CB8AC3E}">
        <p14:creationId xmlns:p14="http://schemas.microsoft.com/office/powerpoint/2010/main" val="2218419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5442F-2C57-4BDE-B4F8-30981CDDE4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0089DB-B2B0-4316-A390-41283E649B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D8A151-5D91-40B7-B7C4-A789D9CD0E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92CC86-2618-44F5-81E6-303621CF8A28}"/>
              </a:ext>
            </a:extLst>
          </p:cNvPr>
          <p:cNvSpPr>
            <a:spLocks noGrp="1"/>
          </p:cNvSpPr>
          <p:nvPr>
            <p:ph type="dt" sz="half" idx="10"/>
          </p:nvPr>
        </p:nvSpPr>
        <p:spPr/>
        <p:txBody>
          <a:bodyPr/>
          <a:lstStyle/>
          <a:p>
            <a:fld id="{213C20B8-4ADE-4E64-9798-42AD9B092EF3}" type="datetimeFigureOut">
              <a:rPr lang="en-US" smtClean="0"/>
              <a:t>04/27/2021</a:t>
            </a:fld>
            <a:endParaRPr lang="en-US"/>
          </a:p>
        </p:txBody>
      </p:sp>
      <p:sp>
        <p:nvSpPr>
          <p:cNvPr id="6" name="Footer Placeholder 5">
            <a:extLst>
              <a:ext uri="{FF2B5EF4-FFF2-40B4-BE49-F238E27FC236}">
                <a16:creationId xmlns:a16="http://schemas.microsoft.com/office/drawing/2014/main" id="{ACC05B28-453E-43AC-AC98-6F9AC375F1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27E682-FFE3-4D0C-8479-810F4E3B6120}"/>
              </a:ext>
            </a:extLst>
          </p:cNvPr>
          <p:cNvSpPr>
            <a:spLocks noGrp="1"/>
          </p:cNvSpPr>
          <p:nvPr>
            <p:ph type="sldNum" sz="quarter" idx="12"/>
          </p:nvPr>
        </p:nvSpPr>
        <p:spPr/>
        <p:txBody>
          <a:bodyPr/>
          <a:lstStyle/>
          <a:p>
            <a:fld id="{BB87EFB1-354F-42A9-B348-02247C5474C5}" type="slidenum">
              <a:rPr lang="en-US" smtClean="0"/>
              <a:t>‹#›</a:t>
            </a:fld>
            <a:endParaRPr lang="en-US"/>
          </a:p>
        </p:txBody>
      </p:sp>
    </p:spTree>
    <p:extLst>
      <p:ext uri="{BB962C8B-B14F-4D97-AF65-F5344CB8AC3E}">
        <p14:creationId xmlns:p14="http://schemas.microsoft.com/office/powerpoint/2010/main" val="1273120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35B0E-4880-43C1-9F55-CCE0B0209F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843DC0-BD39-4FBA-80BE-AC2BFEC670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F1D4A9-8EB5-4C71-A31D-A947F9F0AA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DB17F2-8B0E-4681-B4D6-60C04CE688B4}"/>
              </a:ext>
            </a:extLst>
          </p:cNvPr>
          <p:cNvSpPr>
            <a:spLocks noGrp="1"/>
          </p:cNvSpPr>
          <p:nvPr>
            <p:ph type="dt" sz="half" idx="10"/>
          </p:nvPr>
        </p:nvSpPr>
        <p:spPr/>
        <p:txBody>
          <a:bodyPr/>
          <a:lstStyle/>
          <a:p>
            <a:fld id="{213C20B8-4ADE-4E64-9798-42AD9B092EF3}" type="datetimeFigureOut">
              <a:rPr lang="en-US" smtClean="0"/>
              <a:t>04/27/2021</a:t>
            </a:fld>
            <a:endParaRPr lang="en-US"/>
          </a:p>
        </p:txBody>
      </p:sp>
      <p:sp>
        <p:nvSpPr>
          <p:cNvPr id="6" name="Footer Placeholder 5">
            <a:extLst>
              <a:ext uri="{FF2B5EF4-FFF2-40B4-BE49-F238E27FC236}">
                <a16:creationId xmlns:a16="http://schemas.microsoft.com/office/drawing/2014/main" id="{05AF6B1E-1324-4A39-BC9D-0E5B81EE12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388896-700E-48C3-BC36-5978C4EFD107}"/>
              </a:ext>
            </a:extLst>
          </p:cNvPr>
          <p:cNvSpPr>
            <a:spLocks noGrp="1"/>
          </p:cNvSpPr>
          <p:nvPr>
            <p:ph type="sldNum" sz="quarter" idx="12"/>
          </p:nvPr>
        </p:nvSpPr>
        <p:spPr/>
        <p:txBody>
          <a:bodyPr/>
          <a:lstStyle/>
          <a:p>
            <a:fld id="{BB87EFB1-354F-42A9-B348-02247C5474C5}" type="slidenum">
              <a:rPr lang="en-US" smtClean="0"/>
              <a:t>‹#›</a:t>
            </a:fld>
            <a:endParaRPr lang="en-US"/>
          </a:p>
        </p:txBody>
      </p:sp>
    </p:spTree>
    <p:extLst>
      <p:ext uri="{BB962C8B-B14F-4D97-AF65-F5344CB8AC3E}">
        <p14:creationId xmlns:p14="http://schemas.microsoft.com/office/powerpoint/2010/main" val="392530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DD2625-D646-4B48-962B-223C110F27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C535A7-53C7-4745-B27A-793C515C2D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793A70-009F-47A9-8C14-3C2B2E6137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3C20B8-4ADE-4E64-9798-42AD9B092EF3}" type="datetimeFigureOut">
              <a:rPr lang="en-US" smtClean="0"/>
              <a:t>04/27/2021</a:t>
            </a:fld>
            <a:endParaRPr lang="en-US"/>
          </a:p>
        </p:txBody>
      </p:sp>
      <p:sp>
        <p:nvSpPr>
          <p:cNvPr id="5" name="Footer Placeholder 4">
            <a:extLst>
              <a:ext uri="{FF2B5EF4-FFF2-40B4-BE49-F238E27FC236}">
                <a16:creationId xmlns:a16="http://schemas.microsoft.com/office/drawing/2014/main" id="{B1ADB375-CDBE-418C-8ABB-0AC8E4DE27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334660-8FD3-4529-8062-1EADA59256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7EFB1-354F-42A9-B348-02247C5474C5}" type="slidenum">
              <a:rPr lang="en-US" smtClean="0"/>
              <a:t>‹#›</a:t>
            </a:fld>
            <a:endParaRPr lang="en-US"/>
          </a:p>
        </p:txBody>
      </p:sp>
    </p:spTree>
    <p:extLst>
      <p:ext uri="{BB962C8B-B14F-4D97-AF65-F5344CB8AC3E}">
        <p14:creationId xmlns:p14="http://schemas.microsoft.com/office/powerpoint/2010/main" val="2868063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85E295-00C7-46EC-AA8F-0C655DD4A807}"/>
              </a:ext>
            </a:extLst>
          </p:cNvPr>
          <p:cNvSpPr txBox="1"/>
          <p:nvPr/>
        </p:nvSpPr>
        <p:spPr>
          <a:xfrm>
            <a:off x="0" y="1828799"/>
            <a:ext cx="12192000" cy="3046988"/>
          </a:xfrm>
          <a:prstGeom prst="rect">
            <a:avLst/>
          </a:prstGeom>
          <a:noFill/>
        </p:spPr>
        <p:txBody>
          <a:bodyPr wrap="square" rtlCol="0">
            <a:spAutoFit/>
          </a:bodyPr>
          <a:lstStyle/>
          <a:p>
            <a:pPr algn="ctr"/>
            <a:r>
              <a:rPr lang="en-US" sz="13800" b="1" u="sng" dirty="0">
                <a:solidFill>
                  <a:schemeClr val="bg1"/>
                </a:solidFill>
                <a:effectLst>
                  <a:outerShdw blurRad="38100" dist="38100" dir="2700000" algn="tl">
                    <a:srgbClr val="000000">
                      <a:alpha val="43137"/>
                    </a:srgbClr>
                  </a:outerShdw>
                </a:effectLst>
              </a:rPr>
              <a:t>RESTORATION</a:t>
            </a:r>
            <a:endParaRPr lang="en-US" sz="11500" b="1" u="sng" dirty="0">
              <a:solidFill>
                <a:schemeClr val="bg1"/>
              </a:solidFill>
              <a:effectLst>
                <a:outerShdw blurRad="38100" dist="38100" dir="2700000" algn="tl">
                  <a:srgbClr val="000000">
                    <a:alpha val="43137"/>
                  </a:srgbClr>
                </a:outerShdw>
              </a:effectLst>
            </a:endParaRPr>
          </a:p>
          <a:p>
            <a:pPr algn="ctr"/>
            <a:r>
              <a:rPr lang="en-US" sz="5400" b="1" i="1" dirty="0">
                <a:solidFill>
                  <a:schemeClr val="bg1"/>
                </a:solidFill>
                <a:effectLst>
                  <a:outerShdw blurRad="38100" dist="38100" dir="2700000" algn="tl">
                    <a:srgbClr val="000000">
                      <a:alpha val="43137"/>
                    </a:srgbClr>
                  </a:outerShdw>
                </a:effectLst>
              </a:rPr>
              <a:t>John 21:1-25 (NIV)</a:t>
            </a:r>
          </a:p>
        </p:txBody>
      </p:sp>
    </p:spTree>
    <p:extLst>
      <p:ext uri="{BB962C8B-B14F-4D97-AF65-F5344CB8AC3E}">
        <p14:creationId xmlns:p14="http://schemas.microsoft.com/office/powerpoint/2010/main" val="2213629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C31A7BF-4828-4FA8-ADDB-4E983C8903EA}"/>
              </a:ext>
            </a:extLst>
          </p:cNvPr>
          <p:cNvSpPr txBox="1"/>
          <p:nvPr/>
        </p:nvSpPr>
        <p:spPr>
          <a:xfrm>
            <a:off x="127591" y="889844"/>
            <a:ext cx="11940362" cy="378565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John 18:17-18 (NIV)</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17 “You aren’t one of this man’s disciples too, are you?” she asked Peter. He replied, “I am not.”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18 It was cold, and the servants and officials stood around a fire they had made to keep warm. Peter also was standing with them, warming himself.</a:t>
            </a:r>
          </a:p>
        </p:txBody>
      </p:sp>
    </p:spTree>
    <p:extLst>
      <p:ext uri="{BB962C8B-B14F-4D97-AF65-F5344CB8AC3E}">
        <p14:creationId xmlns:p14="http://schemas.microsoft.com/office/powerpoint/2010/main" val="4021067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4EFD2F-51D2-49BC-9FCD-7B389DA99037}"/>
              </a:ext>
            </a:extLst>
          </p:cNvPr>
          <p:cNvSpPr txBox="1"/>
          <p:nvPr/>
        </p:nvSpPr>
        <p:spPr>
          <a:xfrm>
            <a:off x="168349" y="305068"/>
            <a:ext cx="11855301" cy="6247864"/>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John 18:25-27 (NIV) </a:t>
            </a:r>
          </a:p>
          <a:p>
            <a:r>
              <a:rPr lang="en-US" sz="4000" dirty="0">
                <a:solidFill>
                  <a:schemeClr val="bg1"/>
                </a:solidFill>
                <a:effectLst>
                  <a:outerShdw blurRad="38100" dist="38100" dir="2700000" algn="tl">
                    <a:srgbClr val="000000">
                      <a:alpha val="43137"/>
                    </a:srgbClr>
                  </a:outerShdw>
                </a:effectLst>
              </a:rPr>
              <a:t>25 Meanwhile, Simon Peter was still standing there warming himself. So they asked him, “You aren’t one of his disciples too, are </a:t>
            </a:r>
            <a:r>
              <a:rPr lang="en-US" sz="4000" dirty="0" err="1">
                <a:solidFill>
                  <a:schemeClr val="bg1"/>
                </a:solidFill>
                <a:effectLst>
                  <a:outerShdw blurRad="38100" dist="38100" dir="2700000" algn="tl">
                    <a:srgbClr val="000000">
                      <a:alpha val="43137"/>
                    </a:srgbClr>
                  </a:outerShdw>
                </a:effectLst>
              </a:rPr>
              <a:t>you?”He</a:t>
            </a:r>
            <a:r>
              <a:rPr lang="en-US" sz="4000" dirty="0">
                <a:solidFill>
                  <a:schemeClr val="bg1"/>
                </a:solidFill>
                <a:effectLst>
                  <a:outerShdw blurRad="38100" dist="38100" dir="2700000" algn="tl">
                    <a:srgbClr val="000000">
                      <a:alpha val="43137"/>
                    </a:srgbClr>
                  </a:outerShdw>
                </a:effectLst>
              </a:rPr>
              <a:t> denied it, saying, “I am not.”</a:t>
            </a:r>
          </a:p>
          <a:p>
            <a:r>
              <a:rPr lang="en-US" sz="4000" dirty="0">
                <a:solidFill>
                  <a:schemeClr val="bg1"/>
                </a:solidFill>
                <a:effectLst>
                  <a:outerShdw blurRad="38100" dist="38100" dir="2700000" algn="tl">
                    <a:srgbClr val="000000">
                      <a:alpha val="43137"/>
                    </a:srgbClr>
                  </a:outerShdw>
                </a:effectLst>
              </a:rPr>
              <a:t>26 One of the high priest’s servants, a relative of the man whose ear Peter had cut off, challenged him, “Didn’t I see you with him in the garden?” 27 Again Peter denied it, and at that moment a rooster began to crow.</a:t>
            </a:r>
          </a:p>
        </p:txBody>
      </p:sp>
    </p:spTree>
    <p:extLst>
      <p:ext uri="{BB962C8B-B14F-4D97-AF65-F5344CB8AC3E}">
        <p14:creationId xmlns:p14="http://schemas.microsoft.com/office/powerpoint/2010/main" val="1180494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A03969-7476-4EF5-A5EE-9C0372E8F0AB}"/>
              </a:ext>
            </a:extLst>
          </p:cNvPr>
          <p:cNvSpPr txBox="1"/>
          <p:nvPr/>
        </p:nvSpPr>
        <p:spPr>
          <a:xfrm>
            <a:off x="244550" y="1138536"/>
            <a:ext cx="11748976" cy="3170099"/>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John 21:13-14 (NIV)</a:t>
            </a:r>
          </a:p>
          <a:p>
            <a:r>
              <a:rPr lang="en-US" sz="4000" dirty="0">
                <a:solidFill>
                  <a:schemeClr val="bg1"/>
                </a:solidFill>
                <a:effectLst>
                  <a:outerShdw blurRad="38100" dist="38100" dir="2700000" algn="tl">
                    <a:srgbClr val="000000">
                      <a:alpha val="43137"/>
                    </a:srgbClr>
                  </a:outerShdw>
                </a:effectLst>
              </a:rPr>
              <a:t>13 Jesus came, took the bread and gave it to them, and did the same with the fish. 14 This was now the third time Jesus appeared to his disciples after he was raised from the dead.</a:t>
            </a:r>
          </a:p>
        </p:txBody>
      </p:sp>
    </p:spTree>
    <p:extLst>
      <p:ext uri="{BB962C8B-B14F-4D97-AF65-F5344CB8AC3E}">
        <p14:creationId xmlns:p14="http://schemas.microsoft.com/office/powerpoint/2010/main" val="3668082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DFA848-F182-4949-BED9-1A52A0110259}"/>
              </a:ext>
            </a:extLst>
          </p:cNvPr>
          <p:cNvSpPr txBox="1"/>
          <p:nvPr/>
        </p:nvSpPr>
        <p:spPr>
          <a:xfrm>
            <a:off x="147083" y="211569"/>
            <a:ext cx="11897833" cy="6247864"/>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Matthew 14:13-15 (NIV)</a:t>
            </a:r>
          </a:p>
          <a:p>
            <a:r>
              <a:rPr lang="en-US" sz="4000" dirty="0">
                <a:solidFill>
                  <a:schemeClr val="bg1"/>
                </a:solidFill>
                <a:effectLst>
                  <a:outerShdw blurRad="38100" dist="38100" dir="2700000" algn="tl">
                    <a:srgbClr val="000000">
                      <a:alpha val="43137"/>
                    </a:srgbClr>
                  </a:outerShdw>
                </a:effectLst>
              </a:rPr>
              <a:t>13 When Jesus heard what had happened, he withdrew by boat privately to a solitary place. Hearing of this, the crowds followed him on foot from the towns. 14 When Jesus landed and saw a large crowd, he had compassion on them and healed their sick.</a:t>
            </a:r>
          </a:p>
          <a:p>
            <a:r>
              <a:rPr lang="en-US" sz="4000" dirty="0">
                <a:solidFill>
                  <a:schemeClr val="bg1"/>
                </a:solidFill>
                <a:effectLst>
                  <a:outerShdw blurRad="38100" dist="38100" dir="2700000" algn="tl">
                    <a:srgbClr val="000000">
                      <a:alpha val="43137"/>
                    </a:srgbClr>
                  </a:outerShdw>
                </a:effectLst>
              </a:rPr>
              <a:t>15 As evening approached, the disciples came to him and said, “This is a remote place, and it’s already getting late. Send the crowds away, so they can go to the villages and buy themselves some food.”</a:t>
            </a:r>
          </a:p>
        </p:txBody>
      </p:sp>
    </p:spTree>
    <p:extLst>
      <p:ext uri="{BB962C8B-B14F-4D97-AF65-F5344CB8AC3E}">
        <p14:creationId xmlns:p14="http://schemas.microsoft.com/office/powerpoint/2010/main" val="2860955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4F4CCC-E364-43D6-97E7-2A2C8DC80664}"/>
              </a:ext>
            </a:extLst>
          </p:cNvPr>
          <p:cNvSpPr txBox="1"/>
          <p:nvPr/>
        </p:nvSpPr>
        <p:spPr>
          <a:xfrm>
            <a:off x="104554" y="169868"/>
            <a:ext cx="11982892" cy="5632311"/>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Matthew 14:16-19 (NIV)</a:t>
            </a:r>
          </a:p>
          <a:p>
            <a:r>
              <a:rPr lang="en-US" sz="4000" dirty="0">
                <a:solidFill>
                  <a:schemeClr val="bg1"/>
                </a:solidFill>
                <a:effectLst>
                  <a:outerShdw blurRad="38100" dist="38100" dir="2700000" algn="tl">
                    <a:srgbClr val="000000">
                      <a:alpha val="43137"/>
                    </a:srgbClr>
                  </a:outerShdw>
                </a:effectLst>
              </a:rPr>
              <a:t>16 Jesus replied, “They do not need to go away. You give them something to eat.” 17 “We have here only five loaves of bread and two fish,” they answered. 18 “Bring them here to me,” he said. </a:t>
            </a:r>
            <a:r>
              <a:rPr lang="en-US" sz="4000" b="1" i="0" baseline="30000" dirty="0">
                <a:solidFill>
                  <a:schemeClr val="bg1"/>
                </a:solidFill>
                <a:effectLst>
                  <a:outerShdw blurRad="38100" dist="38100" dir="2700000" algn="tl">
                    <a:srgbClr val="000000">
                      <a:alpha val="43137"/>
                    </a:srgbClr>
                  </a:outerShdw>
                </a:effectLst>
                <a:latin typeface="system-ui"/>
              </a:rPr>
              <a:t>19 </a:t>
            </a:r>
            <a:r>
              <a:rPr lang="en-US" sz="4000" b="0" i="0" dirty="0">
                <a:solidFill>
                  <a:schemeClr val="bg1"/>
                </a:solidFill>
                <a:effectLst>
                  <a:outerShdw blurRad="38100" dist="38100" dir="2700000" algn="tl">
                    <a:srgbClr val="000000">
                      <a:alpha val="43137"/>
                    </a:srgbClr>
                  </a:outerShdw>
                </a:effectLst>
                <a:latin typeface="system-ui"/>
              </a:rPr>
              <a:t>And he directed the people to sit down on the grass. Taking the five loaves and the two fish and looking up to heaven, he gave thanks and broke the loaves. Then he gave them to the disciples, and the disciples gave them to the people.</a:t>
            </a:r>
            <a:endParaRPr lang="en-US" sz="40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28884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145AC3-46A1-4DCE-A282-41BF656AFC33}"/>
              </a:ext>
            </a:extLst>
          </p:cNvPr>
          <p:cNvSpPr txBox="1"/>
          <p:nvPr/>
        </p:nvSpPr>
        <p:spPr>
          <a:xfrm>
            <a:off x="125818" y="872445"/>
            <a:ext cx="11940363" cy="3170099"/>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Matthew 14:20-21 (NIV)</a:t>
            </a:r>
          </a:p>
          <a:p>
            <a:r>
              <a:rPr lang="en-US" sz="4000" dirty="0">
                <a:solidFill>
                  <a:schemeClr val="bg1"/>
                </a:solidFill>
                <a:effectLst>
                  <a:outerShdw blurRad="38100" dist="38100" dir="2700000" algn="tl">
                    <a:srgbClr val="000000">
                      <a:alpha val="43137"/>
                    </a:srgbClr>
                  </a:outerShdw>
                </a:effectLst>
              </a:rPr>
              <a:t>20 They all ate and were satisfied, and the disciples picked up twelve basketfuls of broken pieces that were left over. 21 The number of those who ate was about five thousand men, besides women and children.</a:t>
            </a:r>
          </a:p>
        </p:txBody>
      </p:sp>
    </p:spTree>
    <p:extLst>
      <p:ext uri="{BB962C8B-B14F-4D97-AF65-F5344CB8AC3E}">
        <p14:creationId xmlns:p14="http://schemas.microsoft.com/office/powerpoint/2010/main" val="4027781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C68582-AC6C-4666-B5BF-AC60777E2C17}"/>
              </a:ext>
            </a:extLst>
          </p:cNvPr>
          <p:cNvSpPr txBox="1"/>
          <p:nvPr/>
        </p:nvSpPr>
        <p:spPr>
          <a:xfrm>
            <a:off x="147084" y="305068"/>
            <a:ext cx="11897832" cy="6247864"/>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Mark 8:1-4 (NIV)</a:t>
            </a:r>
          </a:p>
          <a:p>
            <a:r>
              <a:rPr lang="en-US" sz="4000" dirty="0">
                <a:solidFill>
                  <a:schemeClr val="bg1"/>
                </a:solidFill>
                <a:effectLst>
                  <a:outerShdw blurRad="38100" dist="38100" dir="2700000" algn="tl">
                    <a:srgbClr val="000000">
                      <a:alpha val="43137"/>
                    </a:srgbClr>
                  </a:outerShdw>
                </a:effectLst>
              </a:rPr>
              <a:t>During those days another large crowd gathered. Since they had nothing to eat, Jesus called his disciples to him and said, 2 “I have compassion for these people; they have already been with me three days and have nothing to eat. 3 If I send them home hungry, they will collapse on the way, because some of them have come a long distance.” 4 His disciples answered, “But where in this remote place can anyone get enough bread to feed them?”</a:t>
            </a:r>
          </a:p>
        </p:txBody>
      </p:sp>
    </p:spTree>
    <p:extLst>
      <p:ext uri="{BB962C8B-B14F-4D97-AF65-F5344CB8AC3E}">
        <p14:creationId xmlns:p14="http://schemas.microsoft.com/office/powerpoint/2010/main" val="676908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0A1DAA-34C8-4E86-8102-B486E97A44DE}"/>
              </a:ext>
            </a:extLst>
          </p:cNvPr>
          <p:cNvSpPr txBox="1"/>
          <p:nvPr/>
        </p:nvSpPr>
        <p:spPr>
          <a:xfrm>
            <a:off x="198474" y="264456"/>
            <a:ext cx="11993526" cy="6247864"/>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Mark 8:5-8 (NIV)</a:t>
            </a:r>
          </a:p>
          <a:p>
            <a:r>
              <a:rPr lang="en-US" sz="4000" dirty="0">
                <a:solidFill>
                  <a:schemeClr val="bg1"/>
                </a:solidFill>
                <a:effectLst>
                  <a:outerShdw blurRad="38100" dist="38100" dir="2700000" algn="tl">
                    <a:srgbClr val="000000">
                      <a:alpha val="43137"/>
                    </a:srgbClr>
                  </a:outerShdw>
                </a:effectLst>
              </a:rPr>
              <a:t>5 “How many loaves do you have?” Jesus asked. “Seven,” they replied. 6 He told the crowd to sit down on the ground. When he had taken the seven loaves and given thanks, he broke them and gave them to his disciples to distribute to the people, and they did so. 7 They had a few small fish as well; he gave thanks for them also and told the disciples to distribute them. 8 The people ate and were satisfied. Afterward the disciples picked up seven basketfuls of broken pieces that were left over.</a:t>
            </a:r>
          </a:p>
        </p:txBody>
      </p:sp>
    </p:spTree>
    <p:extLst>
      <p:ext uri="{BB962C8B-B14F-4D97-AF65-F5344CB8AC3E}">
        <p14:creationId xmlns:p14="http://schemas.microsoft.com/office/powerpoint/2010/main" val="689050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6125A1-8FB4-4E91-963D-2920C42F2F22}"/>
              </a:ext>
            </a:extLst>
          </p:cNvPr>
          <p:cNvSpPr txBox="1"/>
          <p:nvPr/>
        </p:nvSpPr>
        <p:spPr>
          <a:xfrm>
            <a:off x="127591" y="474345"/>
            <a:ext cx="11897832" cy="5016758"/>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John 21:15-16 (NIV)</a:t>
            </a:r>
          </a:p>
          <a:p>
            <a:r>
              <a:rPr lang="en-US" sz="4000" dirty="0">
                <a:solidFill>
                  <a:schemeClr val="bg1"/>
                </a:solidFill>
                <a:effectLst>
                  <a:outerShdw blurRad="38100" dist="38100" dir="2700000" algn="tl">
                    <a:srgbClr val="000000">
                      <a:alpha val="43137"/>
                    </a:srgbClr>
                  </a:outerShdw>
                </a:effectLst>
              </a:rPr>
              <a:t>15 When they had finished eating, Jesus said to Simon Peter, “Simon son of John, do you love me more than these?” “Yes, Lord,” he said, “you know that I love you.” Jesus said, “Feed my lambs.” </a:t>
            </a:r>
          </a:p>
          <a:p>
            <a:r>
              <a:rPr lang="en-US" sz="4000" dirty="0">
                <a:solidFill>
                  <a:schemeClr val="bg1"/>
                </a:solidFill>
                <a:effectLst>
                  <a:outerShdw blurRad="38100" dist="38100" dir="2700000" algn="tl">
                    <a:srgbClr val="000000">
                      <a:alpha val="43137"/>
                    </a:srgbClr>
                  </a:outerShdw>
                </a:effectLst>
              </a:rPr>
              <a:t>16 Again Jesus said, “Simon son of John, do you love me?” He answered, “Yes, Lord, you know that I love you.” Jesus said, “Take care of my sheep.”</a:t>
            </a:r>
          </a:p>
        </p:txBody>
      </p:sp>
    </p:spTree>
    <p:extLst>
      <p:ext uri="{BB962C8B-B14F-4D97-AF65-F5344CB8AC3E}">
        <p14:creationId xmlns:p14="http://schemas.microsoft.com/office/powerpoint/2010/main" val="712774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AAE104-5429-4C68-8389-495B02E4405F}"/>
              </a:ext>
            </a:extLst>
          </p:cNvPr>
          <p:cNvSpPr txBox="1"/>
          <p:nvPr/>
        </p:nvSpPr>
        <p:spPr>
          <a:xfrm>
            <a:off x="226828" y="421459"/>
            <a:ext cx="11738344" cy="378565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John 21:17 (NIV)</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17 The third time he said to him, “Simon son of John, do you love me?” Peter was hurt because Jesus asked him the third time, “Do you love me?” He said, “Lord, you know all things; you know that I love you.” Jesus said, “Feed my sheep. </a:t>
            </a:r>
            <a:endParaRPr kumimoji="0" lang="en-US" sz="40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858699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1261D05-43DC-4AD8-9506-F300D5852622}"/>
              </a:ext>
            </a:extLst>
          </p:cNvPr>
          <p:cNvSpPr txBox="1"/>
          <p:nvPr/>
        </p:nvSpPr>
        <p:spPr>
          <a:xfrm>
            <a:off x="290622" y="520995"/>
            <a:ext cx="11610755" cy="5632311"/>
          </a:xfrm>
          <a:prstGeom prst="rect">
            <a:avLst/>
          </a:prstGeom>
          <a:noFill/>
        </p:spPr>
        <p:txBody>
          <a:bodyPr wrap="square" rtlCol="0">
            <a:spAutoFit/>
          </a:bodyPr>
          <a:lstStyle/>
          <a:p>
            <a:pPr algn="ctr"/>
            <a:r>
              <a:rPr lang="en-US" sz="4000" b="1" i="1" u="sng" dirty="0">
                <a:solidFill>
                  <a:schemeClr val="bg1"/>
                </a:solidFill>
                <a:effectLst>
                  <a:outerShdw blurRad="38100" dist="38100" dir="2700000" algn="tl">
                    <a:srgbClr val="000000">
                      <a:alpha val="43137"/>
                    </a:srgbClr>
                  </a:outerShdw>
                </a:effectLst>
              </a:rPr>
              <a:t>John 21:1-3 (NIV)</a:t>
            </a:r>
          </a:p>
          <a:p>
            <a:r>
              <a:rPr lang="en-US" sz="4000" dirty="0">
                <a:solidFill>
                  <a:schemeClr val="bg1"/>
                </a:solidFill>
                <a:effectLst>
                  <a:outerShdw blurRad="38100" dist="38100" dir="2700000" algn="tl">
                    <a:srgbClr val="000000">
                      <a:alpha val="43137"/>
                    </a:srgbClr>
                  </a:outerShdw>
                </a:effectLst>
              </a:rPr>
              <a:t>1.Afterward Jesus appeared again to his disciples, by the Sea of Galilee. It happened this way: 2 Simon Peter, Thomas (also known as Didymus), Nathanael from Cana in Galilee, the sons of Zebedee, and two other disciples were together. 3 “I’m going out to fish,” Simon Peter told them, and they said, “We’ll go with you.” So they went out and got into the boat, but that night they caught nothing. </a:t>
            </a:r>
          </a:p>
        </p:txBody>
      </p:sp>
    </p:spTree>
    <p:extLst>
      <p:ext uri="{BB962C8B-B14F-4D97-AF65-F5344CB8AC3E}">
        <p14:creationId xmlns:p14="http://schemas.microsoft.com/office/powerpoint/2010/main" val="3026581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91522F-D8EC-4948-9FB5-E92D341C94EC}"/>
              </a:ext>
            </a:extLst>
          </p:cNvPr>
          <p:cNvSpPr txBox="1"/>
          <p:nvPr/>
        </p:nvSpPr>
        <p:spPr>
          <a:xfrm>
            <a:off x="152400" y="561952"/>
            <a:ext cx="11887200" cy="5016758"/>
          </a:xfrm>
          <a:prstGeom prst="rect">
            <a:avLst/>
          </a:prstGeom>
          <a:noFill/>
        </p:spPr>
        <p:txBody>
          <a:bodyPr wrap="square">
            <a:spAutoFit/>
          </a:bodyPr>
          <a:lstStyle/>
          <a:p>
            <a:pPr algn="ctr"/>
            <a:r>
              <a:rPr kumimoji="0" lang="en-US" sz="4000" b="1" i="1" u="sng" strike="noStrike" kern="1200" cap="none" spc="0" normalizeH="0" noProof="0" dirty="0">
                <a:ln>
                  <a:noFill/>
                </a:ln>
                <a:solidFill>
                  <a:prstClr val="white"/>
                </a:solidFill>
                <a:effectLst>
                  <a:outerShdw blurRad="38100" dist="38100" dir="2700000" algn="tl">
                    <a:srgbClr val="000000">
                      <a:alpha val="43137"/>
                    </a:srgbClr>
                  </a:outerShdw>
                </a:effectLst>
                <a:uLnTx/>
                <a:uFillTx/>
                <a:latin typeface="system-ui"/>
                <a:ea typeface="+mn-ea"/>
                <a:cs typeface="+mn-cs"/>
              </a:rPr>
              <a:t>John 21:18-19 (NIV)</a:t>
            </a:r>
          </a:p>
          <a:p>
            <a:r>
              <a:rPr kumimoji="0" lang="en-US" sz="4000" b="1" i="0" u="none" strike="noStrike" kern="1200" cap="none" spc="0" normalizeH="0" baseline="30000" noProof="0" dirty="0">
                <a:ln>
                  <a:noFill/>
                </a:ln>
                <a:solidFill>
                  <a:prstClr val="white"/>
                </a:solidFill>
                <a:effectLst>
                  <a:outerShdw blurRad="38100" dist="38100" dir="2700000" algn="tl">
                    <a:srgbClr val="000000">
                      <a:alpha val="43137"/>
                    </a:srgbClr>
                  </a:outerShdw>
                </a:effectLst>
                <a:uLnTx/>
                <a:uFillTx/>
                <a:latin typeface="system-ui"/>
                <a:ea typeface="+mn-ea"/>
                <a:cs typeface="+mn-cs"/>
              </a:rPr>
              <a:t>18 </a:t>
            </a: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ystem-ui"/>
                <a:ea typeface="+mn-ea"/>
                <a:cs typeface="+mn-cs"/>
              </a:rPr>
              <a:t>Very truly I tell you, when you were younger you dressed yourself and went where you wanted; but when you are old you will stretch out your hands, and someone else will dress you and lead you where you do not want to go.” </a:t>
            </a:r>
            <a:r>
              <a:rPr kumimoji="0" lang="en-US" sz="4000" b="1" i="0" u="none" strike="noStrike" kern="1200" cap="none" spc="0" normalizeH="0" baseline="30000" noProof="0" dirty="0">
                <a:ln>
                  <a:noFill/>
                </a:ln>
                <a:solidFill>
                  <a:prstClr val="white"/>
                </a:solidFill>
                <a:effectLst>
                  <a:outerShdw blurRad="38100" dist="38100" dir="2700000" algn="tl">
                    <a:srgbClr val="000000">
                      <a:alpha val="43137"/>
                    </a:srgbClr>
                  </a:outerShdw>
                </a:effectLst>
                <a:uLnTx/>
                <a:uFillTx/>
                <a:latin typeface="system-ui"/>
                <a:ea typeface="+mn-ea"/>
                <a:cs typeface="+mn-cs"/>
              </a:rPr>
              <a:t>19 </a:t>
            </a: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ystem-ui"/>
                <a:ea typeface="+mn-ea"/>
                <a:cs typeface="+mn-cs"/>
              </a:rPr>
              <a:t>Jesus said this to indicate the kind of death by which Peter would glorify God. Then he said to him, “Follow me!”</a:t>
            </a: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 </a:t>
            </a:r>
            <a:endParaRPr lang="en-US" dirty="0"/>
          </a:p>
        </p:txBody>
      </p:sp>
    </p:spTree>
    <p:extLst>
      <p:ext uri="{BB962C8B-B14F-4D97-AF65-F5344CB8AC3E}">
        <p14:creationId xmlns:p14="http://schemas.microsoft.com/office/powerpoint/2010/main" val="895881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E06976-47C1-4471-8E00-30FC6FBEF8A0}"/>
              </a:ext>
            </a:extLst>
          </p:cNvPr>
          <p:cNvSpPr txBox="1"/>
          <p:nvPr/>
        </p:nvSpPr>
        <p:spPr>
          <a:xfrm>
            <a:off x="109869" y="563825"/>
            <a:ext cx="11972261" cy="3785652"/>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John 21:20-21 (NIV)</a:t>
            </a:r>
          </a:p>
          <a:p>
            <a:r>
              <a:rPr lang="en-US" sz="4000" dirty="0">
                <a:solidFill>
                  <a:schemeClr val="bg1"/>
                </a:solidFill>
                <a:effectLst>
                  <a:outerShdw blurRad="38100" dist="38100" dir="2700000" algn="tl">
                    <a:srgbClr val="000000">
                      <a:alpha val="43137"/>
                    </a:srgbClr>
                  </a:outerShdw>
                </a:effectLst>
              </a:rPr>
              <a:t>20 Peter turned and saw that the disciple whom Jesus loved was following them. (This was the one who had leaned back against Jesus at the supper and had said, “Lord, who is going to betray you?”) 21 When Peter saw him, he asked, “Lord, what about him?”</a:t>
            </a:r>
          </a:p>
        </p:txBody>
      </p:sp>
    </p:spTree>
    <p:extLst>
      <p:ext uri="{BB962C8B-B14F-4D97-AF65-F5344CB8AC3E}">
        <p14:creationId xmlns:p14="http://schemas.microsoft.com/office/powerpoint/2010/main" val="270829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D79CDD-6C9C-4620-A828-24CA6474DAC6}"/>
              </a:ext>
            </a:extLst>
          </p:cNvPr>
          <p:cNvSpPr txBox="1"/>
          <p:nvPr/>
        </p:nvSpPr>
        <p:spPr>
          <a:xfrm>
            <a:off x="157716" y="627344"/>
            <a:ext cx="11876567" cy="4401205"/>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John 21:22-23 (NIV)</a:t>
            </a:r>
          </a:p>
          <a:p>
            <a:r>
              <a:rPr lang="en-US" sz="4000" dirty="0">
                <a:solidFill>
                  <a:schemeClr val="bg1"/>
                </a:solidFill>
                <a:effectLst>
                  <a:outerShdw blurRad="38100" dist="38100" dir="2700000" algn="tl">
                    <a:srgbClr val="000000">
                      <a:alpha val="43137"/>
                    </a:srgbClr>
                  </a:outerShdw>
                </a:effectLst>
              </a:rPr>
              <a:t>22 Jesus answered, “If I want him to remain alive until I return, what is that to you? You must follow me.” 23 Because of this, the rumor spread among the believers that this disciple would not die. But Jesus did not say that he would not die; he only said, “If I want him to remain alive until I return, what is that to you?”</a:t>
            </a:r>
          </a:p>
        </p:txBody>
      </p:sp>
    </p:spTree>
    <p:extLst>
      <p:ext uri="{BB962C8B-B14F-4D97-AF65-F5344CB8AC3E}">
        <p14:creationId xmlns:p14="http://schemas.microsoft.com/office/powerpoint/2010/main" val="3676257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06038C-FFEF-457F-B3A8-33E72E05C2E9}"/>
              </a:ext>
            </a:extLst>
          </p:cNvPr>
          <p:cNvSpPr txBox="1"/>
          <p:nvPr/>
        </p:nvSpPr>
        <p:spPr>
          <a:xfrm>
            <a:off x="308344" y="659243"/>
            <a:ext cx="11600120" cy="5016758"/>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John 21:24-25 (NIV)</a:t>
            </a:r>
          </a:p>
          <a:p>
            <a:r>
              <a:rPr lang="en-US" sz="4000" dirty="0">
                <a:solidFill>
                  <a:schemeClr val="bg1"/>
                </a:solidFill>
                <a:effectLst>
                  <a:outerShdw blurRad="38100" dist="38100" dir="2700000" algn="tl">
                    <a:srgbClr val="000000">
                      <a:alpha val="43137"/>
                    </a:srgbClr>
                  </a:outerShdw>
                </a:effectLst>
              </a:rPr>
              <a:t>24 This is the disciple who testifies to these things and who wrote them down. We know that his testimony is true.</a:t>
            </a:r>
          </a:p>
          <a:p>
            <a:r>
              <a:rPr lang="en-US" sz="4000" dirty="0">
                <a:solidFill>
                  <a:schemeClr val="bg1"/>
                </a:solidFill>
                <a:effectLst>
                  <a:outerShdw blurRad="38100" dist="38100" dir="2700000" algn="tl">
                    <a:srgbClr val="000000">
                      <a:alpha val="43137"/>
                    </a:srgbClr>
                  </a:outerShdw>
                </a:effectLst>
              </a:rPr>
              <a:t>25 Jesus did many other things as well. If every one of them were written down, I suppose that even the whole world would not have room for the books that would be written.</a:t>
            </a:r>
          </a:p>
        </p:txBody>
      </p:sp>
    </p:spTree>
    <p:extLst>
      <p:ext uri="{BB962C8B-B14F-4D97-AF65-F5344CB8AC3E}">
        <p14:creationId xmlns:p14="http://schemas.microsoft.com/office/powerpoint/2010/main" val="2422589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ECFA17-A8DE-46AA-A7CF-42C7B4E83CF7}"/>
              </a:ext>
            </a:extLst>
          </p:cNvPr>
          <p:cNvSpPr txBox="1"/>
          <p:nvPr/>
        </p:nvSpPr>
        <p:spPr>
          <a:xfrm>
            <a:off x="178981" y="191387"/>
            <a:ext cx="11834037" cy="6247864"/>
          </a:xfrm>
          <a:prstGeom prst="rect">
            <a:avLst/>
          </a:prstGeom>
          <a:noFill/>
        </p:spPr>
        <p:txBody>
          <a:bodyPr wrap="square" rtlCol="0">
            <a:spAutoFit/>
          </a:bodyPr>
          <a:lstStyle/>
          <a:p>
            <a:pPr algn="ctr"/>
            <a:r>
              <a:rPr lang="en-US" sz="4000" b="1" i="1" u="sng" dirty="0">
                <a:solidFill>
                  <a:schemeClr val="bg1"/>
                </a:solidFill>
                <a:effectLst>
                  <a:outerShdw blurRad="38100" dist="38100" dir="2700000" algn="tl">
                    <a:srgbClr val="000000">
                      <a:alpha val="43137"/>
                    </a:srgbClr>
                  </a:outerShdw>
                </a:effectLst>
              </a:rPr>
              <a:t>John 21:4-6 (NIV)</a:t>
            </a:r>
          </a:p>
          <a:p>
            <a:r>
              <a:rPr lang="en-US" sz="4000" dirty="0">
                <a:solidFill>
                  <a:schemeClr val="bg1"/>
                </a:solidFill>
                <a:effectLst>
                  <a:outerShdw blurRad="38100" dist="38100" dir="2700000" algn="tl">
                    <a:srgbClr val="000000">
                      <a:alpha val="43137"/>
                    </a:srgbClr>
                  </a:outerShdw>
                </a:effectLst>
              </a:rPr>
              <a:t>4 Early in the morning, Jesus stood on the shore, but the disciples did not realize that it was Jesus.</a:t>
            </a:r>
          </a:p>
          <a:p>
            <a:endParaRPr lang="en-US" sz="2000" dirty="0">
              <a:solidFill>
                <a:schemeClr val="bg1"/>
              </a:solidFill>
              <a:effectLst>
                <a:outerShdw blurRad="38100" dist="38100" dir="2700000" algn="tl">
                  <a:srgbClr val="000000">
                    <a:alpha val="43137"/>
                  </a:srgbClr>
                </a:outerShdw>
              </a:effectLst>
            </a:endParaRPr>
          </a:p>
          <a:p>
            <a:r>
              <a:rPr lang="en-US" sz="4000" dirty="0">
                <a:solidFill>
                  <a:schemeClr val="bg1"/>
                </a:solidFill>
                <a:effectLst>
                  <a:outerShdw blurRad="38100" dist="38100" dir="2700000" algn="tl">
                    <a:srgbClr val="000000">
                      <a:alpha val="43137"/>
                    </a:srgbClr>
                  </a:outerShdw>
                </a:effectLst>
              </a:rPr>
              <a:t>5 He called out to them, “Friends, haven’t you any fish?”</a:t>
            </a:r>
          </a:p>
          <a:p>
            <a:r>
              <a:rPr lang="en-US" sz="4000" dirty="0">
                <a:solidFill>
                  <a:schemeClr val="bg1"/>
                </a:solidFill>
                <a:effectLst>
                  <a:outerShdw blurRad="38100" dist="38100" dir="2700000" algn="tl">
                    <a:srgbClr val="000000">
                      <a:alpha val="43137"/>
                    </a:srgbClr>
                  </a:outerShdw>
                </a:effectLst>
              </a:rPr>
              <a:t>“No,” they answered.</a:t>
            </a:r>
          </a:p>
          <a:p>
            <a:endParaRPr lang="en-US" sz="2000" dirty="0">
              <a:solidFill>
                <a:schemeClr val="bg1"/>
              </a:solidFill>
              <a:effectLst>
                <a:outerShdw blurRad="38100" dist="38100" dir="2700000" algn="tl">
                  <a:srgbClr val="000000">
                    <a:alpha val="43137"/>
                  </a:srgbClr>
                </a:outerShdw>
              </a:effectLst>
            </a:endParaRPr>
          </a:p>
          <a:p>
            <a:r>
              <a:rPr lang="en-US" sz="4000" dirty="0">
                <a:solidFill>
                  <a:schemeClr val="bg1"/>
                </a:solidFill>
                <a:effectLst>
                  <a:outerShdw blurRad="38100" dist="38100" dir="2700000" algn="tl">
                    <a:srgbClr val="000000">
                      <a:alpha val="43137"/>
                    </a:srgbClr>
                  </a:outerShdw>
                </a:effectLst>
              </a:rPr>
              <a:t>6 He said, “Throw your net on the right side of the boat and you will find some.” When they did, they were unable to haul the net in because of the large number of fish.</a:t>
            </a:r>
          </a:p>
        </p:txBody>
      </p:sp>
    </p:spTree>
    <p:extLst>
      <p:ext uri="{BB962C8B-B14F-4D97-AF65-F5344CB8AC3E}">
        <p14:creationId xmlns:p14="http://schemas.microsoft.com/office/powerpoint/2010/main" val="1848208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4C6980-C993-444E-B09D-C02B5FBA78C6}"/>
              </a:ext>
            </a:extLst>
          </p:cNvPr>
          <p:cNvSpPr txBox="1"/>
          <p:nvPr/>
        </p:nvSpPr>
        <p:spPr>
          <a:xfrm>
            <a:off x="104553" y="233664"/>
            <a:ext cx="11982893" cy="5632311"/>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Luke 5:1-3 (NIV)</a:t>
            </a:r>
          </a:p>
          <a:p>
            <a:r>
              <a:rPr lang="en-US" sz="4000" dirty="0">
                <a:solidFill>
                  <a:schemeClr val="bg1"/>
                </a:solidFill>
                <a:effectLst>
                  <a:outerShdw blurRad="38100" dist="38100" dir="2700000" algn="tl">
                    <a:srgbClr val="000000">
                      <a:alpha val="43137"/>
                    </a:srgbClr>
                  </a:outerShdw>
                </a:effectLst>
              </a:rPr>
              <a:t>One day as Jesus was standing by the Lake of Gennesaret, the people were crowding around him and listening to the word of God. 2 He saw at the water’s edge two boats, left there by the fishermen, who were washing their nets. 3 He got into one of the boats, the one belonging to Simon, and asked him to put out a little from shore. Then he sat down and taught the people from the boat.</a:t>
            </a:r>
          </a:p>
        </p:txBody>
      </p:sp>
    </p:spTree>
    <p:extLst>
      <p:ext uri="{BB962C8B-B14F-4D97-AF65-F5344CB8AC3E}">
        <p14:creationId xmlns:p14="http://schemas.microsoft.com/office/powerpoint/2010/main" val="1485350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AFC83B-718A-49DC-8CFB-FF16239005AF}"/>
              </a:ext>
            </a:extLst>
          </p:cNvPr>
          <p:cNvSpPr txBox="1"/>
          <p:nvPr/>
        </p:nvSpPr>
        <p:spPr>
          <a:xfrm>
            <a:off x="115186" y="212651"/>
            <a:ext cx="11961628" cy="6247864"/>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Luke 5:4-7 (NIV)</a:t>
            </a:r>
          </a:p>
          <a:p>
            <a:r>
              <a:rPr lang="en-US" sz="4000" dirty="0">
                <a:solidFill>
                  <a:schemeClr val="bg1"/>
                </a:solidFill>
                <a:effectLst>
                  <a:outerShdw blurRad="38100" dist="38100" dir="2700000" algn="tl">
                    <a:srgbClr val="000000">
                      <a:alpha val="43137"/>
                    </a:srgbClr>
                  </a:outerShdw>
                </a:effectLst>
              </a:rPr>
              <a:t>4 When he had finished speaking, he said to Simon, “Put out into deep water, and let down the nets for a catch.”</a:t>
            </a:r>
          </a:p>
          <a:p>
            <a:r>
              <a:rPr lang="en-US" sz="4000" dirty="0">
                <a:solidFill>
                  <a:schemeClr val="bg1"/>
                </a:solidFill>
                <a:effectLst>
                  <a:outerShdw blurRad="38100" dist="38100" dir="2700000" algn="tl">
                    <a:srgbClr val="000000">
                      <a:alpha val="43137"/>
                    </a:srgbClr>
                  </a:outerShdw>
                </a:effectLst>
              </a:rPr>
              <a:t>5 Simon answered, “Master, we’ve worked hard all night and haven’t caught anything. But because you say so, I will let down the nets.” 6 When they had done so, they caught such a large number of fish that their nets began to break. 7 So they signaled their partners in the other boat to come and help them, and they came and filled both boats so full that they began to sink.</a:t>
            </a:r>
          </a:p>
        </p:txBody>
      </p:sp>
    </p:spTree>
    <p:extLst>
      <p:ext uri="{BB962C8B-B14F-4D97-AF65-F5344CB8AC3E}">
        <p14:creationId xmlns:p14="http://schemas.microsoft.com/office/powerpoint/2010/main" val="1942390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311114-DD4B-4058-9A9B-A5CD09CA5ED5}"/>
              </a:ext>
            </a:extLst>
          </p:cNvPr>
          <p:cNvSpPr txBox="1"/>
          <p:nvPr/>
        </p:nvSpPr>
        <p:spPr>
          <a:xfrm>
            <a:off x="109869" y="275641"/>
            <a:ext cx="11972261" cy="5632311"/>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Luke 5:8-11 (NIV)</a:t>
            </a:r>
          </a:p>
          <a:p>
            <a:r>
              <a:rPr lang="en-US" sz="4000" dirty="0">
                <a:solidFill>
                  <a:schemeClr val="bg1"/>
                </a:solidFill>
                <a:effectLst>
                  <a:outerShdw blurRad="38100" dist="38100" dir="2700000" algn="tl">
                    <a:srgbClr val="000000">
                      <a:alpha val="43137"/>
                    </a:srgbClr>
                  </a:outerShdw>
                </a:effectLst>
              </a:rPr>
              <a:t>8 When Simon Peter saw this, he fell at Jesus’ knees and said, “Go away from me, Lord; I am a sinful man!” 9 For he and all his companions were astonished at the catch of fish they had taken, 10 and so were James and John, the sons of Zebedee, Simon’s partners. Then Jesus said to Simon, “Don’t be afraid; from now on you will fish for people.” 11 So they pulled their boats up on shore, left everything and followed him.</a:t>
            </a:r>
          </a:p>
        </p:txBody>
      </p:sp>
    </p:spTree>
    <p:extLst>
      <p:ext uri="{BB962C8B-B14F-4D97-AF65-F5344CB8AC3E}">
        <p14:creationId xmlns:p14="http://schemas.microsoft.com/office/powerpoint/2010/main" val="1475930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C68522-C7D1-4647-99B2-06CC04705D81}"/>
              </a:ext>
            </a:extLst>
          </p:cNvPr>
          <p:cNvSpPr txBox="1"/>
          <p:nvPr/>
        </p:nvSpPr>
        <p:spPr>
          <a:xfrm>
            <a:off x="168349" y="212651"/>
            <a:ext cx="11855302" cy="5632311"/>
          </a:xfrm>
          <a:prstGeom prst="rect">
            <a:avLst/>
          </a:prstGeom>
          <a:noFill/>
        </p:spPr>
        <p:txBody>
          <a:bodyPr wrap="square" rtlCol="0">
            <a:spAutoFit/>
          </a:bodyPr>
          <a:lstStyle/>
          <a:p>
            <a:pPr algn="ctr"/>
            <a:r>
              <a:rPr lang="en-US" sz="4000" b="1" i="1" u="sng" dirty="0">
                <a:solidFill>
                  <a:schemeClr val="bg1"/>
                </a:solidFill>
                <a:effectLst>
                  <a:outerShdw blurRad="38100" dist="38100" dir="2700000" algn="tl">
                    <a:srgbClr val="000000">
                      <a:alpha val="43137"/>
                    </a:srgbClr>
                  </a:outerShdw>
                </a:effectLst>
              </a:rPr>
              <a:t>John 21:7-9 (NIV)</a:t>
            </a:r>
          </a:p>
          <a:p>
            <a:r>
              <a:rPr lang="en-US" sz="4000" dirty="0">
                <a:solidFill>
                  <a:schemeClr val="bg1"/>
                </a:solidFill>
                <a:effectLst>
                  <a:outerShdw blurRad="38100" dist="38100" dir="2700000" algn="tl">
                    <a:srgbClr val="000000">
                      <a:alpha val="43137"/>
                    </a:srgbClr>
                  </a:outerShdw>
                </a:effectLst>
              </a:rPr>
              <a:t>7 Then the disciple whom Jesus loved said to Peter, “It is the Lord!” As soon as Simon Peter heard him say, “It is the Lord,” he wrapped his outer garment around him (for he had taken it off) and jumped into the water. 8 The other disciples followed in the boat, towing the net full of fish, for they were not far from shore, about a hundred yards.[c] 9 When they landed, they saw a fire of burning coals there with fish on it, and some bread.</a:t>
            </a:r>
          </a:p>
        </p:txBody>
      </p:sp>
    </p:spTree>
    <p:extLst>
      <p:ext uri="{BB962C8B-B14F-4D97-AF65-F5344CB8AC3E}">
        <p14:creationId xmlns:p14="http://schemas.microsoft.com/office/powerpoint/2010/main" val="3996791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06C51D-8D30-4E3F-8738-2BD5E1B35C97}"/>
              </a:ext>
            </a:extLst>
          </p:cNvPr>
          <p:cNvSpPr txBox="1"/>
          <p:nvPr/>
        </p:nvSpPr>
        <p:spPr>
          <a:xfrm>
            <a:off x="189613" y="308344"/>
            <a:ext cx="11812774" cy="4031873"/>
          </a:xfrm>
          <a:prstGeom prst="rect">
            <a:avLst/>
          </a:prstGeom>
          <a:noFill/>
        </p:spPr>
        <p:txBody>
          <a:bodyPr wrap="square" rtlCol="0">
            <a:spAutoFit/>
          </a:bodyPr>
          <a:lstStyle/>
          <a:p>
            <a:pPr algn="ctr"/>
            <a:r>
              <a:rPr lang="en-US" sz="4000" b="1" i="1" u="sng" dirty="0">
                <a:solidFill>
                  <a:schemeClr val="bg1"/>
                </a:solidFill>
                <a:effectLst>
                  <a:outerShdw blurRad="38100" dist="38100" dir="2700000" algn="tl">
                    <a:srgbClr val="000000">
                      <a:alpha val="43137"/>
                    </a:srgbClr>
                  </a:outerShdw>
                </a:effectLst>
              </a:rPr>
              <a:t>John 21:10-14 (NIV)</a:t>
            </a:r>
          </a:p>
          <a:p>
            <a:r>
              <a:rPr lang="en-US" sz="3600" dirty="0">
                <a:solidFill>
                  <a:schemeClr val="bg1"/>
                </a:solidFill>
                <a:effectLst>
                  <a:outerShdw blurRad="38100" dist="38100" dir="2700000" algn="tl">
                    <a:srgbClr val="000000">
                      <a:alpha val="43137"/>
                    </a:srgbClr>
                  </a:outerShdw>
                </a:effectLst>
              </a:rPr>
              <a:t>10 Jesus said to them, “Bring some of the fish you have just caught.” 11 So Simon Peter climbed back into the boat and dragged the net ashore. It was full of large fish, 153, but even with so many the net was not torn. 12 Jesus said to them, “Come and have breakfast.” None of the disciples dared ask him, “Who are you?” They knew it was the Lord. </a:t>
            </a:r>
          </a:p>
        </p:txBody>
      </p:sp>
    </p:spTree>
    <p:extLst>
      <p:ext uri="{BB962C8B-B14F-4D97-AF65-F5344CB8AC3E}">
        <p14:creationId xmlns:p14="http://schemas.microsoft.com/office/powerpoint/2010/main" val="38914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B632F3-998F-4598-8357-CC6495C6F185}"/>
              </a:ext>
            </a:extLst>
          </p:cNvPr>
          <p:cNvSpPr txBox="1"/>
          <p:nvPr/>
        </p:nvSpPr>
        <p:spPr>
          <a:xfrm>
            <a:off x="136451" y="457200"/>
            <a:ext cx="11919098" cy="5016758"/>
          </a:xfrm>
          <a:prstGeom prst="rect">
            <a:avLst/>
          </a:prstGeom>
          <a:noFill/>
        </p:spPr>
        <p:txBody>
          <a:bodyPr wrap="square">
            <a:spAutoFit/>
          </a:bodyPr>
          <a:lstStyle/>
          <a:p>
            <a:pPr algn="ctr"/>
            <a:r>
              <a:rPr lang="en-US" sz="4000" b="1" i="1" u="sng" dirty="0">
                <a:solidFill>
                  <a:schemeClr val="bg1"/>
                </a:solidFill>
                <a:effectLst>
                  <a:outerShdw blurRad="38100" dist="38100" dir="2700000" algn="tl">
                    <a:srgbClr val="000000">
                      <a:alpha val="43137"/>
                    </a:srgbClr>
                  </a:outerShdw>
                </a:effectLst>
              </a:rPr>
              <a:t>John 18:15-16 (NIV)</a:t>
            </a:r>
          </a:p>
          <a:p>
            <a:r>
              <a:rPr lang="en-US" sz="4000" dirty="0">
                <a:solidFill>
                  <a:schemeClr val="bg1"/>
                </a:solidFill>
              </a:rPr>
              <a:t>15 Simon Peter and another disciple were following Jesus. Because this disciple was known to the high priest, he went with Jesus into the high priest’s courtyard, 16 but Peter had to wait outside at the door. The other disciple, who was known to the high priest, came back, spoke to the servant girl on duty there and brought Peter in. </a:t>
            </a:r>
          </a:p>
        </p:txBody>
      </p:sp>
    </p:spTree>
    <p:extLst>
      <p:ext uri="{BB962C8B-B14F-4D97-AF65-F5344CB8AC3E}">
        <p14:creationId xmlns:p14="http://schemas.microsoft.com/office/powerpoint/2010/main" val="3694098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1902</Words>
  <Application>Microsoft Office PowerPoint</Application>
  <PresentationFormat>Widescreen</PresentationFormat>
  <Paragraphs>57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Martin</dc:creator>
  <cp:lastModifiedBy>Douglas Martin</cp:lastModifiedBy>
  <cp:revision>14</cp:revision>
  <dcterms:created xsi:type="dcterms:W3CDTF">2021-04-26T20:05:52Z</dcterms:created>
  <dcterms:modified xsi:type="dcterms:W3CDTF">2021-04-27T21:24:01Z</dcterms:modified>
</cp:coreProperties>
</file>