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5"/>
  </p:handoutMasterIdLst>
  <p:sldIdLst>
    <p:sldId id="256" r:id="rId2"/>
    <p:sldId id="411" r:id="rId3"/>
    <p:sldId id="260" r:id="rId4"/>
    <p:sldId id="405" r:id="rId5"/>
    <p:sldId id="391" r:id="rId6"/>
    <p:sldId id="406" r:id="rId7"/>
    <p:sldId id="395" r:id="rId8"/>
    <p:sldId id="400" r:id="rId9"/>
    <p:sldId id="396" r:id="rId10"/>
    <p:sldId id="409" r:id="rId11"/>
    <p:sldId id="399" r:id="rId12"/>
    <p:sldId id="392" r:id="rId13"/>
    <p:sldId id="393" r:id="rId14"/>
    <p:sldId id="397" r:id="rId15"/>
    <p:sldId id="410" r:id="rId16"/>
    <p:sldId id="401" r:id="rId17"/>
    <p:sldId id="407" r:id="rId18"/>
    <p:sldId id="394" r:id="rId19"/>
    <p:sldId id="408" r:id="rId20"/>
    <p:sldId id="398" r:id="rId21"/>
    <p:sldId id="402" r:id="rId22"/>
    <p:sldId id="403" r:id="rId23"/>
    <p:sldId id="404" r:id="rId24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rtin" userId="2f233c73-e982-4686-a2f7-7fcacf256faf" providerId="ADAL" clId="{6128398F-7E39-4C44-90E2-BFEC9E28EBB8}"/>
    <pc:docChg chg="custSel addSld modSld">
      <pc:chgData name="Douglas Martin" userId="2f233c73-e982-4686-a2f7-7fcacf256faf" providerId="ADAL" clId="{6128398F-7E39-4C44-90E2-BFEC9E28EBB8}" dt="2021-04-11T13:38:37.759" v="2" actId="478"/>
      <pc:docMkLst>
        <pc:docMk/>
      </pc:docMkLst>
      <pc:sldChg chg="addSp delSp modSp mod">
        <pc:chgData name="Douglas Martin" userId="2f233c73-e982-4686-a2f7-7fcacf256faf" providerId="ADAL" clId="{6128398F-7E39-4C44-90E2-BFEC9E28EBB8}" dt="2021-04-11T13:38:37.759" v="2" actId="478"/>
        <pc:sldMkLst>
          <pc:docMk/>
          <pc:sldMk cId="0" sldId="256"/>
        </pc:sldMkLst>
        <pc:spChg chg="del">
          <ac:chgData name="Douglas Martin" userId="2f233c73-e982-4686-a2f7-7fcacf256faf" providerId="ADAL" clId="{6128398F-7E39-4C44-90E2-BFEC9E28EBB8}" dt="2021-04-11T13:38:31.469" v="1" actId="21"/>
          <ac:spMkLst>
            <pc:docMk/>
            <pc:sldMk cId="0" sldId="256"/>
            <ac:spMk id="2" creationId="{9C915F4B-2D12-4BAF-9ECB-DA3A2ED62E9B}"/>
          </ac:spMkLst>
        </pc:spChg>
        <pc:spChg chg="add del mod">
          <ac:chgData name="Douglas Martin" userId="2f233c73-e982-4686-a2f7-7fcacf256faf" providerId="ADAL" clId="{6128398F-7E39-4C44-90E2-BFEC9E28EBB8}" dt="2021-04-11T13:38:37.759" v="2" actId="478"/>
          <ac:spMkLst>
            <pc:docMk/>
            <pc:sldMk cId="0" sldId="256"/>
            <ac:spMk id="4" creationId="{3E624220-933E-4A71-82CD-231388DFF91E}"/>
          </ac:spMkLst>
        </pc:spChg>
      </pc:sldChg>
      <pc:sldChg chg="add">
        <pc:chgData name="Douglas Martin" userId="2f233c73-e982-4686-a2f7-7fcacf256faf" providerId="ADAL" clId="{6128398F-7E39-4C44-90E2-BFEC9E28EBB8}" dt="2021-04-11T13:38:21.729" v="0" actId="2890"/>
        <pc:sldMkLst>
          <pc:docMk/>
          <pc:sldMk cId="3995971972" sldId="411"/>
        </pc:sldMkLst>
      </pc:sldChg>
    </pc:docChg>
  </pc:docChgLst>
  <pc:docChgLst>
    <pc:chgData name="Douglas Martin" userId="2f233c73-e982-4686-a2f7-7fcacf256faf" providerId="ADAL" clId="{5CAD50AF-B958-48D0-BE82-7BA63AB378D7}"/>
    <pc:docChg chg="undo custSel addSld delSld">
      <pc:chgData name="Douglas Martin" userId="2f233c73-e982-4686-a2f7-7fcacf256faf" providerId="ADAL" clId="{5CAD50AF-B958-48D0-BE82-7BA63AB378D7}" dt="2021-04-13T20:34:31.047" v="1" actId="47"/>
      <pc:docMkLst>
        <pc:docMk/>
      </pc:docMkLst>
      <pc:sldChg chg="add del">
        <pc:chgData name="Douglas Martin" userId="2f233c73-e982-4686-a2f7-7fcacf256faf" providerId="ADAL" clId="{5CAD50AF-B958-48D0-BE82-7BA63AB378D7}" dt="2021-04-13T20:34:31.047" v="1" actId="47"/>
        <pc:sldMkLst>
          <pc:docMk/>
          <pc:sldMk cId="0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D3DA8-221B-4678-9F98-3CE1D3941D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A1680-1CBB-4AB9-AB62-C7F8B7C590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3F576-6338-41BE-AC39-3797590A573E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08378-7220-48DB-B6E4-9D2093725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F5FC-E0A0-447E-8BB2-E5508A2F7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570CA2-31BD-482E-A7F5-501FA95FC7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A10B17FA-7A4F-4B75-9833-AD24BAF5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FE0928-A346-452E-B7A4-6DD76B68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7C1F-A49C-4070-86D1-C1CFF2B4BA2C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4E8285-B23D-49B9-AAFF-FB80C0F8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4C8224-AD31-4E27-A903-762D7D9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F7ED84A6-1EB8-4FBA-BA60-E7CBCF474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6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21A745E-8595-4241-A100-1B09C1EF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6E24F4-CBEC-46ED-AED7-BC10C13F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A00D-7F95-4DB4-9F77-D14A14C0DDD7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E2F5E86-0552-41A3-A209-FB092C1E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CE98C7-7179-4452-BC23-EEB51643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562B-6A14-4A0B-B668-F98F4A5F1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26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79E72A0-1BDB-49EC-8414-28DCF79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2399C0-9B73-4219-A266-BB6326CB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869-4E54-4573-BF2D-709056A6750E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690F88-DCC5-44CD-A1D8-E1D9B493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1A2DCB-03F1-4149-9C07-4048154B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7D0E5-9CCF-477B-9CA9-33B1C8169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5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3AB140A-AADD-4979-ABAC-3F64FFB6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D2288-276B-4878-8631-7F8C6E9775B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81B5C-4721-4CFC-BAC0-091D17C6E9F3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F1A6B3-1071-4ECF-AA11-394CFF4928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B8BC-A97E-4286-846F-C8CABD9D7F91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DF1BFA-F2C3-4D26-BF00-B341083B1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752EDA-785A-4432-9DF8-ACF335113E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4E2DCD-2A95-491D-9011-F6573E72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57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00267F2D-85EC-4A03-98EE-F5F875C48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9029AE-3BC6-4558-9004-2D82AB79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E5D7-D18E-4604-9100-E8E27A789536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C56844-2801-4734-8AF0-A971528B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749B6C-C96A-4667-BAC2-F1A01750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EB1BF-143C-41B4-8AB5-7BB062319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66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F54E69D1-8C98-419D-B4E7-1CD9F043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30A0C-E5C0-4F78-AD84-B0DA013445E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AF913-5777-4B36-99FC-B64BB0490F34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677E4A8-5CF4-4836-89C2-F514D90D1C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67C5-E61D-4CA9-AB50-43BF23960D5D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AB3986-B6EB-4352-830C-97C5058C1D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5272D49-8B66-47D7-BBAC-240A5A9A1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3ADCF6-294E-42DB-94FC-08BB712D9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8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D9B74EE-ACFE-43B3-8CC2-126509D9D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6819BD-EBFC-46AB-80E6-D21D07B7C8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233-29ED-4A5E-A40D-F01D6C739FF5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751B83-7451-4855-A869-F44FCD5C13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1A6A6B-9405-4F92-A8E9-C97D8DF9A9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255180-F8EE-4591-9534-C7D3A1C56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1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2EF02E5D-7D1C-4586-B77E-114EDEEA3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148B1E-B9FA-47E1-9BAF-0B42349B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FEE4-6BB3-4812-84FB-770A0A0DEB36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46EDF-3A0D-420D-BE75-6D3214FD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D335F4-FA3D-4D94-BE6C-54A55431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E873-5953-4DE5-9058-AD76F5EF8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5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BE38C5F5-4C72-4A19-A6BF-443B4E99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B84770-CE38-4282-B65A-E3D353CA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6866-EB08-4882-AFC4-AE138E45561D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A53A42-76B0-4858-92B5-726408FD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973D9-4F20-4906-986E-B06B4F95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481F3-14FF-4EBF-BDF4-D8BF71CD5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5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62F6D75-DA32-45A0-9B2F-94556B04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03C99D-0952-4EBA-8AE7-069C1D22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09EB-38D1-4156-B25F-4401AC2F29B5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24B937-2FBF-437C-98B6-2E893D49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E3D90-D81F-4319-9833-14CCC74B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7D490-09B8-4808-B364-0448472C1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9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54032A7F-6AFE-4F27-BB9F-AE4F4F862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2CDA67-253A-4E54-B048-57752B15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772F-676D-4324-822B-48D82FD8506D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DAB9B-9696-45B6-B640-00C4406A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FF96B-6904-4331-8D9E-4277DF59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5EB58-F5A5-41FD-AE5F-F3B45C486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8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6337628A-BDC4-4186-9515-B42F19B2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47A024-322E-4E64-94D8-FE9B8713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DFB7-9F22-41EE-B9BF-0D16AC44DCF2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82D4C86-F053-4606-92D3-B4EF3B7E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2E42A4A-3BA8-4C82-AD13-04791B75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3804-1821-4D3B-9E76-597C531A2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03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D4E869-129A-43D2-A0A1-82ABB7E6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B4A3-7384-4996-9373-819B5C3DBE3B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89571-A577-4EF2-926F-E68126F5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F7F6C1-9A86-40F1-853A-87FC4EFC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CC91-B869-4497-A6A6-62D453678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1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6E080355-F838-4300-A284-B6F600DBA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5B7DCB3-E90F-417E-9D23-1CAC7B7C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F5A9-2CED-47BC-9233-A9353B392E56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17BC2F-BF82-4EAC-A1E9-6B308361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D85F2D0-5253-4DA6-BBC3-7DF1A2F9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51FC-9529-4044-A318-B7FEE2379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1225C2AC-9F76-4C49-B4F4-E471740A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AE9D53D-BF8E-4F5B-811A-CA185416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A7CD-A2DD-4585-8BAA-8B645F85BA4D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4C78D9-1D44-4255-9FDB-A4849292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544E86-B666-427B-8803-AD339122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EDBB-00E3-41BE-8529-B35E36D4F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9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1AC85ACF-B8E9-439B-AC9E-F42F88D54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10370A-C19C-4E44-9D44-DF95F888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B9C6-AF6B-47B7-83E2-4D0D3AA64780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865D1C-DD21-4CB7-A83F-AB915F7C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24146CC-C5A6-434A-9849-BE8080DD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9DFD-FBA0-4E64-A75D-BFDACD0A7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0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AE14C28-F981-4387-A47F-611B470C7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2812EE3-AC96-4990-971B-1237F075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E32D-C405-40E9-B0A5-293A56145F35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CD5F0D-CB20-4145-A5AE-46369D24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1CB1D8B-7482-4959-A7AA-81280431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DFCA5-A847-45F1-9FEA-D31A2F3D1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5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BC14B-FA80-467C-B322-96317EF5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FE5D39-BA2A-4B08-9B39-B8B5505C4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049C-E4EC-4F43-BADA-C1EE0DA73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3576E93-3CA6-441D-9398-98C9091AD23A}" type="datetimeFigureOut">
              <a:rPr lang="en-US"/>
              <a:pPr>
                <a:defRPr/>
              </a:pPr>
              <a:t>04/13/2021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2D39-66C8-4D69-B6DA-B24BD57C1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DD0C-03A4-437C-A2E4-D89935B8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8FE50FD-BE0A-4409-8659-906D37AFDC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48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CF82-9221-4553-8B85-909EE7374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963" y="1930400"/>
            <a:ext cx="9596437" cy="34718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Proverbs 13:12</a:t>
            </a:r>
            <a:br>
              <a:rPr lang="en-US" sz="7200" dirty="0"/>
            </a:br>
            <a:br>
              <a:rPr lang="en-US" sz="7200" dirty="0"/>
            </a:br>
            <a:r>
              <a:rPr lang="en-US" sz="7200" dirty="0"/>
              <a:t>“Hope deferred makes the heart sick…”</a:t>
            </a:r>
          </a:p>
        </p:txBody>
      </p:sp>
    </p:spTree>
    <p:extLst>
      <p:ext uri="{BB962C8B-B14F-4D97-AF65-F5344CB8AC3E}">
        <p14:creationId xmlns:p14="http://schemas.microsoft.com/office/powerpoint/2010/main" val="87811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5C67-8AB7-4BB3-98F9-314D69C1C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1036638"/>
            <a:ext cx="9594850" cy="4772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HOPE functions to nudge us towards the future…it lifts our chin up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>
            <a:extLst>
              <a:ext uri="{FF2B5EF4-FFF2-40B4-BE49-F238E27FC236}">
                <a16:creationId xmlns:a16="http://schemas.microsoft.com/office/drawing/2014/main" id="{D6F440E8-F46E-4600-A9A4-D22DF72E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89" y="300972"/>
            <a:ext cx="11510682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22</a:t>
            </a:r>
            <a:r>
              <a:rPr lang="en-US" altLang="en-US" sz="4000" dirty="0"/>
              <a:t>  In addition, some of our women amazed us. They went to the tomb early this morning </a:t>
            </a:r>
          </a:p>
          <a:p>
            <a:pPr eaLnBrk="1" hangingPunct="1"/>
            <a:r>
              <a:rPr lang="en-US" altLang="en-US" sz="3600" dirty="0"/>
              <a:t>23</a:t>
            </a:r>
            <a:r>
              <a:rPr lang="en-US" altLang="en-US" sz="4000" dirty="0"/>
              <a:t>  but didn't find his body. They came and told us that they had seen a vision of angels, who said he was alive. </a:t>
            </a:r>
          </a:p>
          <a:p>
            <a:pPr eaLnBrk="1" hangingPunct="1"/>
            <a:r>
              <a:rPr lang="en-US" altLang="en-US" sz="3200" dirty="0"/>
              <a:t>24 </a:t>
            </a:r>
            <a:r>
              <a:rPr lang="en-US" altLang="en-US" sz="4000" dirty="0"/>
              <a:t>Then some of our companions went to the tomb and found it just as the women had said, but him they did not see." 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														Luke 24:13-32 (NIV) </a:t>
            </a:r>
          </a:p>
          <a:p>
            <a:pPr eaLnBrk="1" hangingPunct="1"/>
            <a:endParaRPr lang="en-US" alt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>
            <a:extLst>
              <a:ext uri="{FF2B5EF4-FFF2-40B4-BE49-F238E27FC236}">
                <a16:creationId xmlns:a16="http://schemas.microsoft.com/office/drawing/2014/main" id="{2EDDF0C9-4D81-4A20-8D56-29D30A00A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5" y="569913"/>
            <a:ext cx="11116703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25  </a:t>
            </a:r>
            <a:r>
              <a:rPr lang="en-US" altLang="en-US" sz="4800" dirty="0"/>
              <a:t>He said to them, "How foolish you are, and how slow of heart to believe all that the prophets have spoken! </a:t>
            </a:r>
          </a:p>
          <a:p>
            <a:pPr eaLnBrk="1" hangingPunct="1"/>
            <a:endParaRPr lang="en-US" altLang="en-US" sz="4000" dirty="0"/>
          </a:p>
          <a:p>
            <a:pPr eaLnBrk="1" hangingPunct="1"/>
            <a:r>
              <a:rPr lang="en-US" altLang="en-US" sz="4000" dirty="0"/>
              <a:t>26</a:t>
            </a:r>
            <a:r>
              <a:rPr lang="en-US" altLang="en-US" sz="4800" dirty="0"/>
              <a:t>  Did not the Christ have to suffer these things and then enter his glory?" </a:t>
            </a:r>
          </a:p>
          <a:p>
            <a:pPr marL="514350" indent="-514350" eaLnBrk="1" hangingPunct="1">
              <a:buAutoNum type="arabicPlain" startAt="26"/>
            </a:pPr>
            <a:endParaRPr lang="en-US" altLang="en-US" sz="3200" dirty="0"/>
          </a:p>
          <a:p>
            <a:pPr eaLnBrk="1" hangingPunct="1"/>
            <a:r>
              <a:rPr lang="en-US" altLang="en-US" sz="3200" dirty="0"/>
              <a:t>															Luke 24:13-32 (NIV)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DFAA-34E2-418F-B669-492D12160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#2  HESITATION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5C0B-E402-4A2F-999E-FBB79EB26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163" y="582613"/>
            <a:ext cx="7197725" cy="5310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Something was keeping them from going from hope to faith/confidence</a:t>
            </a:r>
          </a:p>
        </p:txBody>
      </p:sp>
    </p:spTree>
    <p:extLst>
      <p:ext uri="{BB962C8B-B14F-4D97-AF65-F5344CB8AC3E}">
        <p14:creationId xmlns:p14="http://schemas.microsoft.com/office/powerpoint/2010/main" val="286180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5C0B-E402-4A2F-999E-FBB79EB26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163" y="582613"/>
            <a:ext cx="7197725" cy="5310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Stumbling, halting, </a:t>
            </a:r>
            <a:br>
              <a:rPr lang="en-US" sz="7200" dirty="0"/>
            </a:br>
            <a:r>
              <a:rPr lang="en-US" sz="7200" dirty="0"/>
              <a:t>fear, doubt, </a:t>
            </a:r>
            <a:br>
              <a:rPr lang="en-US" sz="7200" dirty="0"/>
            </a:br>
            <a:r>
              <a:rPr lang="en-US" sz="7200" dirty="0"/>
              <a:t>lack of assurance</a:t>
            </a:r>
            <a:br>
              <a:rPr lang="en-US" sz="7200" dirty="0"/>
            </a:br>
            <a:r>
              <a:rPr lang="en-US" sz="7200" dirty="0"/>
              <a:t>OPTION-SEEKING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>
            <a:extLst>
              <a:ext uri="{FF2B5EF4-FFF2-40B4-BE49-F238E27FC236}">
                <a16:creationId xmlns:a16="http://schemas.microsoft.com/office/drawing/2014/main" id="{2EDDF0C9-4D81-4A20-8D56-29D30A00A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569913"/>
            <a:ext cx="11183938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indent="-742950" eaLnBrk="1" hangingPunct="1">
              <a:buAutoNum type="arabicPlain" startAt="27"/>
            </a:pPr>
            <a:r>
              <a:rPr lang="en-US" altLang="en-US" sz="4400" dirty="0"/>
              <a:t>And beginning with Moses and all the Prophets, he explained to them what was said in all the Scriptures concerning himself. </a:t>
            </a:r>
          </a:p>
          <a:p>
            <a:pPr marL="742950" indent="-742950" eaLnBrk="1" hangingPunct="1">
              <a:buAutoNum type="arabicPlain" startAt="27"/>
            </a:pPr>
            <a:endParaRPr lang="en-US" altLang="en-US" sz="4000" dirty="0"/>
          </a:p>
          <a:p>
            <a:pPr marL="514350" indent="-514350" eaLnBrk="1" hangingPunct="1">
              <a:buAutoNum type="arabicPlain" startAt="28"/>
            </a:pPr>
            <a:r>
              <a:rPr lang="en-US" altLang="en-US" sz="4000" dirty="0"/>
              <a:t>  </a:t>
            </a:r>
            <a:r>
              <a:rPr lang="en-US" altLang="en-US" sz="4400" dirty="0"/>
              <a:t>As they approached the village to which they were going, Jesus acted as if he were going farther. </a:t>
            </a:r>
            <a:endParaRPr lang="en-US" altLang="en-US" sz="4000" dirty="0"/>
          </a:p>
          <a:p>
            <a:pPr marL="514350" indent="-514350" eaLnBrk="1" hangingPunct="1">
              <a:buAutoNum type="arabicPlain" startAt="28"/>
            </a:pPr>
            <a:endParaRPr lang="en-US" altLang="en-US" sz="3200" dirty="0"/>
          </a:p>
          <a:p>
            <a:pPr eaLnBrk="1" hangingPunct="1"/>
            <a:r>
              <a:rPr lang="en-US" altLang="en-US" sz="3200" dirty="0"/>
              <a:t>															Luke 24:13-32 (NIV) </a:t>
            </a:r>
          </a:p>
        </p:txBody>
      </p:sp>
    </p:spTree>
    <p:extLst>
      <p:ext uri="{BB962C8B-B14F-4D97-AF65-F5344CB8AC3E}">
        <p14:creationId xmlns:p14="http://schemas.microsoft.com/office/powerpoint/2010/main" val="381357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>
            <a:extLst>
              <a:ext uri="{FF2B5EF4-FFF2-40B4-BE49-F238E27FC236}">
                <a16:creationId xmlns:a16="http://schemas.microsoft.com/office/drawing/2014/main" id="{7EDF8604-3375-425B-87EF-4568262EE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569913"/>
            <a:ext cx="11193463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eaLnBrk="1" hangingPunct="1">
              <a:buAutoNum type="arabicPlain" startAt="29"/>
            </a:pPr>
            <a:r>
              <a:rPr lang="en-US" altLang="en-US" sz="4400" dirty="0"/>
              <a:t>  But they urged him strongly, "Stay with us, for it is nearly evening; the day is almost over." So he went in to stay with them.</a:t>
            </a:r>
          </a:p>
          <a:p>
            <a:pPr eaLnBrk="1" hangingPunct="1"/>
            <a:r>
              <a:rPr lang="en-US" altLang="en-US" sz="3600" dirty="0"/>
              <a:t> </a:t>
            </a:r>
          </a:p>
          <a:p>
            <a:pPr marL="514350" indent="-514350" eaLnBrk="1" hangingPunct="1">
              <a:buAutoNum type="arabicPlain" startAt="30"/>
            </a:pPr>
            <a:r>
              <a:rPr lang="en-US" altLang="en-US" sz="4400" dirty="0"/>
              <a:t>  When he was at the table with them, he took bread, gave thanks, broke it and began to give it to them. </a:t>
            </a:r>
          </a:p>
          <a:p>
            <a:pPr eaLnBrk="1" hangingPunct="1"/>
            <a:r>
              <a:rPr lang="en-US" altLang="en-US" sz="3200" dirty="0"/>
              <a:t>																 </a:t>
            </a:r>
          </a:p>
          <a:p>
            <a:pPr eaLnBrk="1" hangingPunct="1"/>
            <a:r>
              <a:rPr lang="en-US" altLang="en-US" sz="3200" dirty="0"/>
              <a:t>																Luke 24:13-32 (NIV) </a:t>
            </a:r>
          </a:p>
          <a:p>
            <a:pPr eaLnBrk="1" hangingPunct="1"/>
            <a:endParaRPr lang="en-US" alt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>
            <a:extLst>
              <a:ext uri="{FF2B5EF4-FFF2-40B4-BE49-F238E27FC236}">
                <a16:creationId xmlns:a16="http://schemas.microsoft.com/office/drawing/2014/main" id="{7EDF8604-3375-425B-87EF-4568262EE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569913"/>
            <a:ext cx="11193463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eaLnBrk="1" hangingPunct="1">
              <a:buAutoNum type="arabicPlain" startAt="31"/>
            </a:pPr>
            <a:r>
              <a:rPr lang="en-US" altLang="en-US" sz="4400" dirty="0"/>
              <a:t> Then their </a:t>
            </a:r>
            <a:r>
              <a:rPr lang="en-US" altLang="en-US" sz="4400" u="sng" dirty="0"/>
              <a:t>eyes were opened</a:t>
            </a:r>
            <a:r>
              <a:rPr lang="en-US" altLang="en-US" sz="4400" dirty="0"/>
              <a:t> and they recognized him, and he disappeared from their sight. </a:t>
            </a:r>
          </a:p>
          <a:p>
            <a:pPr eaLnBrk="1" hangingPunct="1"/>
            <a:endParaRPr lang="en-US" altLang="en-US" sz="3200" dirty="0"/>
          </a:p>
          <a:p>
            <a:pPr marL="514350" indent="-514350" eaLnBrk="1" hangingPunct="1">
              <a:buAutoNum type="arabicPlain" startAt="32"/>
            </a:pPr>
            <a:r>
              <a:rPr lang="en-US" altLang="en-US" sz="4000" dirty="0"/>
              <a:t> They asked each other, "</a:t>
            </a:r>
            <a:r>
              <a:rPr lang="en-US" altLang="en-US" sz="4000" u="sng" dirty="0"/>
              <a:t>Were not our hearts burning within us while he talked with us on the road and opened the Scriptures to us</a:t>
            </a:r>
            <a:r>
              <a:rPr lang="en-US" altLang="en-US" sz="4000" dirty="0"/>
              <a:t>?“</a:t>
            </a:r>
          </a:p>
          <a:p>
            <a:pPr eaLnBrk="1" hangingPunct="1"/>
            <a:endParaRPr lang="en-US" altLang="en-US" sz="4000" dirty="0"/>
          </a:p>
          <a:p>
            <a:pPr eaLnBrk="1" hangingPunct="1"/>
            <a:r>
              <a:rPr lang="en-US" altLang="en-US" sz="3200" dirty="0"/>
              <a:t>																 Luke 24:13-32 (NIV) </a:t>
            </a:r>
          </a:p>
          <a:p>
            <a:pPr eaLnBrk="1" hangingPunct="1"/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7623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5F4B-2D12-4BAF-9ECB-DA3A2ED6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HOPE, HESITATION, &amp; HEARTBURN</a:t>
            </a:r>
          </a:p>
        </p:txBody>
      </p:sp>
    </p:spTree>
    <p:extLst>
      <p:ext uri="{BB962C8B-B14F-4D97-AF65-F5344CB8AC3E}">
        <p14:creationId xmlns:p14="http://schemas.microsoft.com/office/powerpoint/2010/main" val="3995971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B5DA-E915-43F7-9C25-51FA74E34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#3  Heartburn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AE30-B5F4-4C4F-A4D6-978542B82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238" y="822325"/>
            <a:ext cx="9594850" cy="6035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POWER</a:t>
            </a:r>
            <a:br>
              <a:rPr lang="en-US" sz="7200" dirty="0"/>
            </a:br>
            <a:r>
              <a:rPr lang="en-US" sz="7200" dirty="0"/>
              <a:t>TRANSFORMATION</a:t>
            </a:r>
            <a:br>
              <a:rPr lang="en-US" sz="7200" dirty="0"/>
            </a:br>
            <a:r>
              <a:rPr lang="en-US" sz="7200" dirty="0"/>
              <a:t>CHANGE</a:t>
            </a:r>
            <a:br>
              <a:rPr lang="en-US" sz="7200" dirty="0"/>
            </a:br>
            <a:r>
              <a:rPr lang="en-US" sz="7200" dirty="0"/>
              <a:t>FIRE OF TRUTH</a:t>
            </a:r>
            <a:br>
              <a:rPr lang="en-US" sz="7200" dirty="0"/>
            </a:br>
            <a:r>
              <a:rPr lang="en-US" sz="7200" dirty="0"/>
              <a:t>CONFRONTATION</a:t>
            </a:r>
            <a:br>
              <a:rPr lang="en-US" sz="7200" dirty="0"/>
            </a:br>
            <a:endParaRPr lang="en-US" sz="7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23CB-E5EE-4EB6-9EB4-98924E358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CONCLUSION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1963738"/>
            <a:ext cx="11887200" cy="4376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Jesus raises hopes</a:t>
            </a:r>
            <a:br>
              <a:rPr lang="en-US" sz="7200" dirty="0"/>
            </a:br>
            <a:r>
              <a:rPr lang="en-US" sz="7200" dirty="0"/>
              <a:t>Jesus challenges hesitations</a:t>
            </a:r>
            <a:br>
              <a:rPr lang="en-US" sz="7200" dirty="0"/>
            </a:br>
            <a:r>
              <a:rPr lang="en-US" sz="7200" dirty="0"/>
              <a:t>Jesus </a:t>
            </a:r>
            <a:r>
              <a:rPr lang="en-US" sz="7200"/>
              <a:t>restores passion</a:t>
            </a:r>
            <a:br>
              <a:rPr lang="en-US" sz="7200" dirty="0"/>
            </a:br>
            <a:endParaRPr 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65" y="117693"/>
            <a:ext cx="11412537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14400" indent="-914400" eaLnBrk="1" hangingPunct="1">
              <a:buAutoNum type="arabicPlain" startAt="13"/>
            </a:pPr>
            <a:r>
              <a:rPr lang="en-US" altLang="en-US" sz="5400" dirty="0"/>
              <a:t>Now that same day two of them were going to a village called Emmaus, about seven miles from Jerusalem.</a:t>
            </a:r>
          </a:p>
          <a:p>
            <a:pPr eaLnBrk="1" hangingPunct="1"/>
            <a:r>
              <a:rPr lang="en-US" altLang="en-US" sz="2000" dirty="0"/>
              <a:t> </a:t>
            </a:r>
          </a:p>
          <a:p>
            <a:pPr eaLnBrk="1" hangingPunct="1"/>
            <a:r>
              <a:rPr lang="en-US" altLang="en-US" sz="4400" dirty="0"/>
              <a:t>14</a:t>
            </a:r>
            <a:r>
              <a:rPr lang="en-US" altLang="en-US" sz="5400" dirty="0"/>
              <a:t>  They were talking with each other about everything that had happened. 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															Luke 24:13-32 (NIV)</a:t>
            </a:r>
            <a:endParaRPr lang="en-US" alt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5442"/>
            <a:ext cx="11304961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 dirty="0"/>
              <a:t>15</a:t>
            </a:r>
            <a:r>
              <a:rPr lang="en-US" altLang="en-US" sz="5400" dirty="0"/>
              <a:t>  As they talked and discussed these things with each other, Jesus himself came up and walked along with them; </a:t>
            </a:r>
          </a:p>
          <a:p>
            <a:pPr eaLnBrk="1" hangingPunct="1"/>
            <a:endParaRPr lang="en-US" altLang="en-US" sz="5400" dirty="0"/>
          </a:p>
          <a:p>
            <a:pPr eaLnBrk="1" hangingPunct="1"/>
            <a:r>
              <a:rPr lang="en-US" altLang="en-US" sz="4400" dirty="0"/>
              <a:t>16</a:t>
            </a:r>
            <a:r>
              <a:rPr lang="en-US" altLang="en-US" sz="5400" dirty="0"/>
              <a:t>  but they were kept from recognizing him. 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															Luke 24:13-32 (NIV) </a:t>
            </a:r>
          </a:p>
        </p:txBody>
      </p:sp>
    </p:spTree>
    <p:extLst>
      <p:ext uri="{BB962C8B-B14F-4D97-AF65-F5344CB8AC3E}">
        <p14:creationId xmlns:p14="http://schemas.microsoft.com/office/powerpoint/2010/main" val="263299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>
            <a:extLst>
              <a:ext uri="{FF2B5EF4-FFF2-40B4-BE49-F238E27FC236}">
                <a16:creationId xmlns:a16="http://schemas.microsoft.com/office/drawing/2014/main" id="{C77AD1E5-9716-4F50-97F9-730A88692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" y="233737"/>
            <a:ext cx="11174413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indent="-742950" eaLnBrk="1" hangingPunct="1">
              <a:buAutoNum type="arabicPlain" startAt="17"/>
            </a:pPr>
            <a:r>
              <a:rPr lang="en-US" altLang="en-US" sz="4400" dirty="0"/>
              <a:t>He asked them, "What are you discussing together as you walk along?" </a:t>
            </a:r>
            <a:r>
              <a:rPr lang="en-US" altLang="en-US" sz="4400" u="sng" dirty="0"/>
              <a:t>They stood still, their faces downcast.</a:t>
            </a:r>
          </a:p>
          <a:p>
            <a:pPr eaLnBrk="1" hangingPunct="1"/>
            <a:r>
              <a:rPr lang="en-US" altLang="en-US" sz="4400" dirty="0"/>
              <a:t> </a:t>
            </a:r>
          </a:p>
          <a:p>
            <a:pPr eaLnBrk="1" hangingPunct="1"/>
            <a:r>
              <a:rPr lang="en-US" altLang="en-US" sz="3600" dirty="0"/>
              <a:t>18</a:t>
            </a:r>
            <a:r>
              <a:rPr lang="en-US" altLang="en-US" sz="4400" dirty="0"/>
              <a:t>  One of them, named Cleopas, asked him, "Are you only a visitor to Jerusalem and do not know the things that have happened there in these days?" </a:t>
            </a:r>
          </a:p>
          <a:p>
            <a:pPr marL="514350" indent="-514350" eaLnBrk="1" hangingPunct="1">
              <a:buAutoNum type="arabicPlain" startAt="18"/>
            </a:pPr>
            <a:endParaRPr lang="en-US" altLang="en-US" sz="2800" dirty="0"/>
          </a:p>
          <a:p>
            <a:pPr lvl="8" indent="0" eaLnBrk="1" hangingPunct="1"/>
            <a:r>
              <a:rPr lang="en-US" altLang="en-US" sz="2800" dirty="0"/>
              <a:t>									Luke 24:13-32 (NIV) 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>
            <a:extLst>
              <a:ext uri="{FF2B5EF4-FFF2-40B4-BE49-F238E27FC236}">
                <a16:creationId xmlns:a16="http://schemas.microsoft.com/office/drawing/2014/main" id="{C77AD1E5-9716-4F50-97F9-730A88692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569913"/>
            <a:ext cx="1117441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indent="-742950" eaLnBrk="1" hangingPunct="1">
              <a:buAutoNum type="arabicPlain" startAt="19"/>
            </a:pPr>
            <a:r>
              <a:rPr lang="en-US" altLang="en-US" sz="3600" dirty="0"/>
              <a:t>"What things?" he asked. "About Jesus of Nazareth," they replied. "He </a:t>
            </a:r>
            <a:r>
              <a:rPr lang="en-US" altLang="en-US" sz="3600" u="sng" dirty="0"/>
              <a:t>was</a:t>
            </a:r>
            <a:r>
              <a:rPr lang="en-US" altLang="en-US" sz="3600" dirty="0"/>
              <a:t> a prophet, powerful in word and deed before God and all the people.</a:t>
            </a:r>
          </a:p>
          <a:p>
            <a:pPr eaLnBrk="1" hangingPunct="1"/>
            <a:r>
              <a:rPr lang="en-US" altLang="en-US" sz="3600" dirty="0"/>
              <a:t> </a:t>
            </a:r>
          </a:p>
          <a:p>
            <a:pPr marL="742950" indent="-742950" eaLnBrk="1" hangingPunct="1">
              <a:buAutoNum type="arabicPlain" startAt="20"/>
            </a:pPr>
            <a:r>
              <a:rPr lang="en-US" altLang="en-US" sz="3600" dirty="0"/>
              <a:t>The chief priests and our rulers hand</a:t>
            </a:r>
            <a:r>
              <a:rPr lang="en-US" altLang="en-US" sz="3600" u="sng" dirty="0"/>
              <a:t>ed</a:t>
            </a:r>
            <a:r>
              <a:rPr lang="en-US" altLang="en-US" sz="3600" dirty="0"/>
              <a:t> him over to be sentenced to death, and they crucifi</a:t>
            </a:r>
            <a:r>
              <a:rPr lang="en-US" altLang="en-US" sz="3600" u="sng" dirty="0"/>
              <a:t>ed</a:t>
            </a:r>
            <a:r>
              <a:rPr lang="en-US" altLang="en-US" sz="3600" dirty="0"/>
              <a:t> him; </a:t>
            </a:r>
          </a:p>
          <a:p>
            <a:pPr eaLnBrk="1" hangingPunct="1"/>
            <a:endParaRPr lang="en-US" altLang="en-US" sz="3600" dirty="0"/>
          </a:p>
          <a:p>
            <a:pPr marL="514350" indent="-514350" eaLnBrk="1" hangingPunct="1">
              <a:buAutoNum type="arabicPlain" startAt="21"/>
            </a:pPr>
            <a:r>
              <a:rPr lang="en-US" altLang="en-US" sz="3600" dirty="0"/>
              <a:t>  but we </a:t>
            </a:r>
            <a:r>
              <a:rPr lang="en-US" altLang="en-US" sz="3600" u="sng" dirty="0"/>
              <a:t>had hoped</a:t>
            </a:r>
            <a:r>
              <a:rPr lang="en-US" altLang="en-US" sz="3600" dirty="0"/>
              <a:t> that he was the one who was going to redeem Israel.</a:t>
            </a:r>
          </a:p>
          <a:p>
            <a:pPr marL="514350" indent="-514350" eaLnBrk="1" hangingPunct="1">
              <a:buAutoNum type="arabicPlain" startAt="21"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																	Luke 24:13-32 (NIV) </a:t>
            </a: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7121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F451-A09D-455C-96ED-62ACA7DE0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#1  HOPE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36C7-A26A-4F17-8F76-55366197E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“…we had hoped…”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CF82-9221-4553-8B85-909EE7374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963" y="1930400"/>
            <a:ext cx="9596437" cy="3471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1 Cor 13</a:t>
            </a:r>
            <a:br>
              <a:rPr lang="en-US" sz="7200" dirty="0"/>
            </a:br>
            <a:br>
              <a:rPr lang="en-US" sz="7200" dirty="0"/>
            </a:br>
            <a:r>
              <a:rPr lang="en-US" sz="7200" dirty="0"/>
              <a:t>Faith, Hope, and Love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2132</TotalTime>
  <Words>766</Words>
  <Application>Microsoft Office PowerPoint</Application>
  <PresentationFormat>Widescreen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Celestial</vt:lpstr>
      <vt:lpstr>PowerPoint Presentation</vt:lpstr>
      <vt:lpstr>HOPE, HESITATION, &amp; HEARTBURN</vt:lpstr>
      <vt:lpstr>PowerPoint Presentation</vt:lpstr>
      <vt:lpstr>PowerPoint Presentation</vt:lpstr>
      <vt:lpstr>PowerPoint Presentation</vt:lpstr>
      <vt:lpstr>PowerPoint Presentation</vt:lpstr>
      <vt:lpstr>#1  HOPE</vt:lpstr>
      <vt:lpstr>“…we had hoped…”</vt:lpstr>
      <vt:lpstr>1 Cor 13  Faith, Hope, and Love</vt:lpstr>
      <vt:lpstr>Proverbs 13:12  “Hope deferred makes the heart sick…”</vt:lpstr>
      <vt:lpstr>HOPE functions to nudge us towards the future…it lifts our chin up</vt:lpstr>
      <vt:lpstr>PowerPoint Presentation</vt:lpstr>
      <vt:lpstr>PowerPoint Presentation</vt:lpstr>
      <vt:lpstr>#2  HESITATION</vt:lpstr>
      <vt:lpstr>Something was keeping them from going from hope to faith/confidence</vt:lpstr>
      <vt:lpstr>Stumbling, halting,  fear, doubt,  lack of assurance OPTION-SEEKING</vt:lpstr>
      <vt:lpstr>PowerPoint Presentation</vt:lpstr>
      <vt:lpstr>PowerPoint Presentation</vt:lpstr>
      <vt:lpstr>PowerPoint Presentation</vt:lpstr>
      <vt:lpstr>#3  Heartburn</vt:lpstr>
      <vt:lpstr>POWER TRANSFORMATION CHANGE FIRE OF TRUTH CONFRONTATION </vt:lpstr>
      <vt:lpstr>CONCLUSION</vt:lpstr>
      <vt:lpstr>Jesus raises hopes Jesus challenges hesitations Jesus restores passion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&amp; Fasting</dc:title>
  <dc:creator>Owner</dc:creator>
  <cp:lastModifiedBy>Douglas Martin</cp:lastModifiedBy>
  <cp:revision>19</cp:revision>
  <cp:lastPrinted>2021-04-11T13:01:10Z</cp:lastPrinted>
  <dcterms:created xsi:type="dcterms:W3CDTF">2017-01-01T14:44:49Z</dcterms:created>
  <dcterms:modified xsi:type="dcterms:W3CDTF">2021-04-13T20:34:57Z</dcterms:modified>
</cp:coreProperties>
</file>