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77" r:id="rId5"/>
    <p:sldId id="262" r:id="rId6"/>
    <p:sldId id="264" r:id="rId7"/>
    <p:sldId id="265" r:id="rId8"/>
    <p:sldId id="278" r:id="rId9"/>
    <p:sldId id="266" r:id="rId10"/>
    <p:sldId id="267" r:id="rId11"/>
    <p:sldId id="268" r:id="rId12"/>
    <p:sldId id="272" r:id="rId13"/>
    <p:sldId id="275" r:id="rId14"/>
    <p:sldId id="269" r:id="rId15"/>
    <p:sldId id="273" r:id="rId16"/>
    <p:sldId id="270" r:id="rId17"/>
    <p:sldId id="274" r:id="rId18"/>
    <p:sldId id="280"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p:scale>
        <a:sx n="100" d="100"/>
        <a:sy n="100" d="100"/>
      </p:scale>
      <p:origin x="0" y="-321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ynthia Thomas" userId="d830af40acf62172" providerId="LiveId" clId="{9121D4E9-9B32-4888-B222-57C76D1D2AB5}"/>
    <pc:docChg chg="custSel modSld">
      <pc:chgData name="Cynthia Thomas" userId="d830af40acf62172" providerId="LiveId" clId="{9121D4E9-9B32-4888-B222-57C76D1D2AB5}" dt="2021-04-07T12:45:26.109" v="113" actId="5793"/>
      <pc:docMkLst>
        <pc:docMk/>
      </pc:docMkLst>
      <pc:sldChg chg="modSp mod">
        <pc:chgData name="Cynthia Thomas" userId="d830af40acf62172" providerId="LiveId" clId="{9121D4E9-9B32-4888-B222-57C76D1D2AB5}" dt="2021-04-07T12:40:27.481" v="28" actId="20577"/>
        <pc:sldMkLst>
          <pc:docMk/>
          <pc:sldMk cId="1215353563" sldId="262"/>
        </pc:sldMkLst>
        <pc:spChg chg="mod">
          <ac:chgData name="Cynthia Thomas" userId="d830af40acf62172" providerId="LiveId" clId="{9121D4E9-9B32-4888-B222-57C76D1D2AB5}" dt="2021-04-07T12:40:21.639" v="14" actId="20577"/>
          <ac:spMkLst>
            <pc:docMk/>
            <pc:sldMk cId="1215353563" sldId="262"/>
            <ac:spMk id="2" creationId="{9B3F657B-0FFA-482E-9460-5E2D7A0AA6B2}"/>
          </ac:spMkLst>
        </pc:spChg>
        <pc:spChg chg="mod">
          <ac:chgData name="Cynthia Thomas" userId="d830af40acf62172" providerId="LiveId" clId="{9121D4E9-9B32-4888-B222-57C76D1D2AB5}" dt="2021-04-07T12:40:27.481" v="28" actId="20577"/>
          <ac:spMkLst>
            <pc:docMk/>
            <pc:sldMk cId="1215353563" sldId="262"/>
            <ac:spMk id="3" creationId="{C2D6DF0D-ACF5-4FEB-A670-D5ADBAAF32BD}"/>
          </ac:spMkLst>
        </pc:spChg>
      </pc:sldChg>
      <pc:sldChg chg="modSp mod">
        <pc:chgData name="Cynthia Thomas" userId="d830af40acf62172" providerId="LiveId" clId="{9121D4E9-9B32-4888-B222-57C76D1D2AB5}" dt="2021-04-07T12:40:55.391" v="33" actId="20577"/>
        <pc:sldMkLst>
          <pc:docMk/>
          <pc:sldMk cId="1517905506" sldId="264"/>
        </pc:sldMkLst>
        <pc:spChg chg="mod">
          <ac:chgData name="Cynthia Thomas" userId="d830af40acf62172" providerId="LiveId" clId="{9121D4E9-9B32-4888-B222-57C76D1D2AB5}" dt="2021-04-07T12:40:55.391" v="33" actId="20577"/>
          <ac:spMkLst>
            <pc:docMk/>
            <pc:sldMk cId="1517905506" sldId="264"/>
            <ac:spMk id="3" creationId="{AF4C7BEE-15E2-409F-9157-57015D15D2F5}"/>
          </ac:spMkLst>
        </pc:spChg>
      </pc:sldChg>
      <pc:sldChg chg="modSp mod">
        <pc:chgData name="Cynthia Thomas" userId="d830af40acf62172" providerId="LiveId" clId="{9121D4E9-9B32-4888-B222-57C76D1D2AB5}" dt="2021-04-07T12:42:39.362" v="46" actId="20577"/>
        <pc:sldMkLst>
          <pc:docMk/>
          <pc:sldMk cId="1390956187" sldId="268"/>
        </pc:sldMkLst>
        <pc:spChg chg="mod">
          <ac:chgData name="Cynthia Thomas" userId="d830af40acf62172" providerId="LiveId" clId="{9121D4E9-9B32-4888-B222-57C76D1D2AB5}" dt="2021-04-07T12:42:39.362" v="46" actId="20577"/>
          <ac:spMkLst>
            <pc:docMk/>
            <pc:sldMk cId="1390956187" sldId="268"/>
            <ac:spMk id="2" creationId="{66308B26-D328-4B0E-96E9-4DCCFF5A7D0E}"/>
          </ac:spMkLst>
        </pc:spChg>
      </pc:sldChg>
      <pc:sldChg chg="modSp mod">
        <pc:chgData name="Cynthia Thomas" userId="d830af40acf62172" providerId="LiveId" clId="{9121D4E9-9B32-4888-B222-57C76D1D2AB5}" dt="2021-04-07T12:43:42.332" v="86" actId="20577"/>
        <pc:sldMkLst>
          <pc:docMk/>
          <pc:sldMk cId="3118498345" sldId="269"/>
        </pc:sldMkLst>
        <pc:spChg chg="mod">
          <ac:chgData name="Cynthia Thomas" userId="d830af40acf62172" providerId="LiveId" clId="{9121D4E9-9B32-4888-B222-57C76D1D2AB5}" dt="2021-04-07T12:43:42.332" v="86" actId="20577"/>
          <ac:spMkLst>
            <pc:docMk/>
            <pc:sldMk cId="3118498345" sldId="269"/>
            <ac:spMk id="2" creationId="{C683172F-BE87-4862-A72B-7E091B31CF50}"/>
          </ac:spMkLst>
        </pc:spChg>
      </pc:sldChg>
      <pc:sldChg chg="modSp mod">
        <pc:chgData name="Cynthia Thomas" userId="d830af40acf62172" providerId="LiveId" clId="{9121D4E9-9B32-4888-B222-57C76D1D2AB5}" dt="2021-04-07T12:44:36.162" v="112" actId="122"/>
        <pc:sldMkLst>
          <pc:docMk/>
          <pc:sldMk cId="2600732651" sldId="270"/>
        </pc:sldMkLst>
        <pc:spChg chg="mod">
          <ac:chgData name="Cynthia Thomas" userId="d830af40acf62172" providerId="LiveId" clId="{9121D4E9-9B32-4888-B222-57C76D1D2AB5}" dt="2021-04-07T12:44:24.346" v="111" actId="20577"/>
          <ac:spMkLst>
            <pc:docMk/>
            <pc:sldMk cId="2600732651" sldId="270"/>
            <ac:spMk id="2" creationId="{02742A55-BA51-437F-A00B-82BEC83B163E}"/>
          </ac:spMkLst>
        </pc:spChg>
        <pc:spChg chg="mod">
          <ac:chgData name="Cynthia Thomas" userId="d830af40acf62172" providerId="LiveId" clId="{9121D4E9-9B32-4888-B222-57C76D1D2AB5}" dt="2021-04-07T12:44:36.162" v="112" actId="122"/>
          <ac:spMkLst>
            <pc:docMk/>
            <pc:sldMk cId="2600732651" sldId="270"/>
            <ac:spMk id="3" creationId="{8AE308D8-4678-4F1E-AB90-E301019C8B56}"/>
          </ac:spMkLst>
        </pc:spChg>
      </pc:sldChg>
      <pc:sldChg chg="modSp mod">
        <pc:chgData name="Cynthia Thomas" userId="d830af40acf62172" providerId="LiveId" clId="{9121D4E9-9B32-4888-B222-57C76D1D2AB5}" dt="2021-04-07T12:43:13.798" v="72" actId="20577"/>
        <pc:sldMkLst>
          <pc:docMk/>
          <pc:sldMk cId="3570906042" sldId="272"/>
        </pc:sldMkLst>
        <pc:spChg chg="mod">
          <ac:chgData name="Cynthia Thomas" userId="d830af40acf62172" providerId="LiveId" clId="{9121D4E9-9B32-4888-B222-57C76D1D2AB5}" dt="2021-04-07T12:43:13.798" v="72" actId="20577"/>
          <ac:spMkLst>
            <pc:docMk/>
            <pc:sldMk cId="3570906042" sldId="272"/>
            <ac:spMk id="3" creationId="{AE30EA34-DEAD-45B3-93BF-AAEA23EB6146}"/>
          </ac:spMkLst>
        </pc:spChg>
      </pc:sldChg>
      <pc:sldChg chg="modSp mod">
        <pc:chgData name="Cynthia Thomas" userId="d830af40acf62172" providerId="LiveId" clId="{9121D4E9-9B32-4888-B222-57C76D1D2AB5}" dt="2021-04-07T12:44:03.075" v="97" actId="20577"/>
        <pc:sldMkLst>
          <pc:docMk/>
          <pc:sldMk cId="1926473995" sldId="273"/>
        </pc:sldMkLst>
        <pc:spChg chg="mod">
          <ac:chgData name="Cynthia Thomas" userId="d830af40acf62172" providerId="LiveId" clId="{9121D4E9-9B32-4888-B222-57C76D1D2AB5}" dt="2021-04-07T12:43:57.729" v="90" actId="20577"/>
          <ac:spMkLst>
            <pc:docMk/>
            <pc:sldMk cId="1926473995" sldId="273"/>
            <ac:spMk id="2" creationId="{BDFE2B75-4AA4-446A-827A-57C12FBD5F15}"/>
          </ac:spMkLst>
        </pc:spChg>
        <pc:spChg chg="mod">
          <ac:chgData name="Cynthia Thomas" userId="d830af40acf62172" providerId="LiveId" clId="{9121D4E9-9B32-4888-B222-57C76D1D2AB5}" dt="2021-04-07T12:44:03.075" v="97" actId="20577"/>
          <ac:spMkLst>
            <pc:docMk/>
            <pc:sldMk cId="1926473995" sldId="273"/>
            <ac:spMk id="3" creationId="{9F77A17C-B866-479E-AC29-1FA301D94A16}"/>
          </ac:spMkLst>
        </pc:spChg>
      </pc:sldChg>
      <pc:sldChg chg="modSp mod">
        <pc:chgData name="Cynthia Thomas" userId="d830af40acf62172" providerId="LiveId" clId="{9121D4E9-9B32-4888-B222-57C76D1D2AB5}" dt="2021-04-07T12:45:26.109" v="113" actId="5793"/>
        <pc:sldMkLst>
          <pc:docMk/>
          <pc:sldMk cId="2306335181" sldId="277"/>
        </pc:sldMkLst>
        <pc:spChg chg="mod">
          <ac:chgData name="Cynthia Thomas" userId="d830af40acf62172" providerId="LiveId" clId="{9121D4E9-9B32-4888-B222-57C76D1D2AB5}" dt="2021-04-07T12:45:26.109" v="113" actId="5793"/>
          <ac:spMkLst>
            <pc:docMk/>
            <pc:sldMk cId="2306335181" sldId="277"/>
            <ac:spMk id="3" creationId="{C7E179E7-0DC3-4A6E-94C1-4D1FC972A169}"/>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04/07/2021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04/07/2021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04/07/2021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5F298-90A7-45D7-99E5-B1AA721A8872}"/>
              </a:ext>
            </a:extLst>
          </p:cNvPr>
          <p:cNvSpPr>
            <a:spLocks noGrp="1"/>
          </p:cNvSpPr>
          <p:nvPr>
            <p:ph type="ctrTitle"/>
          </p:nvPr>
        </p:nvSpPr>
        <p:spPr/>
        <p:txBody>
          <a:bodyPr/>
          <a:lstStyle/>
          <a:p>
            <a:r>
              <a:rPr lang="en-US" dirty="0"/>
              <a:t>PRACTICE PERSISTENCE</a:t>
            </a:r>
          </a:p>
        </p:txBody>
      </p:sp>
    </p:spTree>
    <p:extLst>
      <p:ext uri="{BB962C8B-B14F-4D97-AF65-F5344CB8AC3E}">
        <p14:creationId xmlns:p14="http://schemas.microsoft.com/office/powerpoint/2010/main" val="1029800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06270-773B-4F9D-A136-B6C225050813}"/>
              </a:ext>
            </a:extLst>
          </p:cNvPr>
          <p:cNvSpPr>
            <a:spLocks noGrp="1"/>
          </p:cNvSpPr>
          <p:nvPr>
            <p:ph type="title"/>
          </p:nvPr>
        </p:nvSpPr>
        <p:spPr/>
        <p:txBody>
          <a:bodyPr/>
          <a:lstStyle/>
          <a:p>
            <a:r>
              <a:rPr lang="en-US" dirty="0"/>
              <a:t>Luke 11:4-13</a:t>
            </a:r>
          </a:p>
        </p:txBody>
      </p:sp>
      <p:sp>
        <p:nvSpPr>
          <p:cNvPr id="3" name="Content Placeholder 2">
            <a:extLst>
              <a:ext uri="{FF2B5EF4-FFF2-40B4-BE49-F238E27FC236}">
                <a16:creationId xmlns:a16="http://schemas.microsoft.com/office/drawing/2014/main" id="{BA6D50D4-6210-4C40-A936-ECD92808C567}"/>
              </a:ext>
            </a:extLst>
          </p:cNvPr>
          <p:cNvSpPr>
            <a:spLocks noGrp="1"/>
          </p:cNvSpPr>
          <p:nvPr>
            <p:ph idx="1"/>
          </p:nvPr>
        </p:nvSpPr>
        <p:spPr>
          <a:xfrm>
            <a:off x="685801" y="2219416"/>
            <a:ext cx="10131425" cy="4638583"/>
          </a:xfrm>
        </p:spPr>
        <p:txBody>
          <a:bodyPr>
            <a:normAutofit fontScale="92500" lnSpcReduction="10000"/>
          </a:bodyPr>
          <a:lstStyle/>
          <a:p>
            <a:pPr marL="0" indent="0" algn="l">
              <a:buNone/>
            </a:pPr>
            <a:r>
              <a:rPr lang="en-US" sz="4000" b="0" i="0" dirty="0">
                <a:effectLst/>
                <a:latin typeface="helvetica" panose="020B0604020202020204" pitchFamily="34" charset="0"/>
              </a:rPr>
              <a:t>“You fathers—if your children ask for a fish, do you give them a snake instead? </a:t>
            </a:r>
          </a:p>
          <a:p>
            <a:pPr marL="0" indent="0" algn="l">
              <a:buNone/>
            </a:pPr>
            <a:r>
              <a:rPr lang="en-US" sz="4000" b="0" i="0" dirty="0">
                <a:effectLst/>
                <a:latin typeface="helvetica" panose="020B0604020202020204" pitchFamily="34" charset="0"/>
              </a:rPr>
              <a:t>Or if they ask for an egg, do you give them a scorpion? Of course not! </a:t>
            </a:r>
          </a:p>
          <a:p>
            <a:pPr marL="0" indent="0" algn="l">
              <a:buNone/>
            </a:pPr>
            <a:r>
              <a:rPr lang="en-US" sz="4000" b="0" i="0" dirty="0">
                <a:effectLst/>
                <a:latin typeface="helvetica" panose="020B0604020202020204" pitchFamily="34" charset="0"/>
              </a:rPr>
              <a:t>So if you sinful people know how to give good gifts to your children, how much more will your heavenly Father give the Holy Spirit to those who ask him.”</a:t>
            </a:r>
          </a:p>
          <a:p>
            <a:pPr algn="l"/>
            <a:endParaRPr lang="en-US" b="0" i="0" dirty="0">
              <a:effectLst/>
              <a:latin typeface="helvetica" panose="020B0604020202020204" pitchFamily="34" charset="0"/>
            </a:endParaRPr>
          </a:p>
          <a:p>
            <a:endParaRPr lang="en-US" dirty="0"/>
          </a:p>
        </p:txBody>
      </p:sp>
    </p:spTree>
    <p:extLst>
      <p:ext uri="{BB962C8B-B14F-4D97-AF65-F5344CB8AC3E}">
        <p14:creationId xmlns:p14="http://schemas.microsoft.com/office/powerpoint/2010/main" val="170803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08B26-D328-4B0E-96E9-4DCCFF5A7D0E}"/>
              </a:ext>
            </a:extLst>
          </p:cNvPr>
          <p:cNvSpPr>
            <a:spLocks noGrp="1"/>
          </p:cNvSpPr>
          <p:nvPr>
            <p:ph type="title"/>
          </p:nvPr>
        </p:nvSpPr>
        <p:spPr/>
        <p:txBody>
          <a:bodyPr/>
          <a:lstStyle/>
          <a:p>
            <a:r>
              <a:rPr lang="en-US" dirty="0"/>
              <a:t>DEFINITION - ask</a:t>
            </a:r>
          </a:p>
        </p:txBody>
      </p:sp>
      <p:sp>
        <p:nvSpPr>
          <p:cNvPr id="3" name="Content Placeholder 2">
            <a:extLst>
              <a:ext uri="{FF2B5EF4-FFF2-40B4-BE49-F238E27FC236}">
                <a16:creationId xmlns:a16="http://schemas.microsoft.com/office/drawing/2014/main" id="{BD07B587-3E32-4C8F-8EF6-A38B6AAEDD1F}"/>
              </a:ext>
            </a:extLst>
          </p:cNvPr>
          <p:cNvSpPr>
            <a:spLocks noGrp="1"/>
          </p:cNvSpPr>
          <p:nvPr>
            <p:ph idx="1"/>
          </p:nvPr>
        </p:nvSpPr>
        <p:spPr/>
        <p:txBody>
          <a:bodyPr/>
          <a:lstStyle/>
          <a:p>
            <a:pPr marL="0" indent="0">
              <a:buNone/>
            </a:pPr>
            <a:r>
              <a:rPr lang="en-US" sz="4000" b="0" i="0" dirty="0">
                <a:effectLst/>
                <a:latin typeface="Arial" panose="020B0604020202020204" pitchFamily="34" charset="0"/>
              </a:rPr>
              <a:t>To ask, beg, call for, crave, desire, require</a:t>
            </a:r>
          </a:p>
          <a:p>
            <a:endParaRPr lang="en-US" dirty="0"/>
          </a:p>
        </p:txBody>
      </p:sp>
    </p:spTree>
    <p:extLst>
      <p:ext uri="{BB962C8B-B14F-4D97-AF65-F5344CB8AC3E}">
        <p14:creationId xmlns:p14="http://schemas.microsoft.com/office/powerpoint/2010/main" val="1390956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F4DF0-1F5A-4AD1-A66A-1A943E88D5B3}"/>
              </a:ext>
            </a:extLst>
          </p:cNvPr>
          <p:cNvSpPr>
            <a:spLocks noGrp="1"/>
          </p:cNvSpPr>
          <p:nvPr>
            <p:ph type="title"/>
          </p:nvPr>
        </p:nvSpPr>
        <p:spPr/>
        <p:txBody>
          <a:bodyPr/>
          <a:lstStyle/>
          <a:p>
            <a:r>
              <a:rPr lang="en-US" dirty="0"/>
              <a:t>ask</a:t>
            </a:r>
          </a:p>
        </p:txBody>
      </p:sp>
      <p:sp>
        <p:nvSpPr>
          <p:cNvPr id="3" name="Content Placeholder 2">
            <a:extLst>
              <a:ext uri="{FF2B5EF4-FFF2-40B4-BE49-F238E27FC236}">
                <a16:creationId xmlns:a16="http://schemas.microsoft.com/office/drawing/2014/main" id="{AE30EA34-DEAD-45B3-93BF-AAEA23EB6146}"/>
              </a:ext>
            </a:extLst>
          </p:cNvPr>
          <p:cNvSpPr>
            <a:spLocks noGrp="1"/>
          </p:cNvSpPr>
          <p:nvPr>
            <p:ph idx="1"/>
          </p:nvPr>
        </p:nvSpPr>
        <p:spPr/>
        <p:txBody>
          <a:bodyPr>
            <a:normAutofit/>
          </a:bodyPr>
          <a:lstStyle/>
          <a:p>
            <a:pPr marL="0" indent="0" algn="ctr">
              <a:buNone/>
            </a:pPr>
            <a:r>
              <a:rPr lang="en-US" sz="4000" dirty="0"/>
              <a:t>Asking requires humility and right motives </a:t>
            </a:r>
          </a:p>
        </p:txBody>
      </p:sp>
    </p:spTree>
    <p:extLst>
      <p:ext uri="{BB962C8B-B14F-4D97-AF65-F5344CB8AC3E}">
        <p14:creationId xmlns:p14="http://schemas.microsoft.com/office/powerpoint/2010/main" val="3570906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2B368-80BC-47B4-BB83-7E24DA87AC59}"/>
              </a:ext>
            </a:extLst>
          </p:cNvPr>
          <p:cNvSpPr>
            <a:spLocks noGrp="1"/>
          </p:cNvSpPr>
          <p:nvPr>
            <p:ph type="title"/>
          </p:nvPr>
        </p:nvSpPr>
        <p:spPr/>
        <p:txBody>
          <a:bodyPr/>
          <a:lstStyle/>
          <a:p>
            <a:r>
              <a:rPr lang="en-US" dirty="0"/>
              <a:t>James 4:3</a:t>
            </a:r>
          </a:p>
        </p:txBody>
      </p:sp>
      <p:sp>
        <p:nvSpPr>
          <p:cNvPr id="3" name="Content Placeholder 2">
            <a:extLst>
              <a:ext uri="{FF2B5EF4-FFF2-40B4-BE49-F238E27FC236}">
                <a16:creationId xmlns:a16="http://schemas.microsoft.com/office/drawing/2014/main" id="{DB16D809-6116-48A9-A9F0-2BAB7753AA44}"/>
              </a:ext>
            </a:extLst>
          </p:cNvPr>
          <p:cNvSpPr>
            <a:spLocks noGrp="1"/>
          </p:cNvSpPr>
          <p:nvPr>
            <p:ph idx="1"/>
          </p:nvPr>
        </p:nvSpPr>
        <p:spPr/>
        <p:txBody>
          <a:bodyPr/>
          <a:lstStyle/>
          <a:p>
            <a:pPr marL="0" indent="0">
              <a:buNone/>
            </a:pPr>
            <a:r>
              <a:rPr lang="en-US" b="0" i="0" dirty="0">
                <a:effectLst/>
                <a:latin typeface="helvetica" panose="020B0604020202020204" pitchFamily="34" charset="0"/>
              </a:rPr>
              <a:t> </a:t>
            </a:r>
            <a:r>
              <a:rPr lang="en-US" sz="4000" b="0" i="0" dirty="0">
                <a:effectLst/>
                <a:latin typeface="helvetica" panose="020B0604020202020204" pitchFamily="34" charset="0"/>
              </a:rPr>
              <a:t>And even when you ask, you don’t get it because your motives are all wrong—you want only what will give you pleasure. </a:t>
            </a:r>
            <a:endParaRPr lang="en-US" sz="4000" dirty="0"/>
          </a:p>
        </p:txBody>
      </p:sp>
    </p:spTree>
    <p:extLst>
      <p:ext uri="{BB962C8B-B14F-4D97-AF65-F5344CB8AC3E}">
        <p14:creationId xmlns:p14="http://schemas.microsoft.com/office/powerpoint/2010/main" val="2149429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3172F-BE87-4862-A72B-7E091B31CF50}"/>
              </a:ext>
            </a:extLst>
          </p:cNvPr>
          <p:cNvSpPr>
            <a:spLocks noGrp="1"/>
          </p:cNvSpPr>
          <p:nvPr>
            <p:ph type="title"/>
          </p:nvPr>
        </p:nvSpPr>
        <p:spPr/>
        <p:txBody>
          <a:bodyPr/>
          <a:lstStyle/>
          <a:p>
            <a:r>
              <a:rPr lang="en-US" dirty="0"/>
              <a:t>Definition - seek</a:t>
            </a:r>
          </a:p>
        </p:txBody>
      </p:sp>
      <p:sp>
        <p:nvSpPr>
          <p:cNvPr id="3" name="Content Placeholder 2">
            <a:extLst>
              <a:ext uri="{FF2B5EF4-FFF2-40B4-BE49-F238E27FC236}">
                <a16:creationId xmlns:a16="http://schemas.microsoft.com/office/drawing/2014/main" id="{D3C12B4A-B139-4111-94E4-88C1DB199A1F}"/>
              </a:ext>
            </a:extLst>
          </p:cNvPr>
          <p:cNvSpPr>
            <a:spLocks noGrp="1"/>
          </p:cNvSpPr>
          <p:nvPr>
            <p:ph idx="1"/>
          </p:nvPr>
        </p:nvSpPr>
        <p:spPr>
          <a:xfrm>
            <a:off x="685801" y="1278385"/>
            <a:ext cx="10131425" cy="5246702"/>
          </a:xfrm>
        </p:spPr>
        <p:txBody>
          <a:bodyPr>
            <a:normAutofit/>
          </a:bodyPr>
          <a:lstStyle/>
          <a:p>
            <a:pPr marL="0" indent="0" algn="l">
              <a:buNone/>
            </a:pPr>
            <a:r>
              <a:rPr lang="en-US" sz="3200" dirty="0">
                <a:latin typeface="Arial" panose="020B0604020202020204" pitchFamily="34" charset="0"/>
              </a:rPr>
              <a:t>T</a:t>
            </a:r>
            <a:r>
              <a:rPr lang="en-US" sz="3200" b="0" i="0" dirty="0">
                <a:effectLst/>
                <a:latin typeface="Arial" panose="020B0604020202020204" pitchFamily="34" charset="0"/>
              </a:rPr>
              <a:t>o seek in order to find</a:t>
            </a:r>
          </a:p>
          <a:p>
            <a:pPr marL="742950" lvl="1" indent="-285750" algn="l">
              <a:buFont typeface="+mj-lt"/>
              <a:buAutoNum type="arabicPeriod"/>
            </a:pPr>
            <a:r>
              <a:rPr lang="en-US" sz="3200" b="0" i="0" dirty="0">
                <a:effectLst/>
                <a:latin typeface="Arial" panose="020B0604020202020204" pitchFamily="34" charset="0"/>
              </a:rPr>
              <a:t>to seek a thing</a:t>
            </a:r>
          </a:p>
          <a:p>
            <a:pPr marL="742950" lvl="1" indent="-285750" algn="l">
              <a:buFont typeface="+mj-lt"/>
              <a:buAutoNum type="arabicPeriod"/>
            </a:pPr>
            <a:r>
              <a:rPr lang="en-US" sz="3200" b="0" i="0" dirty="0">
                <a:effectLst/>
                <a:latin typeface="Arial" panose="020B0604020202020204" pitchFamily="34" charset="0"/>
              </a:rPr>
              <a:t>to seek [in order to find out] by thinking, meditating, reasoning, to enquire into</a:t>
            </a:r>
          </a:p>
          <a:p>
            <a:pPr marL="742950" lvl="1" indent="-285750" algn="l">
              <a:buFont typeface="+mj-lt"/>
              <a:buAutoNum type="arabicPeriod"/>
            </a:pPr>
            <a:r>
              <a:rPr lang="en-US" sz="3200" b="0" i="0" dirty="0">
                <a:effectLst/>
                <a:latin typeface="Arial" panose="020B0604020202020204" pitchFamily="34" charset="0"/>
              </a:rPr>
              <a:t>to seek after, seek for, aim at, strive after</a:t>
            </a:r>
          </a:p>
          <a:p>
            <a:pPr marL="0" indent="0" algn="l">
              <a:buNone/>
            </a:pPr>
            <a:endParaRPr lang="en-US" sz="3200" b="0" i="0" dirty="0">
              <a:effectLst/>
              <a:latin typeface="Arial" panose="020B0604020202020204" pitchFamily="34" charset="0"/>
            </a:endParaRPr>
          </a:p>
          <a:p>
            <a:endParaRPr lang="en-US" dirty="0"/>
          </a:p>
        </p:txBody>
      </p:sp>
    </p:spTree>
    <p:extLst>
      <p:ext uri="{BB962C8B-B14F-4D97-AF65-F5344CB8AC3E}">
        <p14:creationId xmlns:p14="http://schemas.microsoft.com/office/powerpoint/2010/main" val="3118498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E2B75-4AA4-446A-827A-57C12FBD5F15}"/>
              </a:ext>
            </a:extLst>
          </p:cNvPr>
          <p:cNvSpPr>
            <a:spLocks noGrp="1"/>
          </p:cNvSpPr>
          <p:nvPr>
            <p:ph type="title"/>
          </p:nvPr>
        </p:nvSpPr>
        <p:spPr/>
        <p:txBody>
          <a:bodyPr/>
          <a:lstStyle/>
          <a:p>
            <a:r>
              <a:rPr lang="en-US" dirty="0"/>
              <a:t>seek</a:t>
            </a:r>
          </a:p>
        </p:txBody>
      </p:sp>
      <p:sp>
        <p:nvSpPr>
          <p:cNvPr id="3" name="Content Placeholder 2">
            <a:extLst>
              <a:ext uri="{FF2B5EF4-FFF2-40B4-BE49-F238E27FC236}">
                <a16:creationId xmlns:a16="http://schemas.microsoft.com/office/drawing/2014/main" id="{9F77A17C-B866-479E-AC29-1FA301D94A16}"/>
              </a:ext>
            </a:extLst>
          </p:cNvPr>
          <p:cNvSpPr>
            <a:spLocks noGrp="1"/>
          </p:cNvSpPr>
          <p:nvPr>
            <p:ph idx="1"/>
          </p:nvPr>
        </p:nvSpPr>
        <p:spPr/>
        <p:txBody>
          <a:bodyPr>
            <a:normAutofit/>
          </a:bodyPr>
          <a:lstStyle/>
          <a:p>
            <a:pPr marL="0" indent="0" algn="ctr">
              <a:buNone/>
            </a:pPr>
            <a:r>
              <a:rPr lang="en-US" sz="4000" dirty="0"/>
              <a:t>Put aside laziness.  Lazy people do not seek anything. </a:t>
            </a:r>
          </a:p>
          <a:p>
            <a:pPr marL="0" indent="0">
              <a:buNone/>
            </a:pPr>
            <a:endParaRPr lang="en-US" sz="4000" dirty="0"/>
          </a:p>
        </p:txBody>
      </p:sp>
    </p:spTree>
    <p:extLst>
      <p:ext uri="{BB962C8B-B14F-4D97-AF65-F5344CB8AC3E}">
        <p14:creationId xmlns:p14="http://schemas.microsoft.com/office/powerpoint/2010/main" val="1926473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42A55-BA51-437F-A00B-82BEC83B163E}"/>
              </a:ext>
            </a:extLst>
          </p:cNvPr>
          <p:cNvSpPr>
            <a:spLocks noGrp="1"/>
          </p:cNvSpPr>
          <p:nvPr>
            <p:ph type="title"/>
          </p:nvPr>
        </p:nvSpPr>
        <p:spPr/>
        <p:txBody>
          <a:bodyPr/>
          <a:lstStyle/>
          <a:p>
            <a:r>
              <a:rPr lang="en-US" dirty="0"/>
              <a:t>Definition - knock</a:t>
            </a:r>
          </a:p>
        </p:txBody>
      </p:sp>
      <p:sp>
        <p:nvSpPr>
          <p:cNvPr id="3" name="Content Placeholder 2">
            <a:extLst>
              <a:ext uri="{FF2B5EF4-FFF2-40B4-BE49-F238E27FC236}">
                <a16:creationId xmlns:a16="http://schemas.microsoft.com/office/drawing/2014/main" id="{8AE308D8-4678-4F1E-AB90-E301019C8B56}"/>
              </a:ext>
            </a:extLst>
          </p:cNvPr>
          <p:cNvSpPr>
            <a:spLocks noGrp="1"/>
          </p:cNvSpPr>
          <p:nvPr>
            <p:ph idx="1"/>
          </p:nvPr>
        </p:nvSpPr>
        <p:spPr/>
        <p:txBody>
          <a:bodyPr/>
          <a:lstStyle/>
          <a:p>
            <a:pPr marL="0" indent="0" algn="ctr">
              <a:buNone/>
            </a:pPr>
            <a:r>
              <a:rPr lang="en-US" sz="3600" b="0" i="0" dirty="0">
                <a:effectLst/>
                <a:latin typeface="Arial" panose="020B0604020202020204" pitchFamily="34" charset="0"/>
              </a:rPr>
              <a:t>To knock: at the door</a:t>
            </a:r>
          </a:p>
          <a:p>
            <a:pPr algn="l">
              <a:buFont typeface="+mj-lt"/>
              <a:buAutoNum type="arabicPeriod"/>
            </a:pPr>
            <a:endParaRPr lang="en-US" dirty="0"/>
          </a:p>
        </p:txBody>
      </p:sp>
    </p:spTree>
    <p:extLst>
      <p:ext uri="{BB962C8B-B14F-4D97-AF65-F5344CB8AC3E}">
        <p14:creationId xmlns:p14="http://schemas.microsoft.com/office/powerpoint/2010/main" val="2600732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A33C4-257A-421A-B6EF-158718F974F7}"/>
              </a:ext>
            </a:extLst>
          </p:cNvPr>
          <p:cNvSpPr>
            <a:spLocks noGrp="1"/>
          </p:cNvSpPr>
          <p:nvPr>
            <p:ph type="title"/>
          </p:nvPr>
        </p:nvSpPr>
        <p:spPr/>
        <p:txBody>
          <a:bodyPr/>
          <a:lstStyle/>
          <a:p>
            <a:r>
              <a:rPr lang="en-US" dirty="0"/>
              <a:t>knock</a:t>
            </a:r>
          </a:p>
        </p:txBody>
      </p:sp>
      <p:sp>
        <p:nvSpPr>
          <p:cNvPr id="3" name="Content Placeholder 2">
            <a:extLst>
              <a:ext uri="{FF2B5EF4-FFF2-40B4-BE49-F238E27FC236}">
                <a16:creationId xmlns:a16="http://schemas.microsoft.com/office/drawing/2014/main" id="{84F72200-59DC-4018-A699-58C38B05967C}"/>
              </a:ext>
            </a:extLst>
          </p:cNvPr>
          <p:cNvSpPr>
            <a:spLocks noGrp="1"/>
          </p:cNvSpPr>
          <p:nvPr>
            <p:ph idx="1"/>
          </p:nvPr>
        </p:nvSpPr>
        <p:spPr/>
        <p:txBody>
          <a:bodyPr>
            <a:normAutofit/>
          </a:bodyPr>
          <a:lstStyle/>
          <a:p>
            <a:pPr marL="0" indent="0" algn="ctr">
              <a:buNone/>
            </a:pPr>
            <a:r>
              <a:rPr lang="en-US" sz="4000" dirty="0"/>
              <a:t>Get someone's attention.  More forceful asking.  Expends more energy.  </a:t>
            </a:r>
          </a:p>
          <a:p>
            <a:pPr marL="0" indent="0">
              <a:buNone/>
            </a:pPr>
            <a:endParaRPr lang="en-US" sz="2400" dirty="0"/>
          </a:p>
        </p:txBody>
      </p:sp>
    </p:spTree>
    <p:extLst>
      <p:ext uri="{BB962C8B-B14F-4D97-AF65-F5344CB8AC3E}">
        <p14:creationId xmlns:p14="http://schemas.microsoft.com/office/powerpoint/2010/main" val="1906109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0E5FF-8CD0-402C-B6F7-E4B2A27BD9FE}"/>
              </a:ext>
            </a:extLst>
          </p:cNvPr>
          <p:cNvSpPr>
            <a:spLocks noGrp="1"/>
          </p:cNvSpPr>
          <p:nvPr>
            <p:ph type="title"/>
          </p:nvPr>
        </p:nvSpPr>
        <p:spPr/>
        <p:txBody>
          <a:bodyPr/>
          <a:lstStyle/>
          <a:p>
            <a:r>
              <a:rPr lang="en-US" dirty="0"/>
              <a:t>KNOCK</a:t>
            </a:r>
          </a:p>
        </p:txBody>
      </p:sp>
      <p:sp>
        <p:nvSpPr>
          <p:cNvPr id="3" name="Content Placeholder 2">
            <a:extLst>
              <a:ext uri="{FF2B5EF4-FFF2-40B4-BE49-F238E27FC236}">
                <a16:creationId xmlns:a16="http://schemas.microsoft.com/office/drawing/2014/main" id="{73E507A3-B7C0-48B6-A104-276434AD078B}"/>
              </a:ext>
            </a:extLst>
          </p:cNvPr>
          <p:cNvSpPr>
            <a:spLocks noGrp="1"/>
          </p:cNvSpPr>
          <p:nvPr>
            <p:ph idx="1"/>
          </p:nvPr>
        </p:nvSpPr>
        <p:spPr/>
        <p:txBody>
          <a:bodyPr>
            <a:normAutofit/>
          </a:bodyPr>
          <a:lstStyle/>
          <a:p>
            <a:pPr marL="0" indent="0" algn="ctr">
              <a:buNone/>
            </a:pPr>
            <a:r>
              <a:rPr lang="en-US" sz="4000" dirty="0"/>
              <a:t>Do you knock on God’s door expecting an answer?</a:t>
            </a:r>
          </a:p>
        </p:txBody>
      </p:sp>
    </p:spTree>
    <p:extLst>
      <p:ext uri="{BB962C8B-B14F-4D97-AF65-F5344CB8AC3E}">
        <p14:creationId xmlns:p14="http://schemas.microsoft.com/office/powerpoint/2010/main" val="3358496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0B68C-4F2C-451F-A49F-03DFB4508EB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D7BD58EC-99D5-48D6-9A7C-4FF006C06BB9}"/>
              </a:ext>
            </a:extLst>
          </p:cNvPr>
          <p:cNvSpPr>
            <a:spLocks noGrp="1"/>
          </p:cNvSpPr>
          <p:nvPr>
            <p:ph idx="1"/>
          </p:nvPr>
        </p:nvSpPr>
        <p:spPr/>
        <p:txBody>
          <a:bodyPr>
            <a:normAutofit/>
          </a:bodyPr>
          <a:lstStyle/>
          <a:p>
            <a:pPr marL="0" indent="0">
              <a:buNone/>
            </a:pPr>
            <a:r>
              <a:rPr lang="en-US" sz="4400" dirty="0"/>
              <a:t>Ask with right motives.</a:t>
            </a:r>
          </a:p>
          <a:p>
            <a:pPr marL="0" indent="0">
              <a:buNone/>
            </a:pPr>
            <a:r>
              <a:rPr lang="en-US" sz="4400" dirty="0"/>
              <a:t>Seek, knowing this may take time.</a:t>
            </a:r>
          </a:p>
          <a:p>
            <a:pPr marL="0" indent="0">
              <a:buNone/>
            </a:pPr>
            <a:r>
              <a:rPr lang="en-US" sz="4400" dirty="0"/>
              <a:t>Knock expecting an answer. </a:t>
            </a:r>
          </a:p>
        </p:txBody>
      </p:sp>
    </p:spTree>
    <p:extLst>
      <p:ext uri="{BB962C8B-B14F-4D97-AF65-F5344CB8AC3E}">
        <p14:creationId xmlns:p14="http://schemas.microsoft.com/office/powerpoint/2010/main" val="3470530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D7328F83-D9BD-4A70-851E-F1E2E4A1D81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22594" y="514905"/>
            <a:ext cx="4296792" cy="6027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4773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ee the source image">
            <a:extLst>
              <a:ext uri="{FF2B5EF4-FFF2-40B4-BE49-F238E27FC236}">
                <a16:creationId xmlns:a16="http://schemas.microsoft.com/office/drawing/2014/main" id="{F1EC26BE-1203-4B40-AA3C-58119658784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22268" y="1411549"/>
            <a:ext cx="8487052" cy="4651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371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E179E7-0DC3-4A6E-94C1-4D1FC972A169}"/>
              </a:ext>
            </a:extLst>
          </p:cNvPr>
          <p:cNvSpPr>
            <a:spLocks noGrp="1"/>
          </p:cNvSpPr>
          <p:nvPr>
            <p:ph idx="1"/>
          </p:nvPr>
        </p:nvSpPr>
        <p:spPr>
          <a:xfrm>
            <a:off x="685801" y="1669003"/>
            <a:ext cx="10131425" cy="4122198"/>
          </a:xfrm>
        </p:spPr>
        <p:txBody>
          <a:bodyPr>
            <a:noAutofit/>
          </a:bodyPr>
          <a:lstStyle/>
          <a:p>
            <a:pPr marL="0" indent="0">
              <a:buNone/>
            </a:pPr>
            <a:r>
              <a:rPr lang="en-US" sz="4000" b="0" i="0" dirty="0">
                <a:effectLst/>
                <a:latin typeface="Roboto"/>
              </a:rPr>
              <a:t>64% say they pray more than once a day. · 56% say they most often pray for family members, with 3.3% saying that they pray for strangers. </a:t>
            </a:r>
            <a:r>
              <a:rPr lang="en-US" sz="4000" dirty="0">
                <a:latin typeface="Roboto"/>
              </a:rPr>
              <a:t>  </a:t>
            </a:r>
            <a:r>
              <a:rPr lang="en-US" sz="4000" b="0" i="0" dirty="0">
                <a:effectLst/>
                <a:latin typeface="Roboto"/>
              </a:rPr>
              <a:t>A little over 38% say that the most important purpose of prayer is intimacy with God.</a:t>
            </a:r>
            <a:endParaRPr lang="en-US" sz="4000" dirty="0"/>
          </a:p>
        </p:txBody>
      </p:sp>
    </p:spTree>
    <p:extLst>
      <p:ext uri="{BB962C8B-B14F-4D97-AF65-F5344CB8AC3E}">
        <p14:creationId xmlns:p14="http://schemas.microsoft.com/office/powerpoint/2010/main" val="2306335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F657B-0FFA-482E-9460-5E2D7A0AA6B2}"/>
              </a:ext>
            </a:extLst>
          </p:cNvPr>
          <p:cNvSpPr>
            <a:spLocks noGrp="1"/>
          </p:cNvSpPr>
          <p:nvPr>
            <p:ph type="title"/>
          </p:nvPr>
        </p:nvSpPr>
        <p:spPr/>
        <p:txBody>
          <a:bodyPr/>
          <a:lstStyle/>
          <a:p>
            <a:r>
              <a:rPr lang="en-US" dirty="0"/>
              <a:t>Ephesians 6:18</a:t>
            </a:r>
          </a:p>
        </p:txBody>
      </p:sp>
      <p:sp>
        <p:nvSpPr>
          <p:cNvPr id="3" name="Content Placeholder 2">
            <a:extLst>
              <a:ext uri="{FF2B5EF4-FFF2-40B4-BE49-F238E27FC236}">
                <a16:creationId xmlns:a16="http://schemas.microsoft.com/office/drawing/2014/main" id="{C2D6DF0D-ACF5-4FEB-A670-D5ADBAAF32BD}"/>
              </a:ext>
            </a:extLst>
          </p:cNvPr>
          <p:cNvSpPr>
            <a:spLocks noGrp="1"/>
          </p:cNvSpPr>
          <p:nvPr>
            <p:ph idx="1"/>
          </p:nvPr>
        </p:nvSpPr>
        <p:spPr/>
        <p:txBody>
          <a:bodyPr>
            <a:normAutofit/>
          </a:bodyPr>
          <a:lstStyle/>
          <a:p>
            <a:r>
              <a:rPr lang="en-US" sz="4000" b="0" i="0" dirty="0">
                <a:effectLst/>
                <a:latin typeface="Helvetica Neue"/>
              </a:rPr>
              <a:t>Pray in the Spirit at all times and on every occasion. Stay alert and be </a:t>
            </a:r>
            <a:r>
              <a:rPr lang="en-US" sz="4000" b="1" i="0" dirty="0">
                <a:effectLst/>
                <a:latin typeface="Helvetica Neue"/>
              </a:rPr>
              <a:t>persistent</a:t>
            </a:r>
            <a:r>
              <a:rPr lang="en-US" sz="4000" b="0" i="0" dirty="0">
                <a:effectLst/>
                <a:latin typeface="Helvetica Neue"/>
              </a:rPr>
              <a:t> in your prayers for all believers everywhere. </a:t>
            </a:r>
            <a:endParaRPr lang="en-US" sz="4000" dirty="0"/>
          </a:p>
        </p:txBody>
      </p:sp>
    </p:spTree>
    <p:extLst>
      <p:ext uri="{BB962C8B-B14F-4D97-AF65-F5344CB8AC3E}">
        <p14:creationId xmlns:p14="http://schemas.microsoft.com/office/powerpoint/2010/main" val="1215353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D634B-6BBD-4F9B-8843-16B140FC711E}"/>
              </a:ext>
            </a:extLst>
          </p:cNvPr>
          <p:cNvSpPr>
            <a:spLocks noGrp="1"/>
          </p:cNvSpPr>
          <p:nvPr>
            <p:ph type="title"/>
          </p:nvPr>
        </p:nvSpPr>
        <p:spPr/>
        <p:txBody>
          <a:bodyPr/>
          <a:lstStyle/>
          <a:p>
            <a:r>
              <a:rPr lang="en-US" dirty="0"/>
              <a:t>Luke 11:4-13</a:t>
            </a:r>
          </a:p>
        </p:txBody>
      </p:sp>
      <p:sp>
        <p:nvSpPr>
          <p:cNvPr id="3" name="Content Placeholder 2">
            <a:extLst>
              <a:ext uri="{FF2B5EF4-FFF2-40B4-BE49-F238E27FC236}">
                <a16:creationId xmlns:a16="http://schemas.microsoft.com/office/drawing/2014/main" id="{AF4C7BEE-15E2-409F-9157-57015D15D2F5}"/>
              </a:ext>
            </a:extLst>
          </p:cNvPr>
          <p:cNvSpPr>
            <a:spLocks noGrp="1"/>
          </p:cNvSpPr>
          <p:nvPr>
            <p:ph idx="1"/>
          </p:nvPr>
        </p:nvSpPr>
        <p:spPr>
          <a:xfrm>
            <a:off x="685801" y="2142067"/>
            <a:ext cx="10131425" cy="4356387"/>
          </a:xfrm>
        </p:spPr>
        <p:txBody>
          <a:bodyPr>
            <a:normAutofit/>
          </a:bodyPr>
          <a:lstStyle/>
          <a:p>
            <a:pPr marL="0" indent="0">
              <a:buNone/>
            </a:pPr>
            <a:r>
              <a:rPr lang="en-US" sz="4000" b="0" i="0" dirty="0">
                <a:effectLst/>
                <a:latin typeface="helvetica" panose="020B0604020202020204" pitchFamily="34" charset="0"/>
              </a:rPr>
              <a:t>Then, teaching them more about prayer, he used this story: “Suppose you went to a friend’s house at midnight, wanting to borrow three loaves of bread. You say to him, a friend of mine has just arrived for a visit, and I have nothing for him to eat.’ </a:t>
            </a:r>
          </a:p>
          <a:p>
            <a:endParaRPr lang="en-US" dirty="0"/>
          </a:p>
        </p:txBody>
      </p:sp>
    </p:spTree>
    <p:extLst>
      <p:ext uri="{BB962C8B-B14F-4D97-AF65-F5344CB8AC3E}">
        <p14:creationId xmlns:p14="http://schemas.microsoft.com/office/powerpoint/2010/main" val="1517905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3A455-E2CA-4292-8879-8AD8A99515E0}"/>
              </a:ext>
            </a:extLst>
          </p:cNvPr>
          <p:cNvSpPr>
            <a:spLocks noGrp="1"/>
          </p:cNvSpPr>
          <p:nvPr>
            <p:ph type="title"/>
          </p:nvPr>
        </p:nvSpPr>
        <p:spPr>
          <a:xfrm>
            <a:off x="685801" y="609601"/>
            <a:ext cx="10131425" cy="1157056"/>
          </a:xfrm>
        </p:spPr>
        <p:txBody>
          <a:bodyPr/>
          <a:lstStyle/>
          <a:p>
            <a:r>
              <a:rPr lang="en-US" dirty="0"/>
              <a:t>Luke 11:4-13</a:t>
            </a:r>
          </a:p>
        </p:txBody>
      </p:sp>
      <p:sp>
        <p:nvSpPr>
          <p:cNvPr id="3" name="Content Placeholder 2">
            <a:extLst>
              <a:ext uri="{FF2B5EF4-FFF2-40B4-BE49-F238E27FC236}">
                <a16:creationId xmlns:a16="http://schemas.microsoft.com/office/drawing/2014/main" id="{EAE766A4-5E37-4AAA-9E68-6ED88BC4E3CB}"/>
              </a:ext>
            </a:extLst>
          </p:cNvPr>
          <p:cNvSpPr>
            <a:spLocks noGrp="1"/>
          </p:cNvSpPr>
          <p:nvPr>
            <p:ph idx="1"/>
          </p:nvPr>
        </p:nvSpPr>
        <p:spPr>
          <a:xfrm>
            <a:off x="685801" y="1367162"/>
            <a:ext cx="10131425" cy="5282214"/>
          </a:xfrm>
        </p:spPr>
        <p:txBody>
          <a:bodyPr>
            <a:noAutofit/>
          </a:bodyPr>
          <a:lstStyle/>
          <a:p>
            <a:pPr marL="0" indent="0">
              <a:buNone/>
            </a:pPr>
            <a:r>
              <a:rPr lang="en-US" sz="4000" b="0" i="0" dirty="0">
                <a:effectLst/>
                <a:latin typeface="helvetica" panose="020B0604020202020204" pitchFamily="34" charset="0"/>
              </a:rPr>
              <a:t>And suppose he calls out from his bedroom, ‘Don’t bother me. The door is locked for the night, and my family and I are all in bed. I can’t help you.’ </a:t>
            </a:r>
          </a:p>
        </p:txBody>
      </p:sp>
    </p:spTree>
    <p:extLst>
      <p:ext uri="{BB962C8B-B14F-4D97-AF65-F5344CB8AC3E}">
        <p14:creationId xmlns:p14="http://schemas.microsoft.com/office/powerpoint/2010/main" val="3800901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733511-18F7-485E-AC5E-064F64079BF3}"/>
              </a:ext>
            </a:extLst>
          </p:cNvPr>
          <p:cNvSpPr>
            <a:spLocks noGrp="1"/>
          </p:cNvSpPr>
          <p:nvPr>
            <p:ph idx="1"/>
          </p:nvPr>
        </p:nvSpPr>
        <p:spPr/>
        <p:txBody>
          <a:bodyPr/>
          <a:lstStyle/>
          <a:p>
            <a:pPr marL="0" indent="0">
              <a:buNone/>
            </a:pPr>
            <a:r>
              <a:rPr lang="en-US" sz="4000" b="0" i="0" dirty="0">
                <a:effectLst/>
                <a:latin typeface="helvetica" panose="020B0604020202020204" pitchFamily="34" charset="0"/>
              </a:rPr>
              <a:t>But I tell you this—though he won’t do it for friendship’s sake, if you keep knocking long enough, he will get up and give you whatever you need because of your shameless persistence. </a:t>
            </a:r>
            <a:endParaRPr lang="en-US" sz="4000" dirty="0"/>
          </a:p>
          <a:p>
            <a:pPr marL="0" indent="0">
              <a:buNone/>
            </a:pPr>
            <a:endParaRPr lang="en-US" dirty="0"/>
          </a:p>
        </p:txBody>
      </p:sp>
    </p:spTree>
    <p:extLst>
      <p:ext uri="{BB962C8B-B14F-4D97-AF65-F5344CB8AC3E}">
        <p14:creationId xmlns:p14="http://schemas.microsoft.com/office/powerpoint/2010/main" val="585175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56BC8-5D56-47AF-82CB-C9977BE44779}"/>
              </a:ext>
            </a:extLst>
          </p:cNvPr>
          <p:cNvSpPr>
            <a:spLocks noGrp="1"/>
          </p:cNvSpPr>
          <p:nvPr>
            <p:ph type="title"/>
          </p:nvPr>
        </p:nvSpPr>
        <p:spPr/>
        <p:txBody>
          <a:bodyPr/>
          <a:lstStyle/>
          <a:p>
            <a:r>
              <a:rPr lang="en-US" dirty="0"/>
              <a:t>Luke 11:4-13</a:t>
            </a:r>
          </a:p>
        </p:txBody>
      </p:sp>
      <p:sp>
        <p:nvSpPr>
          <p:cNvPr id="3" name="Content Placeholder 2">
            <a:extLst>
              <a:ext uri="{FF2B5EF4-FFF2-40B4-BE49-F238E27FC236}">
                <a16:creationId xmlns:a16="http://schemas.microsoft.com/office/drawing/2014/main" id="{4AEF24E3-D930-43D1-8004-61BC9B38EFB8}"/>
              </a:ext>
            </a:extLst>
          </p:cNvPr>
          <p:cNvSpPr>
            <a:spLocks noGrp="1"/>
          </p:cNvSpPr>
          <p:nvPr>
            <p:ph idx="1"/>
          </p:nvPr>
        </p:nvSpPr>
        <p:spPr>
          <a:xfrm>
            <a:off x="685801" y="2142067"/>
            <a:ext cx="10131425" cy="4578329"/>
          </a:xfrm>
        </p:spPr>
        <p:txBody>
          <a:bodyPr>
            <a:normAutofit fontScale="92500"/>
          </a:bodyPr>
          <a:lstStyle/>
          <a:p>
            <a:pPr marL="0" indent="0">
              <a:buNone/>
            </a:pPr>
            <a:r>
              <a:rPr lang="en-US" sz="4000" b="0" i="0" dirty="0">
                <a:effectLst/>
                <a:latin typeface="helvetica" panose="020B0604020202020204" pitchFamily="34" charset="0"/>
              </a:rPr>
              <a:t>“And so I tell you, keep on asking, and you will receive what you ask for. Keep on seeking, and you will find. Keep on knocking, and the door will be opened to you.</a:t>
            </a:r>
          </a:p>
          <a:p>
            <a:pPr marL="0" indent="0">
              <a:buNone/>
            </a:pPr>
            <a:r>
              <a:rPr lang="en-US" sz="4000" b="0" i="0" dirty="0">
                <a:effectLst/>
                <a:latin typeface="helvetica" panose="020B0604020202020204" pitchFamily="34" charset="0"/>
              </a:rPr>
              <a:t> For everyone who asks, receives. Everyone who seeks, finds. And to everyone who knocks, the door will be opened. </a:t>
            </a:r>
          </a:p>
          <a:p>
            <a:pPr marL="0" indent="0">
              <a:buNone/>
            </a:pPr>
            <a:endParaRPr lang="en-US" dirty="0"/>
          </a:p>
        </p:txBody>
      </p:sp>
    </p:spTree>
    <p:extLst>
      <p:ext uri="{BB962C8B-B14F-4D97-AF65-F5344CB8AC3E}">
        <p14:creationId xmlns:p14="http://schemas.microsoft.com/office/powerpoint/2010/main" val="2829453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210</TotalTime>
  <Words>519</Words>
  <Application>Microsoft Office PowerPoint</Application>
  <PresentationFormat>Widescreen</PresentationFormat>
  <Paragraphs>39</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helvetica</vt:lpstr>
      <vt:lpstr>Helvetica Neue</vt:lpstr>
      <vt:lpstr>Roboto</vt:lpstr>
      <vt:lpstr>Celestial</vt:lpstr>
      <vt:lpstr>PRACTICE PERSISTENCE</vt:lpstr>
      <vt:lpstr>PowerPoint Presentation</vt:lpstr>
      <vt:lpstr>PowerPoint Presentation</vt:lpstr>
      <vt:lpstr>PowerPoint Presentation</vt:lpstr>
      <vt:lpstr>Ephesians 6:18</vt:lpstr>
      <vt:lpstr>Luke 11:4-13</vt:lpstr>
      <vt:lpstr>Luke 11:4-13</vt:lpstr>
      <vt:lpstr>PowerPoint Presentation</vt:lpstr>
      <vt:lpstr>Luke 11:4-13</vt:lpstr>
      <vt:lpstr>Luke 11:4-13</vt:lpstr>
      <vt:lpstr>DEFINITION - ask</vt:lpstr>
      <vt:lpstr>ask</vt:lpstr>
      <vt:lpstr>James 4:3</vt:lpstr>
      <vt:lpstr>Definition - seek</vt:lpstr>
      <vt:lpstr>seek</vt:lpstr>
      <vt:lpstr>Definition - knock</vt:lpstr>
      <vt:lpstr>knock</vt:lpstr>
      <vt:lpstr>KNOCK</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 PERSISTANCE</dc:title>
  <dc:creator>Cynthia Thomas</dc:creator>
  <cp:lastModifiedBy>Douglas Martin</cp:lastModifiedBy>
  <cp:revision>14</cp:revision>
  <dcterms:created xsi:type="dcterms:W3CDTF">2021-04-03T00:27:46Z</dcterms:created>
  <dcterms:modified xsi:type="dcterms:W3CDTF">2021-04-07T18:38:57Z</dcterms:modified>
</cp:coreProperties>
</file>