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6" r:id="rId2"/>
    <p:sldId id="262" r:id="rId3"/>
    <p:sldId id="338" r:id="rId4"/>
    <p:sldId id="440" r:id="rId5"/>
    <p:sldId id="439" r:id="rId6"/>
    <p:sldId id="441" r:id="rId7"/>
    <p:sldId id="442" r:id="rId8"/>
    <p:sldId id="375" r:id="rId9"/>
    <p:sldId id="451" r:id="rId10"/>
    <p:sldId id="450" r:id="rId11"/>
    <p:sldId id="372" r:id="rId12"/>
    <p:sldId id="412" r:id="rId13"/>
    <p:sldId id="443" r:id="rId14"/>
    <p:sldId id="444" r:id="rId15"/>
    <p:sldId id="291" r:id="rId16"/>
    <p:sldId id="445" r:id="rId17"/>
    <p:sldId id="446" r:id="rId18"/>
    <p:sldId id="409" r:id="rId19"/>
    <p:sldId id="447" r:id="rId20"/>
    <p:sldId id="448" r:id="rId21"/>
    <p:sldId id="398" r:id="rId22"/>
    <p:sldId id="452" r:id="rId23"/>
    <p:sldId id="453" r:id="rId24"/>
    <p:sldId id="449" r:id="rId25"/>
    <p:sldId id="455" r:id="rId26"/>
    <p:sldId id="454" r:id="rId27"/>
  </p:sldIdLst>
  <p:sldSz cx="12192000" cy="6858000"/>
  <p:notesSz cx="7053263" cy="93567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744" y="6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842756-30EC-4058-B2D9-EE3C27CB5F1E}"/>
              </a:ext>
            </a:extLst>
          </p:cNvPr>
          <p:cNvSpPr>
            <a:spLocks noGrp="1"/>
          </p:cNvSpPr>
          <p:nvPr>
            <p:ph type="hdr" sz="quarter"/>
          </p:nvPr>
        </p:nvSpPr>
        <p:spPr>
          <a:xfrm>
            <a:off x="0" y="0"/>
            <a:ext cx="3055938" cy="468313"/>
          </a:xfrm>
          <a:prstGeom prst="rect">
            <a:avLst/>
          </a:prstGeom>
        </p:spPr>
        <p:txBody>
          <a:bodyPr vert="horz" lIns="94140" tIns="47071" rIns="94140" bIns="47071" rtlCol="0"/>
          <a:lstStyle>
            <a:lvl1pPr algn="l">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29AFDE8F-C5F5-4AD6-A765-6648DAC62460}"/>
              </a:ext>
            </a:extLst>
          </p:cNvPr>
          <p:cNvSpPr>
            <a:spLocks noGrp="1"/>
          </p:cNvSpPr>
          <p:nvPr>
            <p:ph type="dt" sz="quarter" idx="1"/>
          </p:nvPr>
        </p:nvSpPr>
        <p:spPr>
          <a:xfrm>
            <a:off x="3995738" y="0"/>
            <a:ext cx="3055937" cy="468313"/>
          </a:xfrm>
          <a:prstGeom prst="rect">
            <a:avLst/>
          </a:prstGeom>
        </p:spPr>
        <p:txBody>
          <a:bodyPr vert="horz" lIns="94140" tIns="47071" rIns="94140" bIns="47071" rtlCol="0"/>
          <a:lstStyle>
            <a:lvl1pPr algn="r">
              <a:defRPr sz="1200">
                <a:latin typeface="Arial" charset="0"/>
                <a:cs typeface="Arial" charset="0"/>
              </a:defRPr>
            </a:lvl1pPr>
          </a:lstStyle>
          <a:p>
            <a:pPr>
              <a:defRPr/>
            </a:pPr>
            <a:fld id="{62F4643A-0BC3-4C3E-A90B-C11AB09CD7F9}" type="datetimeFigureOut">
              <a:rPr lang="en-US"/>
              <a:pPr>
                <a:defRPr/>
              </a:pPr>
              <a:t>04/05/2020</a:t>
            </a:fld>
            <a:endParaRPr lang="en-US"/>
          </a:p>
        </p:txBody>
      </p:sp>
      <p:sp>
        <p:nvSpPr>
          <p:cNvPr id="4" name="Footer Placeholder 3">
            <a:extLst>
              <a:ext uri="{FF2B5EF4-FFF2-40B4-BE49-F238E27FC236}">
                <a16:creationId xmlns:a16="http://schemas.microsoft.com/office/drawing/2014/main" id="{44DB930E-64D5-415C-91BD-3DCCBC4E676D}"/>
              </a:ext>
            </a:extLst>
          </p:cNvPr>
          <p:cNvSpPr>
            <a:spLocks noGrp="1"/>
          </p:cNvSpPr>
          <p:nvPr>
            <p:ph type="ftr" sz="quarter" idx="2"/>
          </p:nvPr>
        </p:nvSpPr>
        <p:spPr>
          <a:xfrm>
            <a:off x="0" y="8886825"/>
            <a:ext cx="3055938" cy="468313"/>
          </a:xfrm>
          <a:prstGeom prst="rect">
            <a:avLst/>
          </a:prstGeom>
        </p:spPr>
        <p:txBody>
          <a:bodyPr vert="horz" lIns="94140" tIns="47071" rIns="94140" bIns="47071" rtlCol="0" anchor="b"/>
          <a:lstStyle>
            <a:lvl1pPr algn="l">
              <a:defRPr sz="1200">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F084804D-EE0A-4953-9A68-6EF099951886}"/>
              </a:ext>
            </a:extLst>
          </p:cNvPr>
          <p:cNvSpPr>
            <a:spLocks noGrp="1"/>
          </p:cNvSpPr>
          <p:nvPr>
            <p:ph type="sldNum" sz="quarter" idx="3"/>
          </p:nvPr>
        </p:nvSpPr>
        <p:spPr>
          <a:xfrm>
            <a:off x="3995738" y="8886825"/>
            <a:ext cx="3055937" cy="468313"/>
          </a:xfrm>
          <a:prstGeom prst="rect">
            <a:avLst/>
          </a:prstGeom>
        </p:spPr>
        <p:txBody>
          <a:bodyPr vert="horz" wrap="square" lIns="94140" tIns="47071" rIns="94140" bIns="47071" numCol="1" anchor="b" anchorCtr="0" compatLnSpc="1">
            <a:prstTxWarp prst="textNoShape">
              <a:avLst/>
            </a:prstTxWarp>
          </a:bodyPr>
          <a:lstStyle>
            <a:lvl1pPr algn="r">
              <a:defRPr sz="1200"/>
            </a:lvl1pPr>
          </a:lstStyle>
          <a:p>
            <a:fld id="{511F2757-3737-42C7-AE55-481A7767451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A227E11-1D73-4490-8247-B9C85B9F1E4E}"/>
              </a:ext>
            </a:extLst>
          </p:cNvPr>
          <p:cNvSpPr>
            <a:spLocks noGrp="1"/>
          </p:cNvSpPr>
          <p:nvPr>
            <p:ph type="dt" sz="half" idx="10"/>
          </p:nvPr>
        </p:nvSpPr>
        <p:spPr/>
        <p:txBody>
          <a:bodyPr/>
          <a:lstStyle>
            <a:lvl1pPr>
              <a:defRPr/>
            </a:lvl1pPr>
          </a:lstStyle>
          <a:p>
            <a:pPr>
              <a:defRPr/>
            </a:pPr>
            <a:fld id="{05F13A14-0C10-4284-81BB-4D387D8FF805}" type="datetimeFigureOut">
              <a:rPr lang="en-US"/>
              <a:pPr>
                <a:defRPr/>
              </a:pPr>
              <a:t>04/05/2020</a:t>
            </a:fld>
            <a:endParaRPr lang="en-US"/>
          </a:p>
        </p:txBody>
      </p:sp>
      <p:sp>
        <p:nvSpPr>
          <p:cNvPr id="5" name="Footer Placeholder 4">
            <a:extLst>
              <a:ext uri="{FF2B5EF4-FFF2-40B4-BE49-F238E27FC236}">
                <a16:creationId xmlns:a16="http://schemas.microsoft.com/office/drawing/2014/main" id="{3704CC48-4C84-4DA7-9EAD-17F2BE2EA15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2E790B9-3FFE-4A72-89F9-32F3BB21400C}"/>
              </a:ext>
            </a:extLst>
          </p:cNvPr>
          <p:cNvSpPr>
            <a:spLocks noGrp="1"/>
          </p:cNvSpPr>
          <p:nvPr>
            <p:ph type="sldNum" sz="quarter" idx="12"/>
          </p:nvPr>
        </p:nvSpPr>
        <p:spPr/>
        <p:txBody>
          <a:bodyPr/>
          <a:lstStyle>
            <a:lvl1pPr>
              <a:defRPr/>
            </a:lvl1pPr>
          </a:lstStyle>
          <a:p>
            <a:fld id="{8005F99D-F9C1-40D5-AD55-20B0F028F905}" type="slidenum">
              <a:rPr lang="en-US" altLang="en-US"/>
              <a:pPr/>
              <a:t>‹#›</a:t>
            </a:fld>
            <a:endParaRPr lang="en-US" altLang="en-US"/>
          </a:p>
        </p:txBody>
      </p:sp>
    </p:spTree>
    <p:extLst>
      <p:ext uri="{BB962C8B-B14F-4D97-AF65-F5344CB8AC3E}">
        <p14:creationId xmlns:p14="http://schemas.microsoft.com/office/powerpoint/2010/main" val="572339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188597-A1FE-48DC-A086-6FED6D4E2BC9}"/>
              </a:ext>
            </a:extLst>
          </p:cNvPr>
          <p:cNvSpPr>
            <a:spLocks noGrp="1"/>
          </p:cNvSpPr>
          <p:nvPr>
            <p:ph type="dt" sz="half" idx="10"/>
          </p:nvPr>
        </p:nvSpPr>
        <p:spPr/>
        <p:txBody>
          <a:bodyPr/>
          <a:lstStyle>
            <a:lvl1pPr>
              <a:defRPr/>
            </a:lvl1pPr>
          </a:lstStyle>
          <a:p>
            <a:pPr>
              <a:defRPr/>
            </a:pPr>
            <a:fld id="{80346200-39C7-4C3F-8CB6-630D29C540C5}" type="datetimeFigureOut">
              <a:rPr lang="en-US"/>
              <a:pPr>
                <a:defRPr/>
              </a:pPr>
              <a:t>04/05/2020</a:t>
            </a:fld>
            <a:endParaRPr lang="en-US"/>
          </a:p>
        </p:txBody>
      </p:sp>
      <p:sp>
        <p:nvSpPr>
          <p:cNvPr id="5" name="Footer Placeholder 4">
            <a:extLst>
              <a:ext uri="{FF2B5EF4-FFF2-40B4-BE49-F238E27FC236}">
                <a16:creationId xmlns:a16="http://schemas.microsoft.com/office/drawing/2014/main" id="{AEE28587-39C0-4EAC-9344-817938314E1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3E90267-93CD-483E-A27B-76D512BB40C9}"/>
              </a:ext>
            </a:extLst>
          </p:cNvPr>
          <p:cNvSpPr>
            <a:spLocks noGrp="1"/>
          </p:cNvSpPr>
          <p:nvPr>
            <p:ph type="sldNum" sz="quarter" idx="12"/>
          </p:nvPr>
        </p:nvSpPr>
        <p:spPr/>
        <p:txBody>
          <a:bodyPr/>
          <a:lstStyle>
            <a:lvl1pPr>
              <a:defRPr/>
            </a:lvl1pPr>
          </a:lstStyle>
          <a:p>
            <a:fld id="{AD4A6961-0379-4A9B-8A79-15C2B63E4489}" type="slidenum">
              <a:rPr lang="en-US" altLang="en-US"/>
              <a:pPr/>
              <a:t>‹#›</a:t>
            </a:fld>
            <a:endParaRPr lang="en-US" altLang="en-US"/>
          </a:p>
        </p:txBody>
      </p:sp>
    </p:spTree>
    <p:extLst>
      <p:ext uri="{BB962C8B-B14F-4D97-AF65-F5344CB8AC3E}">
        <p14:creationId xmlns:p14="http://schemas.microsoft.com/office/powerpoint/2010/main" val="809715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A006CE-BC68-4B1D-983A-157110C35114}"/>
              </a:ext>
            </a:extLst>
          </p:cNvPr>
          <p:cNvSpPr>
            <a:spLocks noGrp="1"/>
          </p:cNvSpPr>
          <p:nvPr>
            <p:ph type="dt" sz="half" idx="10"/>
          </p:nvPr>
        </p:nvSpPr>
        <p:spPr/>
        <p:txBody>
          <a:bodyPr/>
          <a:lstStyle>
            <a:lvl1pPr>
              <a:defRPr/>
            </a:lvl1pPr>
          </a:lstStyle>
          <a:p>
            <a:pPr>
              <a:defRPr/>
            </a:pPr>
            <a:fld id="{D2B819F5-5052-4916-B8B2-76EB38976B1D}" type="datetimeFigureOut">
              <a:rPr lang="en-US"/>
              <a:pPr>
                <a:defRPr/>
              </a:pPr>
              <a:t>04/05/2020</a:t>
            </a:fld>
            <a:endParaRPr lang="en-US"/>
          </a:p>
        </p:txBody>
      </p:sp>
      <p:sp>
        <p:nvSpPr>
          <p:cNvPr id="5" name="Footer Placeholder 4">
            <a:extLst>
              <a:ext uri="{FF2B5EF4-FFF2-40B4-BE49-F238E27FC236}">
                <a16:creationId xmlns:a16="http://schemas.microsoft.com/office/drawing/2014/main" id="{C46CF305-405D-4E7D-9DD7-7D416AE5D9C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E204A89-25D1-4BE3-BA0E-80FA13BB9CD0}"/>
              </a:ext>
            </a:extLst>
          </p:cNvPr>
          <p:cNvSpPr>
            <a:spLocks noGrp="1"/>
          </p:cNvSpPr>
          <p:nvPr>
            <p:ph type="sldNum" sz="quarter" idx="12"/>
          </p:nvPr>
        </p:nvSpPr>
        <p:spPr/>
        <p:txBody>
          <a:bodyPr/>
          <a:lstStyle>
            <a:lvl1pPr>
              <a:defRPr/>
            </a:lvl1pPr>
          </a:lstStyle>
          <a:p>
            <a:fld id="{5FBCC053-DE9B-46A8-8697-B175B23834EB}" type="slidenum">
              <a:rPr lang="en-US" altLang="en-US"/>
              <a:pPr/>
              <a:t>‹#›</a:t>
            </a:fld>
            <a:endParaRPr lang="en-US" altLang="en-US"/>
          </a:p>
        </p:txBody>
      </p:sp>
    </p:spTree>
    <p:extLst>
      <p:ext uri="{BB962C8B-B14F-4D97-AF65-F5344CB8AC3E}">
        <p14:creationId xmlns:p14="http://schemas.microsoft.com/office/powerpoint/2010/main" val="261576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177B95-C53A-4E63-8F81-04BC34844521}"/>
              </a:ext>
            </a:extLst>
          </p:cNvPr>
          <p:cNvSpPr>
            <a:spLocks noGrp="1"/>
          </p:cNvSpPr>
          <p:nvPr>
            <p:ph type="dt" sz="half" idx="10"/>
          </p:nvPr>
        </p:nvSpPr>
        <p:spPr/>
        <p:txBody>
          <a:bodyPr/>
          <a:lstStyle>
            <a:lvl1pPr>
              <a:defRPr/>
            </a:lvl1pPr>
          </a:lstStyle>
          <a:p>
            <a:pPr>
              <a:defRPr/>
            </a:pPr>
            <a:fld id="{5D70576E-19C7-4013-BF73-F9CBBF49E765}" type="datetimeFigureOut">
              <a:rPr lang="en-US"/>
              <a:pPr>
                <a:defRPr/>
              </a:pPr>
              <a:t>04/05/2020</a:t>
            </a:fld>
            <a:endParaRPr lang="en-US"/>
          </a:p>
        </p:txBody>
      </p:sp>
      <p:sp>
        <p:nvSpPr>
          <p:cNvPr id="5" name="Footer Placeholder 4">
            <a:extLst>
              <a:ext uri="{FF2B5EF4-FFF2-40B4-BE49-F238E27FC236}">
                <a16:creationId xmlns:a16="http://schemas.microsoft.com/office/drawing/2014/main" id="{F4FD0CD5-A7B8-4105-8792-BC9D00617CE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3C4D085-7BEA-411C-A404-CA04E941ADF2}"/>
              </a:ext>
            </a:extLst>
          </p:cNvPr>
          <p:cNvSpPr>
            <a:spLocks noGrp="1"/>
          </p:cNvSpPr>
          <p:nvPr>
            <p:ph type="sldNum" sz="quarter" idx="12"/>
          </p:nvPr>
        </p:nvSpPr>
        <p:spPr/>
        <p:txBody>
          <a:bodyPr/>
          <a:lstStyle>
            <a:lvl1pPr>
              <a:defRPr/>
            </a:lvl1pPr>
          </a:lstStyle>
          <a:p>
            <a:fld id="{D1257569-6666-47AA-9A7A-08B8C122C95F}" type="slidenum">
              <a:rPr lang="en-US" altLang="en-US"/>
              <a:pPr/>
              <a:t>‹#›</a:t>
            </a:fld>
            <a:endParaRPr lang="en-US" altLang="en-US"/>
          </a:p>
        </p:txBody>
      </p:sp>
    </p:spTree>
    <p:extLst>
      <p:ext uri="{BB962C8B-B14F-4D97-AF65-F5344CB8AC3E}">
        <p14:creationId xmlns:p14="http://schemas.microsoft.com/office/powerpoint/2010/main" val="566531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F9C9EF-85CC-41CB-931B-CD971E98E5C2}"/>
              </a:ext>
            </a:extLst>
          </p:cNvPr>
          <p:cNvSpPr>
            <a:spLocks noGrp="1"/>
          </p:cNvSpPr>
          <p:nvPr>
            <p:ph type="dt" sz="half" idx="10"/>
          </p:nvPr>
        </p:nvSpPr>
        <p:spPr/>
        <p:txBody>
          <a:bodyPr/>
          <a:lstStyle>
            <a:lvl1pPr>
              <a:defRPr/>
            </a:lvl1pPr>
          </a:lstStyle>
          <a:p>
            <a:pPr>
              <a:defRPr/>
            </a:pPr>
            <a:fld id="{C938401E-1C5F-41FA-AD30-4297F3535BA0}" type="datetimeFigureOut">
              <a:rPr lang="en-US"/>
              <a:pPr>
                <a:defRPr/>
              </a:pPr>
              <a:t>04/05/2020</a:t>
            </a:fld>
            <a:endParaRPr lang="en-US"/>
          </a:p>
        </p:txBody>
      </p:sp>
      <p:sp>
        <p:nvSpPr>
          <p:cNvPr id="5" name="Footer Placeholder 4">
            <a:extLst>
              <a:ext uri="{FF2B5EF4-FFF2-40B4-BE49-F238E27FC236}">
                <a16:creationId xmlns:a16="http://schemas.microsoft.com/office/drawing/2014/main" id="{0FDFF053-714A-459B-B66D-055597FB540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FDFABC1-5188-40B6-932D-E88F32F68FEF}"/>
              </a:ext>
            </a:extLst>
          </p:cNvPr>
          <p:cNvSpPr>
            <a:spLocks noGrp="1"/>
          </p:cNvSpPr>
          <p:nvPr>
            <p:ph type="sldNum" sz="quarter" idx="12"/>
          </p:nvPr>
        </p:nvSpPr>
        <p:spPr/>
        <p:txBody>
          <a:bodyPr/>
          <a:lstStyle>
            <a:lvl1pPr>
              <a:defRPr/>
            </a:lvl1pPr>
          </a:lstStyle>
          <a:p>
            <a:fld id="{DD175A04-7DB9-4061-95FE-E2556DEB425B}" type="slidenum">
              <a:rPr lang="en-US" altLang="en-US"/>
              <a:pPr/>
              <a:t>‹#›</a:t>
            </a:fld>
            <a:endParaRPr lang="en-US" altLang="en-US"/>
          </a:p>
        </p:txBody>
      </p:sp>
    </p:spTree>
    <p:extLst>
      <p:ext uri="{BB962C8B-B14F-4D97-AF65-F5344CB8AC3E}">
        <p14:creationId xmlns:p14="http://schemas.microsoft.com/office/powerpoint/2010/main" val="194936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EF9A52D-CD5D-49A9-947E-0B4441D4F4F4}"/>
              </a:ext>
            </a:extLst>
          </p:cNvPr>
          <p:cNvSpPr>
            <a:spLocks noGrp="1"/>
          </p:cNvSpPr>
          <p:nvPr>
            <p:ph type="dt" sz="half" idx="10"/>
          </p:nvPr>
        </p:nvSpPr>
        <p:spPr/>
        <p:txBody>
          <a:bodyPr/>
          <a:lstStyle>
            <a:lvl1pPr>
              <a:defRPr/>
            </a:lvl1pPr>
          </a:lstStyle>
          <a:p>
            <a:pPr>
              <a:defRPr/>
            </a:pPr>
            <a:fld id="{6127FC68-32F9-4A50-AA9D-E01BB7B9CAFE}" type="datetimeFigureOut">
              <a:rPr lang="en-US"/>
              <a:pPr>
                <a:defRPr/>
              </a:pPr>
              <a:t>04/05/2020</a:t>
            </a:fld>
            <a:endParaRPr lang="en-US"/>
          </a:p>
        </p:txBody>
      </p:sp>
      <p:sp>
        <p:nvSpPr>
          <p:cNvPr id="6" name="Footer Placeholder 4">
            <a:extLst>
              <a:ext uri="{FF2B5EF4-FFF2-40B4-BE49-F238E27FC236}">
                <a16:creationId xmlns:a16="http://schemas.microsoft.com/office/drawing/2014/main" id="{776A4CE7-7443-4058-962B-8B4759402CD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D8E3846-B37B-466C-8476-C685ED8680D3}"/>
              </a:ext>
            </a:extLst>
          </p:cNvPr>
          <p:cNvSpPr>
            <a:spLocks noGrp="1"/>
          </p:cNvSpPr>
          <p:nvPr>
            <p:ph type="sldNum" sz="quarter" idx="12"/>
          </p:nvPr>
        </p:nvSpPr>
        <p:spPr/>
        <p:txBody>
          <a:bodyPr/>
          <a:lstStyle>
            <a:lvl1pPr>
              <a:defRPr/>
            </a:lvl1pPr>
          </a:lstStyle>
          <a:p>
            <a:fld id="{C92460B4-4AFC-4A3E-8C44-5D65B84E9967}" type="slidenum">
              <a:rPr lang="en-US" altLang="en-US"/>
              <a:pPr/>
              <a:t>‹#›</a:t>
            </a:fld>
            <a:endParaRPr lang="en-US" altLang="en-US"/>
          </a:p>
        </p:txBody>
      </p:sp>
    </p:spTree>
    <p:extLst>
      <p:ext uri="{BB962C8B-B14F-4D97-AF65-F5344CB8AC3E}">
        <p14:creationId xmlns:p14="http://schemas.microsoft.com/office/powerpoint/2010/main" val="2757758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104D30D6-3D82-44AD-99C3-F4264E1DE4A2}"/>
              </a:ext>
            </a:extLst>
          </p:cNvPr>
          <p:cNvSpPr>
            <a:spLocks noGrp="1"/>
          </p:cNvSpPr>
          <p:nvPr>
            <p:ph type="dt" sz="half" idx="10"/>
          </p:nvPr>
        </p:nvSpPr>
        <p:spPr/>
        <p:txBody>
          <a:bodyPr/>
          <a:lstStyle>
            <a:lvl1pPr>
              <a:defRPr/>
            </a:lvl1pPr>
          </a:lstStyle>
          <a:p>
            <a:pPr>
              <a:defRPr/>
            </a:pPr>
            <a:fld id="{442C0250-1997-4A8D-8250-2BF2E1E68894}" type="datetimeFigureOut">
              <a:rPr lang="en-US"/>
              <a:pPr>
                <a:defRPr/>
              </a:pPr>
              <a:t>04/05/2020</a:t>
            </a:fld>
            <a:endParaRPr lang="en-US"/>
          </a:p>
        </p:txBody>
      </p:sp>
      <p:sp>
        <p:nvSpPr>
          <p:cNvPr id="8" name="Footer Placeholder 4">
            <a:extLst>
              <a:ext uri="{FF2B5EF4-FFF2-40B4-BE49-F238E27FC236}">
                <a16:creationId xmlns:a16="http://schemas.microsoft.com/office/drawing/2014/main" id="{B900C233-148E-4296-801D-137C13801F6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C9DA2F6-5120-417E-82DF-509F85ED261D}"/>
              </a:ext>
            </a:extLst>
          </p:cNvPr>
          <p:cNvSpPr>
            <a:spLocks noGrp="1"/>
          </p:cNvSpPr>
          <p:nvPr>
            <p:ph type="sldNum" sz="quarter" idx="12"/>
          </p:nvPr>
        </p:nvSpPr>
        <p:spPr/>
        <p:txBody>
          <a:bodyPr/>
          <a:lstStyle>
            <a:lvl1pPr>
              <a:defRPr/>
            </a:lvl1pPr>
          </a:lstStyle>
          <a:p>
            <a:fld id="{B60198C5-AF89-4FD7-9C72-AD4E9132C19C}" type="slidenum">
              <a:rPr lang="en-US" altLang="en-US"/>
              <a:pPr/>
              <a:t>‹#›</a:t>
            </a:fld>
            <a:endParaRPr lang="en-US" altLang="en-US"/>
          </a:p>
        </p:txBody>
      </p:sp>
    </p:spTree>
    <p:extLst>
      <p:ext uri="{BB962C8B-B14F-4D97-AF65-F5344CB8AC3E}">
        <p14:creationId xmlns:p14="http://schemas.microsoft.com/office/powerpoint/2010/main" val="186224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5C0AD3E-1E69-422F-86C1-15C9A5223E89}"/>
              </a:ext>
            </a:extLst>
          </p:cNvPr>
          <p:cNvSpPr>
            <a:spLocks noGrp="1"/>
          </p:cNvSpPr>
          <p:nvPr>
            <p:ph type="dt" sz="half" idx="10"/>
          </p:nvPr>
        </p:nvSpPr>
        <p:spPr/>
        <p:txBody>
          <a:bodyPr/>
          <a:lstStyle>
            <a:lvl1pPr>
              <a:defRPr/>
            </a:lvl1pPr>
          </a:lstStyle>
          <a:p>
            <a:pPr>
              <a:defRPr/>
            </a:pPr>
            <a:fld id="{BB7CF8FA-9229-43F9-BF3C-418748442C8F}" type="datetimeFigureOut">
              <a:rPr lang="en-US"/>
              <a:pPr>
                <a:defRPr/>
              </a:pPr>
              <a:t>04/05/2020</a:t>
            </a:fld>
            <a:endParaRPr lang="en-US"/>
          </a:p>
        </p:txBody>
      </p:sp>
      <p:sp>
        <p:nvSpPr>
          <p:cNvPr id="4" name="Footer Placeholder 4">
            <a:extLst>
              <a:ext uri="{FF2B5EF4-FFF2-40B4-BE49-F238E27FC236}">
                <a16:creationId xmlns:a16="http://schemas.microsoft.com/office/drawing/2014/main" id="{39B36E95-CC77-4D83-A246-C0EF1CC9A10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7DD1C30-8197-4EBD-A6DC-9DAD61763A1A}"/>
              </a:ext>
            </a:extLst>
          </p:cNvPr>
          <p:cNvSpPr>
            <a:spLocks noGrp="1"/>
          </p:cNvSpPr>
          <p:nvPr>
            <p:ph type="sldNum" sz="quarter" idx="12"/>
          </p:nvPr>
        </p:nvSpPr>
        <p:spPr/>
        <p:txBody>
          <a:bodyPr/>
          <a:lstStyle>
            <a:lvl1pPr>
              <a:defRPr/>
            </a:lvl1pPr>
          </a:lstStyle>
          <a:p>
            <a:fld id="{DED83AA5-B704-4B33-BFD9-3A1F5F1551A4}" type="slidenum">
              <a:rPr lang="en-US" altLang="en-US"/>
              <a:pPr/>
              <a:t>‹#›</a:t>
            </a:fld>
            <a:endParaRPr lang="en-US" altLang="en-US"/>
          </a:p>
        </p:txBody>
      </p:sp>
    </p:spTree>
    <p:extLst>
      <p:ext uri="{BB962C8B-B14F-4D97-AF65-F5344CB8AC3E}">
        <p14:creationId xmlns:p14="http://schemas.microsoft.com/office/powerpoint/2010/main" val="4123741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4F15CBA-1A73-4E7E-A0CA-3789DA101B68}"/>
              </a:ext>
            </a:extLst>
          </p:cNvPr>
          <p:cNvSpPr>
            <a:spLocks noGrp="1"/>
          </p:cNvSpPr>
          <p:nvPr>
            <p:ph type="dt" sz="half" idx="10"/>
          </p:nvPr>
        </p:nvSpPr>
        <p:spPr/>
        <p:txBody>
          <a:bodyPr/>
          <a:lstStyle>
            <a:lvl1pPr>
              <a:defRPr/>
            </a:lvl1pPr>
          </a:lstStyle>
          <a:p>
            <a:pPr>
              <a:defRPr/>
            </a:pPr>
            <a:fld id="{D544D923-1235-4CF9-B311-1548BE2BC531}" type="datetimeFigureOut">
              <a:rPr lang="en-US"/>
              <a:pPr>
                <a:defRPr/>
              </a:pPr>
              <a:t>04/05/2020</a:t>
            </a:fld>
            <a:endParaRPr lang="en-US"/>
          </a:p>
        </p:txBody>
      </p:sp>
      <p:sp>
        <p:nvSpPr>
          <p:cNvPr id="3" name="Footer Placeholder 4">
            <a:extLst>
              <a:ext uri="{FF2B5EF4-FFF2-40B4-BE49-F238E27FC236}">
                <a16:creationId xmlns:a16="http://schemas.microsoft.com/office/drawing/2014/main" id="{F6B697AC-21F6-45C5-9C0B-CE23BDA76F0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528CF616-AAD5-434A-9B2D-67961D3FF208}"/>
              </a:ext>
            </a:extLst>
          </p:cNvPr>
          <p:cNvSpPr>
            <a:spLocks noGrp="1"/>
          </p:cNvSpPr>
          <p:nvPr>
            <p:ph type="sldNum" sz="quarter" idx="12"/>
          </p:nvPr>
        </p:nvSpPr>
        <p:spPr/>
        <p:txBody>
          <a:bodyPr/>
          <a:lstStyle>
            <a:lvl1pPr>
              <a:defRPr/>
            </a:lvl1pPr>
          </a:lstStyle>
          <a:p>
            <a:fld id="{6C3022AE-FA01-48F5-93F9-1DE1A6CDFEA3}" type="slidenum">
              <a:rPr lang="en-US" altLang="en-US"/>
              <a:pPr/>
              <a:t>‹#›</a:t>
            </a:fld>
            <a:endParaRPr lang="en-US" altLang="en-US"/>
          </a:p>
        </p:txBody>
      </p:sp>
    </p:spTree>
    <p:extLst>
      <p:ext uri="{BB962C8B-B14F-4D97-AF65-F5344CB8AC3E}">
        <p14:creationId xmlns:p14="http://schemas.microsoft.com/office/powerpoint/2010/main" val="1237254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0FCC5B4-A6BD-4B21-97C4-3E83D8AABB68}"/>
              </a:ext>
            </a:extLst>
          </p:cNvPr>
          <p:cNvSpPr>
            <a:spLocks noGrp="1"/>
          </p:cNvSpPr>
          <p:nvPr>
            <p:ph type="dt" sz="half" idx="10"/>
          </p:nvPr>
        </p:nvSpPr>
        <p:spPr/>
        <p:txBody>
          <a:bodyPr/>
          <a:lstStyle>
            <a:lvl1pPr>
              <a:defRPr/>
            </a:lvl1pPr>
          </a:lstStyle>
          <a:p>
            <a:pPr>
              <a:defRPr/>
            </a:pPr>
            <a:fld id="{DE202092-EF46-403F-98C8-5D7B782BBFC2}" type="datetimeFigureOut">
              <a:rPr lang="en-US"/>
              <a:pPr>
                <a:defRPr/>
              </a:pPr>
              <a:t>04/05/2020</a:t>
            </a:fld>
            <a:endParaRPr lang="en-US"/>
          </a:p>
        </p:txBody>
      </p:sp>
      <p:sp>
        <p:nvSpPr>
          <p:cNvPr id="6" name="Footer Placeholder 4">
            <a:extLst>
              <a:ext uri="{FF2B5EF4-FFF2-40B4-BE49-F238E27FC236}">
                <a16:creationId xmlns:a16="http://schemas.microsoft.com/office/drawing/2014/main" id="{F551DBDC-DF43-4BFE-A9F4-E9783FC444D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DFC049F-7DAA-4FCD-97D2-338BEB8A9E65}"/>
              </a:ext>
            </a:extLst>
          </p:cNvPr>
          <p:cNvSpPr>
            <a:spLocks noGrp="1"/>
          </p:cNvSpPr>
          <p:nvPr>
            <p:ph type="sldNum" sz="quarter" idx="12"/>
          </p:nvPr>
        </p:nvSpPr>
        <p:spPr/>
        <p:txBody>
          <a:bodyPr/>
          <a:lstStyle>
            <a:lvl1pPr>
              <a:defRPr/>
            </a:lvl1pPr>
          </a:lstStyle>
          <a:p>
            <a:fld id="{8D018CC0-73CF-48A1-98FC-4DDEB2168B14}" type="slidenum">
              <a:rPr lang="en-US" altLang="en-US"/>
              <a:pPr/>
              <a:t>‹#›</a:t>
            </a:fld>
            <a:endParaRPr lang="en-US" altLang="en-US"/>
          </a:p>
        </p:txBody>
      </p:sp>
    </p:spTree>
    <p:extLst>
      <p:ext uri="{BB962C8B-B14F-4D97-AF65-F5344CB8AC3E}">
        <p14:creationId xmlns:p14="http://schemas.microsoft.com/office/powerpoint/2010/main" val="1595421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A6432EE-3776-46D5-9FB7-22C80DAD5C63}"/>
              </a:ext>
            </a:extLst>
          </p:cNvPr>
          <p:cNvSpPr>
            <a:spLocks noGrp="1"/>
          </p:cNvSpPr>
          <p:nvPr>
            <p:ph type="dt" sz="half" idx="10"/>
          </p:nvPr>
        </p:nvSpPr>
        <p:spPr/>
        <p:txBody>
          <a:bodyPr/>
          <a:lstStyle>
            <a:lvl1pPr>
              <a:defRPr/>
            </a:lvl1pPr>
          </a:lstStyle>
          <a:p>
            <a:pPr>
              <a:defRPr/>
            </a:pPr>
            <a:fld id="{B99275C3-F4AC-4F66-8AE5-2C9E21AB7EA5}" type="datetimeFigureOut">
              <a:rPr lang="en-US"/>
              <a:pPr>
                <a:defRPr/>
              </a:pPr>
              <a:t>04/05/2020</a:t>
            </a:fld>
            <a:endParaRPr lang="en-US"/>
          </a:p>
        </p:txBody>
      </p:sp>
      <p:sp>
        <p:nvSpPr>
          <p:cNvPr id="6" name="Footer Placeholder 4">
            <a:extLst>
              <a:ext uri="{FF2B5EF4-FFF2-40B4-BE49-F238E27FC236}">
                <a16:creationId xmlns:a16="http://schemas.microsoft.com/office/drawing/2014/main" id="{E0E594E3-F2B5-4E4A-9FBC-219EC663815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A3D7A30-C111-4C9D-B12B-831D27E7A3B8}"/>
              </a:ext>
            </a:extLst>
          </p:cNvPr>
          <p:cNvSpPr>
            <a:spLocks noGrp="1"/>
          </p:cNvSpPr>
          <p:nvPr>
            <p:ph type="sldNum" sz="quarter" idx="12"/>
          </p:nvPr>
        </p:nvSpPr>
        <p:spPr/>
        <p:txBody>
          <a:bodyPr/>
          <a:lstStyle>
            <a:lvl1pPr>
              <a:defRPr/>
            </a:lvl1pPr>
          </a:lstStyle>
          <a:p>
            <a:fld id="{458EFDB7-F92E-4CCB-BCDD-7920420DF6D6}" type="slidenum">
              <a:rPr lang="en-US" altLang="en-US"/>
              <a:pPr/>
              <a:t>‹#›</a:t>
            </a:fld>
            <a:endParaRPr lang="en-US" altLang="en-US"/>
          </a:p>
        </p:txBody>
      </p:sp>
    </p:spTree>
    <p:extLst>
      <p:ext uri="{BB962C8B-B14F-4D97-AF65-F5344CB8AC3E}">
        <p14:creationId xmlns:p14="http://schemas.microsoft.com/office/powerpoint/2010/main" val="139005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77CF570-A7EA-460C-AC57-BC5B82E60B66}"/>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2039BF3-5BBB-44B3-9077-5E3920C2E538}"/>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C86AAF6-9E49-4946-9C19-0B711BCF2718}"/>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5146259-3B53-4008-A8A8-E3B83B6E6242}" type="datetimeFigureOut">
              <a:rPr lang="en-US"/>
              <a:pPr>
                <a:defRPr/>
              </a:pPr>
              <a:t>04/05/2020</a:t>
            </a:fld>
            <a:endParaRPr lang="en-US"/>
          </a:p>
        </p:txBody>
      </p:sp>
      <p:sp>
        <p:nvSpPr>
          <p:cNvPr id="5" name="Footer Placeholder 4">
            <a:extLst>
              <a:ext uri="{FF2B5EF4-FFF2-40B4-BE49-F238E27FC236}">
                <a16:creationId xmlns:a16="http://schemas.microsoft.com/office/drawing/2014/main" id="{8A896693-3422-44E7-8EF1-9BE5462ED297}"/>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F501A55-6D50-455F-9AAE-A09EEC4169E4}"/>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4C200B9A-4410-4459-96D0-7FCC3CD0F7D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81BD491F-49A4-4214-831F-4E68F297960D}"/>
              </a:ext>
            </a:extLst>
          </p:cNvPr>
          <p:cNvSpPr>
            <a:spLocks noGrp="1"/>
          </p:cNvSpPr>
          <p:nvPr>
            <p:ph type="ctrTitle"/>
          </p:nvPr>
        </p:nvSpPr>
        <p:spPr/>
        <p:txBody>
          <a:bodyPr/>
          <a:lstStyle/>
          <a:p>
            <a:pPr eaLnBrk="1" hangingPunct="1"/>
            <a:endParaRPr lang="en-US" altLang="en-US"/>
          </a:p>
        </p:txBody>
      </p:sp>
      <p:sp>
        <p:nvSpPr>
          <p:cNvPr id="3" name="Subtitle 2">
            <a:extLst>
              <a:ext uri="{FF2B5EF4-FFF2-40B4-BE49-F238E27FC236}">
                <a16:creationId xmlns:a16="http://schemas.microsoft.com/office/drawing/2014/main" id="{98B19A3F-614E-4142-BFE9-28E099B66DA7}"/>
              </a:ext>
            </a:extLst>
          </p:cNvPr>
          <p:cNvSpPr>
            <a:spLocks noGrp="1"/>
          </p:cNvSpPr>
          <p:nvPr>
            <p:ph type="subTitle" idx="1"/>
          </p:nvPr>
        </p:nvSpPr>
        <p:spPr/>
        <p:txBody>
          <a:bodyPr rtlCol="0">
            <a:normAutofit/>
          </a:bodyPr>
          <a:lstStyle/>
          <a:p>
            <a:pPr eaLnBrk="1" fontAlgn="auto" hangingPunct="1">
              <a:spcAft>
                <a:spcPts val="0"/>
              </a:spcAft>
              <a:defRPr/>
            </a:pPr>
            <a:endParaRPr lang="en-US"/>
          </a:p>
        </p:txBody>
      </p:sp>
      <p:pic>
        <p:nvPicPr>
          <p:cNvPr id="2052" name="Picture 3" descr="gospel of John.png">
            <a:extLst>
              <a:ext uri="{FF2B5EF4-FFF2-40B4-BE49-F238E27FC236}">
                <a16:creationId xmlns:a16="http://schemas.microsoft.com/office/drawing/2014/main" id="{A41FF6FF-589F-4970-A83E-A091BE887274}"/>
              </a:ext>
            </a:extLst>
          </p:cNvPr>
          <p:cNvPicPr>
            <a:picLocks noChangeAspect="1"/>
          </p:cNvPicPr>
          <p:nvPr/>
        </p:nvPicPr>
        <p:blipFill>
          <a:blip r:embed="rId2">
            <a:extLst>
              <a:ext uri="{28A0092B-C50C-407E-A947-70E740481C1C}">
                <a14:useLocalDpi xmlns:a14="http://schemas.microsoft.com/office/drawing/2010/main" val="0"/>
              </a:ext>
            </a:extLst>
          </a:blip>
          <a:srcRect r="27499" b="15556"/>
          <a:stretch>
            <a:fillRect/>
          </a:stretch>
        </p:blipFill>
        <p:spPr bwMode="auto">
          <a:xfrm>
            <a:off x="0" y="0"/>
            <a:ext cx="96498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198C4AD5-8099-438B-A922-7F7704102CC6}"/>
              </a:ext>
            </a:extLst>
          </p:cNvPr>
          <p:cNvSpPr/>
          <p:nvPr/>
        </p:nvSpPr>
        <p:spPr>
          <a:xfrm>
            <a:off x="9649838" y="0"/>
            <a:ext cx="2514600" cy="68580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2056" name="TextBox 5">
            <a:extLst>
              <a:ext uri="{FF2B5EF4-FFF2-40B4-BE49-F238E27FC236}">
                <a16:creationId xmlns:a16="http://schemas.microsoft.com/office/drawing/2014/main" id="{4241C1B2-CE15-4D30-AFFE-FB5F1C6BECA0}"/>
              </a:ext>
            </a:extLst>
          </p:cNvPr>
          <p:cNvSpPr txBox="1">
            <a:spLocks noChangeArrowheads="1"/>
          </p:cNvSpPr>
          <p:nvPr/>
        </p:nvSpPr>
        <p:spPr bwMode="auto">
          <a:xfrm>
            <a:off x="9802238" y="152400"/>
            <a:ext cx="2209800"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6000" dirty="0">
                <a:solidFill>
                  <a:schemeClr val="bg1"/>
                </a:solidFill>
                <a:latin typeface="+mj-lt"/>
                <a:cs typeface="Times New Roman" panose="02020603050405020304" pitchFamily="18" charset="0"/>
              </a:rPr>
              <a:t>Just Who</a:t>
            </a:r>
          </a:p>
          <a:p>
            <a:pPr algn="ctr" eaLnBrk="1" hangingPunct="1"/>
            <a:r>
              <a:rPr lang="en-US" altLang="en-US" sz="6000" dirty="0">
                <a:solidFill>
                  <a:schemeClr val="bg1"/>
                </a:solidFill>
                <a:latin typeface="+mj-lt"/>
                <a:cs typeface="Times New Roman" panose="02020603050405020304" pitchFamily="18" charset="0"/>
              </a:rPr>
              <a:t>Is this</a:t>
            </a:r>
          </a:p>
          <a:p>
            <a:pPr algn="ctr" eaLnBrk="1" hangingPunct="1"/>
            <a:r>
              <a:rPr lang="en-US" altLang="en-US" sz="6000" dirty="0">
                <a:solidFill>
                  <a:schemeClr val="bg1"/>
                </a:solidFill>
                <a:latin typeface="+mj-lt"/>
                <a:cs typeface="Times New Roman" panose="02020603050405020304" pitchFamily="18" charset="0"/>
              </a:rPr>
              <a:t>Jesus?</a:t>
            </a:r>
          </a:p>
          <a:p>
            <a:pPr algn="ctr" eaLnBrk="1" hangingPunct="1"/>
            <a:endParaRPr lang="en-US" altLang="en-US" sz="3200" dirty="0">
              <a:solidFill>
                <a:schemeClr val="bg1"/>
              </a:solidFill>
              <a:latin typeface="+mj-lt"/>
              <a:cs typeface="Times New Roman" panose="02020603050405020304" pitchFamily="18" charset="0"/>
            </a:endParaRPr>
          </a:p>
          <a:p>
            <a:pPr algn="ctr" eaLnBrk="1" hangingPunct="1"/>
            <a:r>
              <a:rPr lang="en-US" altLang="en-US" sz="4000" dirty="0">
                <a:solidFill>
                  <a:schemeClr val="bg1"/>
                </a:solidFill>
                <a:latin typeface="+mj-lt"/>
                <a:cs typeface="Times New Roman" panose="02020603050405020304" pitchFamily="18" charset="0"/>
              </a:rPr>
              <a:t>The Grand</a:t>
            </a:r>
          </a:p>
          <a:p>
            <a:pPr algn="ctr" eaLnBrk="1" hangingPunct="1"/>
            <a:r>
              <a:rPr lang="en-US" altLang="en-US" sz="4000" dirty="0">
                <a:solidFill>
                  <a:schemeClr val="bg1"/>
                </a:solidFill>
                <a:latin typeface="+mj-lt"/>
                <a:cs typeface="Times New Roman" panose="02020603050405020304" pitchFamily="18" charset="0"/>
              </a:rPr>
              <a:t>Entrance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gospel of John.png">
            <a:extLst>
              <a:ext uri="{FF2B5EF4-FFF2-40B4-BE49-F238E27FC236}">
                <a16:creationId xmlns:a16="http://schemas.microsoft.com/office/drawing/2014/main" id="{A69846C1-E82B-4D9D-99F3-735DD7626D2F}"/>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14591"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B6371B45-5C41-446A-AC64-B026A38CA548}"/>
              </a:ext>
            </a:extLst>
          </p:cNvPr>
          <p:cNvSpPr/>
          <p:nvPr/>
        </p:nvSpPr>
        <p:spPr>
          <a:xfrm>
            <a:off x="3490609" y="5562600"/>
            <a:ext cx="8701391"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9222" name="TextBox 5">
            <a:extLst>
              <a:ext uri="{FF2B5EF4-FFF2-40B4-BE49-F238E27FC236}">
                <a16:creationId xmlns:a16="http://schemas.microsoft.com/office/drawing/2014/main" id="{2ADA300C-6F04-4DEA-99BE-EF08F81EDF19}"/>
              </a:ext>
            </a:extLst>
          </p:cNvPr>
          <p:cNvSpPr txBox="1">
            <a:spLocks noChangeArrowheads="1"/>
          </p:cNvSpPr>
          <p:nvPr/>
        </p:nvSpPr>
        <p:spPr bwMode="auto">
          <a:xfrm>
            <a:off x="52578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BC395BFA-2B2F-4F0D-932E-2091648CBB32}"/>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9" name="Straight Connector 8">
            <a:extLst>
              <a:ext uri="{FF2B5EF4-FFF2-40B4-BE49-F238E27FC236}">
                <a16:creationId xmlns:a16="http://schemas.microsoft.com/office/drawing/2014/main" id="{3C0FA890-A68C-443D-A97B-F88E2A1587B8}"/>
              </a:ext>
            </a:extLst>
          </p:cNvPr>
          <p:cNvCxnSpPr>
            <a:cxnSpLocks/>
          </p:cNvCxnSpPr>
          <p:nvPr/>
        </p:nvCxnSpPr>
        <p:spPr>
          <a:xfrm>
            <a:off x="0" y="5334000"/>
            <a:ext cx="12206591"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9">
            <a:extLst>
              <a:ext uri="{FF2B5EF4-FFF2-40B4-BE49-F238E27FC236}">
                <a16:creationId xmlns:a16="http://schemas.microsoft.com/office/drawing/2014/main" id="{FEE4D694-E43A-45F0-A3E6-73A8F09EB585}"/>
              </a:ext>
            </a:extLst>
          </p:cNvPr>
          <p:cNvSpPr txBox="1">
            <a:spLocks noChangeArrowheads="1"/>
          </p:cNvSpPr>
          <p:nvPr/>
        </p:nvSpPr>
        <p:spPr bwMode="auto">
          <a:xfrm>
            <a:off x="685800" y="4992687"/>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QUESTION:</a:t>
            </a:r>
            <a:r>
              <a:rPr lang="en-US" altLang="en-US" sz="3600" dirty="0">
                <a:solidFill>
                  <a:schemeClr val="bg1"/>
                </a:solidFill>
                <a:latin typeface="Calibri" panose="020F0502020204030204" pitchFamily="34" charset="0"/>
              </a:rPr>
              <a:t>	</a:t>
            </a:r>
            <a:endParaRPr lang="en-US" altLang="en-US" sz="3200" dirty="0">
              <a:latin typeface="Calibri" panose="020F0502020204030204" pitchFamily="34" charset="0"/>
            </a:endParaRPr>
          </a:p>
        </p:txBody>
      </p:sp>
      <p:sp>
        <p:nvSpPr>
          <p:cNvPr id="9226" name="TextBox 9">
            <a:extLst>
              <a:ext uri="{FF2B5EF4-FFF2-40B4-BE49-F238E27FC236}">
                <a16:creationId xmlns:a16="http://schemas.microsoft.com/office/drawing/2014/main" id="{DF6E6A96-AB83-4A9C-8CC1-0DD56560F906}"/>
              </a:ext>
            </a:extLst>
          </p:cNvPr>
          <p:cNvSpPr txBox="1">
            <a:spLocks noChangeArrowheads="1"/>
          </p:cNvSpPr>
          <p:nvPr/>
        </p:nvSpPr>
        <p:spPr bwMode="auto">
          <a:xfrm>
            <a:off x="762000" y="1360439"/>
            <a:ext cx="10591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800" dirty="0">
                <a:solidFill>
                  <a:schemeClr val="bg1"/>
                </a:solidFill>
                <a:latin typeface="+mj-lt"/>
              </a:rPr>
              <a:t>Have you ever attended a grand event and enjoyed it but felt like you missed most of it?</a:t>
            </a:r>
          </a:p>
        </p:txBody>
      </p:sp>
    </p:spTree>
    <p:extLst>
      <p:ext uri="{BB962C8B-B14F-4D97-AF65-F5344CB8AC3E}">
        <p14:creationId xmlns:p14="http://schemas.microsoft.com/office/powerpoint/2010/main" val="4081773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gospel of John.png">
            <a:extLst>
              <a:ext uri="{FF2B5EF4-FFF2-40B4-BE49-F238E27FC236}">
                <a16:creationId xmlns:a16="http://schemas.microsoft.com/office/drawing/2014/main" id="{DDFCBBFD-A564-4344-B0B5-E0CEEBCA6402}"/>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57942"/>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019A5790-92F0-4AE7-AD15-649AE3A02527}"/>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0246" name="TextBox 5">
            <a:extLst>
              <a:ext uri="{FF2B5EF4-FFF2-40B4-BE49-F238E27FC236}">
                <a16:creationId xmlns:a16="http://schemas.microsoft.com/office/drawing/2014/main" id="{903DB4C3-ACB7-4F24-9D51-27648C0D4E3F}"/>
              </a:ext>
            </a:extLst>
          </p:cNvPr>
          <p:cNvSpPr txBox="1">
            <a:spLocks noChangeArrowheads="1"/>
          </p:cNvSpPr>
          <p:nvPr/>
        </p:nvSpPr>
        <p:spPr bwMode="auto">
          <a:xfrm>
            <a:off x="52578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9C85D161-6917-45CD-A887-9F1A4D2C514D}"/>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9" name="Straight Connector 8">
            <a:extLst>
              <a:ext uri="{FF2B5EF4-FFF2-40B4-BE49-F238E27FC236}">
                <a16:creationId xmlns:a16="http://schemas.microsoft.com/office/drawing/2014/main" id="{17AA86CC-DC8B-46E9-B622-BB7FC7B2DDD9}"/>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0249" name="TextBox 9">
            <a:extLst>
              <a:ext uri="{FF2B5EF4-FFF2-40B4-BE49-F238E27FC236}">
                <a16:creationId xmlns:a16="http://schemas.microsoft.com/office/drawing/2014/main" id="{3066BD39-D780-46D7-9564-A9EEC1224B93}"/>
              </a:ext>
            </a:extLst>
          </p:cNvPr>
          <p:cNvSpPr txBox="1">
            <a:spLocks noChangeArrowheads="1"/>
          </p:cNvSpPr>
          <p:nvPr/>
        </p:nvSpPr>
        <p:spPr bwMode="auto">
          <a:xfrm>
            <a:off x="685800" y="4964112"/>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OBSERVATION:</a:t>
            </a:r>
            <a:r>
              <a:rPr lang="en-US" altLang="en-US" sz="3600" dirty="0">
                <a:solidFill>
                  <a:schemeClr val="bg1"/>
                </a:solidFill>
                <a:latin typeface="Calibri" panose="020F0502020204030204" pitchFamily="34" charset="0"/>
              </a:rPr>
              <a:t>	</a:t>
            </a:r>
            <a:endParaRPr lang="en-US" altLang="en-US" sz="3200" dirty="0">
              <a:latin typeface="Calibri" panose="020F0502020204030204" pitchFamily="34" charset="0"/>
            </a:endParaRPr>
          </a:p>
        </p:txBody>
      </p:sp>
      <p:sp>
        <p:nvSpPr>
          <p:cNvPr id="10250" name="TextBox 10">
            <a:extLst>
              <a:ext uri="{FF2B5EF4-FFF2-40B4-BE49-F238E27FC236}">
                <a16:creationId xmlns:a16="http://schemas.microsoft.com/office/drawing/2014/main" id="{42EF7F76-0E31-4842-ADE7-EC275F0FCF66}"/>
              </a:ext>
            </a:extLst>
          </p:cNvPr>
          <p:cNvSpPr txBox="1">
            <a:spLocks noChangeArrowheads="1"/>
          </p:cNvSpPr>
          <p:nvPr/>
        </p:nvSpPr>
        <p:spPr bwMode="auto">
          <a:xfrm>
            <a:off x="1143000" y="1427111"/>
            <a:ext cx="93726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400" dirty="0">
                <a:solidFill>
                  <a:schemeClr val="bg1"/>
                </a:solidFill>
                <a:latin typeface="Calibri" panose="020F0502020204030204" pitchFamily="34" charset="0"/>
              </a:rPr>
              <a:t>The prophecies of The Messiah meet together in Jesus of Nazareth!  There are over 300 but here we can delve into ZECHARIAH’s  BIG THREE</a:t>
            </a:r>
            <a:endParaRPr lang="en-US" altLang="en-US" sz="3200" dirty="0">
              <a:solidFill>
                <a:schemeClr val="bg1"/>
              </a:solidFill>
              <a:latin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gospel of John.png">
            <a:extLst>
              <a:ext uri="{FF2B5EF4-FFF2-40B4-BE49-F238E27FC236}">
                <a16:creationId xmlns:a16="http://schemas.microsoft.com/office/drawing/2014/main" id="{2EAC5B3B-6381-45F6-95A3-2DB21F5875BE}"/>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329"/>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9D2FF544-C654-4B2A-9BBA-0D7A0AEEC8E0}"/>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1270" name="TextBox 5">
            <a:extLst>
              <a:ext uri="{FF2B5EF4-FFF2-40B4-BE49-F238E27FC236}">
                <a16:creationId xmlns:a16="http://schemas.microsoft.com/office/drawing/2014/main" id="{832F0DBB-0329-476E-AE7D-1DEF04EAD9A7}"/>
              </a:ext>
            </a:extLst>
          </p:cNvPr>
          <p:cNvSpPr txBox="1">
            <a:spLocks noChangeArrowheads="1"/>
          </p:cNvSpPr>
          <p:nvPr/>
        </p:nvSpPr>
        <p:spPr bwMode="auto">
          <a:xfrm>
            <a:off x="51054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dirty="0">
                <a:solidFill>
                  <a:schemeClr val="bg1"/>
                </a:solidFill>
                <a:latin typeface="+mj-lt"/>
                <a:cs typeface="Times New Roman" panose="02020603050405020304" pitchFamily="18" charset="0"/>
              </a:rPr>
              <a:t>Just Who Is This Jesus? </a:t>
            </a:r>
          </a:p>
          <a:p>
            <a:pPr algn="ctr" eaLnBrk="1" hangingPunct="1"/>
            <a:r>
              <a:rPr lang="en-US" altLang="en-US" sz="3600" b="1"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E5785F89-142A-44C3-A702-EE07F7DB97E4}"/>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92D3129C-622E-4C3B-BE1E-77EA6BEA54C2}"/>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1273" name="TextBox 9">
            <a:extLst>
              <a:ext uri="{FF2B5EF4-FFF2-40B4-BE49-F238E27FC236}">
                <a16:creationId xmlns:a16="http://schemas.microsoft.com/office/drawing/2014/main" id="{9380EC3B-2BE1-4C9A-8318-5DC3F80A2ED7}"/>
              </a:ext>
            </a:extLst>
          </p:cNvPr>
          <p:cNvSpPr txBox="1">
            <a:spLocks noChangeArrowheads="1"/>
          </p:cNvSpPr>
          <p:nvPr/>
        </p:nvSpPr>
        <p:spPr bwMode="auto">
          <a:xfrm>
            <a:off x="762000" y="5029200"/>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POINT #1:</a:t>
            </a:r>
            <a:endParaRPr lang="en-US" altLang="en-US" sz="3200" b="1" dirty="0">
              <a:latin typeface="Calibri" panose="020F0502020204030204" pitchFamily="34" charset="0"/>
            </a:endParaRPr>
          </a:p>
        </p:txBody>
      </p:sp>
      <p:sp>
        <p:nvSpPr>
          <p:cNvPr id="11274" name="TextBox 7">
            <a:extLst>
              <a:ext uri="{FF2B5EF4-FFF2-40B4-BE49-F238E27FC236}">
                <a16:creationId xmlns:a16="http://schemas.microsoft.com/office/drawing/2014/main" id="{D714DCAC-134F-4EDD-B03E-3E233DDEE028}"/>
              </a:ext>
            </a:extLst>
          </p:cNvPr>
          <p:cNvSpPr txBox="1">
            <a:spLocks noChangeArrowheads="1"/>
          </p:cNvSpPr>
          <p:nvPr/>
        </p:nvSpPr>
        <p:spPr bwMode="auto">
          <a:xfrm>
            <a:off x="1752600" y="2133600"/>
            <a:ext cx="8686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800" b="1" dirty="0">
                <a:solidFill>
                  <a:schemeClr val="bg1"/>
                </a:solidFill>
                <a:latin typeface="Calibri" panose="020F0502020204030204" pitchFamily="34" charset="0"/>
              </a:rPr>
              <a:t>Jesus (Joshua) the Messiah is the High Priest in the New Temple</a:t>
            </a:r>
            <a:endParaRPr lang="en-US" altLang="en-US" sz="2800" b="1" dirty="0">
              <a:solidFill>
                <a:schemeClr val="bg1"/>
              </a:solidFill>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descr="gospel of John.png">
            <a:extLst>
              <a:ext uri="{FF2B5EF4-FFF2-40B4-BE49-F238E27FC236}">
                <a16:creationId xmlns:a16="http://schemas.microsoft.com/office/drawing/2014/main" id="{91F5996F-2586-4C7D-ADE5-415101101558}"/>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22787891-6FFA-41EE-A817-F3CA7C1AC6EE}"/>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2294" name="TextBox 5">
            <a:extLst>
              <a:ext uri="{FF2B5EF4-FFF2-40B4-BE49-F238E27FC236}">
                <a16:creationId xmlns:a16="http://schemas.microsoft.com/office/drawing/2014/main" id="{FFD5D916-2E5D-4647-AE79-54A95E28F74F}"/>
              </a:ext>
            </a:extLst>
          </p:cNvPr>
          <p:cNvSpPr txBox="1">
            <a:spLocks noChangeArrowheads="1"/>
          </p:cNvSpPr>
          <p:nvPr/>
        </p:nvSpPr>
        <p:spPr bwMode="auto">
          <a:xfrm>
            <a:off x="51054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4021978C-CEDE-4F71-97E8-DE5E555BC098}"/>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DFFA580E-B148-4E37-8BD5-02E084AD0896}"/>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2297" name="TextBox 9">
            <a:extLst>
              <a:ext uri="{FF2B5EF4-FFF2-40B4-BE49-F238E27FC236}">
                <a16:creationId xmlns:a16="http://schemas.microsoft.com/office/drawing/2014/main" id="{7E90D1F5-E530-4D99-95B6-BC0A84E17299}"/>
              </a:ext>
            </a:extLst>
          </p:cNvPr>
          <p:cNvSpPr txBox="1">
            <a:spLocks noChangeArrowheads="1"/>
          </p:cNvSpPr>
          <p:nvPr/>
        </p:nvSpPr>
        <p:spPr bwMode="auto">
          <a:xfrm>
            <a:off x="762000" y="5029200"/>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POINT #1</a:t>
            </a:r>
            <a:r>
              <a:rPr lang="en-US" altLang="en-US" sz="3600" dirty="0">
                <a:solidFill>
                  <a:schemeClr val="bg1"/>
                </a:solidFill>
                <a:latin typeface="Calibri" panose="020F0502020204030204" pitchFamily="34" charset="0"/>
              </a:rPr>
              <a:t>: </a:t>
            </a:r>
            <a:r>
              <a:rPr lang="en-US" altLang="en-US" sz="3200" b="1" dirty="0">
                <a:solidFill>
                  <a:prstClr val="white"/>
                </a:solidFill>
                <a:latin typeface="Calibri" panose="020F0502020204030204" pitchFamily="34" charset="0"/>
              </a:rPr>
              <a:t> Zechariah 3:6-8 </a:t>
            </a:r>
            <a:endParaRPr lang="en-US" altLang="en-US" sz="3200" dirty="0">
              <a:latin typeface="Calibri" panose="020F0502020204030204" pitchFamily="34" charset="0"/>
            </a:endParaRPr>
          </a:p>
        </p:txBody>
      </p:sp>
      <p:sp>
        <p:nvSpPr>
          <p:cNvPr id="12298" name="TextBox 7">
            <a:extLst>
              <a:ext uri="{FF2B5EF4-FFF2-40B4-BE49-F238E27FC236}">
                <a16:creationId xmlns:a16="http://schemas.microsoft.com/office/drawing/2014/main" id="{8C156461-E64D-4C5C-A7AE-66583E9B1CBE}"/>
              </a:ext>
            </a:extLst>
          </p:cNvPr>
          <p:cNvSpPr txBox="1">
            <a:spLocks noChangeArrowheads="1"/>
          </p:cNvSpPr>
          <p:nvPr/>
        </p:nvSpPr>
        <p:spPr bwMode="auto">
          <a:xfrm>
            <a:off x="1828800" y="228600"/>
            <a:ext cx="8686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dirty="0">
                <a:solidFill>
                  <a:schemeClr val="bg1"/>
                </a:solidFill>
                <a:latin typeface="Calibri" panose="020F0502020204030204" pitchFamily="34" charset="0"/>
              </a:rPr>
              <a:t>This is what the Lord almighty says: If you </a:t>
            </a:r>
            <a:r>
              <a:rPr lang="en-US" altLang="en-US" sz="4400" u="sng" dirty="0">
                <a:solidFill>
                  <a:schemeClr val="bg1"/>
                </a:solidFill>
                <a:latin typeface="Calibri" panose="020F0502020204030204" pitchFamily="34" charset="0"/>
              </a:rPr>
              <a:t>walk</a:t>
            </a:r>
            <a:r>
              <a:rPr lang="en-US" altLang="en-US" sz="4400" dirty="0">
                <a:solidFill>
                  <a:schemeClr val="bg1"/>
                </a:solidFill>
                <a:latin typeface="Calibri" panose="020F0502020204030204" pitchFamily="34" charset="0"/>
              </a:rPr>
              <a:t> in my ways and </a:t>
            </a:r>
            <a:r>
              <a:rPr lang="en-US" altLang="en-US" sz="4400" u="sng" dirty="0">
                <a:solidFill>
                  <a:schemeClr val="bg1"/>
                </a:solidFill>
                <a:latin typeface="Calibri" panose="020F0502020204030204" pitchFamily="34" charset="0"/>
              </a:rPr>
              <a:t>keep</a:t>
            </a:r>
            <a:r>
              <a:rPr lang="en-US" altLang="en-US" sz="4400" dirty="0">
                <a:solidFill>
                  <a:schemeClr val="bg1"/>
                </a:solidFill>
                <a:latin typeface="Calibri" panose="020F0502020204030204" pitchFamily="34" charset="0"/>
              </a:rPr>
              <a:t> my requirements then you will </a:t>
            </a:r>
            <a:r>
              <a:rPr lang="en-US" altLang="en-US" sz="4400" u="sng" dirty="0">
                <a:solidFill>
                  <a:schemeClr val="bg1"/>
                </a:solidFill>
                <a:latin typeface="Calibri" panose="020F0502020204030204" pitchFamily="34" charset="0"/>
              </a:rPr>
              <a:t>govern</a:t>
            </a:r>
            <a:r>
              <a:rPr lang="en-US" altLang="en-US" sz="4400" dirty="0">
                <a:solidFill>
                  <a:schemeClr val="bg1"/>
                </a:solidFill>
                <a:latin typeface="Calibri" panose="020F0502020204030204" pitchFamily="34" charset="0"/>
              </a:rPr>
              <a:t> my house and </a:t>
            </a:r>
            <a:r>
              <a:rPr lang="en-US" altLang="en-US" sz="4400" u="sng" dirty="0">
                <a:solidFill>
                  <a:schemeClr val="bg1"/>
                </a:solidFill>
                <a:latin typeface="Calibri" panose="020F0502020204030204" pitchFamily="34" charset="0"/>
              </a:rPr>
              <a:t>have charge</a:t>
            </a:r>
            <a:r>
              <a:rPr lang="en-US" altLang="en-US" sz="4400" dirty="0">
                <a:solidFill>
                  <a:schemeClr val="bg1"/>
                </a:solidFill>
                <a:latin typeface="Calibri" panose="020F0502020204030204" pitchFamily="34" charset="0"/>
              </a:rPr>
              <a:t> of my courts and I will give you </a:t>
            </a:r>
            <a:r>
              <a:rPr lang="en-US" altLang="en-US" sz="4400" u="sng" dirty="0">
                <a:solidFill>
                  <a:schemeClr val="bg1"/>
                </a:solidFill>
                <a:latin typeface="Calibri" panose="020F0502020204030204" pitchFamily="34" charset="0"/>
              </a:rPr>
              <a:t>a place</a:t>
            </a:r>
            <a:r>
              <a:rPr lang="en-US" altLang="en-US" sz="4400" dirty="0">
                <a:solidFill>
                  <a:schemeClr val="bg1"/>
                </a:solidFill>
                <a:latin typeface="Calibri" panose="020F0502020204030204" pitchFamily="34" charset="0"/>
              </a:rPr>
              <a:t> among those standing here.</a:t>
            </a:r>
            <a:endParaRPr lang="en-US" altLang="en-US" sz="2400" dirty="0">
              <a:solidFill>
                <a:schemeClr val="bg1"/>
              </a:solidFill>
              <a:latin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gospel of John.png">
            <a:extLst>
              <a:ext uri="{FF2B5EF4-FFF2-40B4-BE49-F238E27FC236}">
                <a16:creationId xmlns:a16="http://schemas.microsoft.com/office/drawing/2014/main" id="{3A700D08-697E-401D-BAD8-0C344EA5D869}"/>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E6648EA4-BFA0-494B-BF37-9897B8BD4428}"/>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3318" name="TextBox 5">
            <a:extLst>
              <a:ext uri="{FF2B5EF4-FFF2-40B4-BE49-F238E27FC236}">
                <a16:creationId xmlns:a16="http://schemas.microsoft.com/office/drawing/2014/main" id="{98F269BC-6538-4CEC-BAF3-F59F36800A2A}"/>
              </a:ext>
            </a:extLst>
          </p:cNvPr>
          <p:cNvSpPr txBox="1">
            <a:spLocks noChangeArrowheads="1"/>
          </p:cNvSpPr>
          <p:nvPr/>
        </p:nvSpPr>
        <p:spPr bwMode="auto">
          <a:xfrm>
            <a:off x="51054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74BC033D-09EE-4F7C-8D96-AFD40C1678C3}"/>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8DD85977-8E4D-407E-9D7D-9A14C63E90D7}"/>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3321" name="TextBox 9">
            <a:extLst>
              <a:ext uri="{FF2B5EF4-FFF2-40B4-BE49-F238E27FC236}">
                <a16:creationId xmlns:a16="http://schemas.microsoft.com/office/drawing/2014/main" id="{204929B3-B538-4F0A-85E3-8FA75D3CA441}"/>
              </a:ext>
            </a:extLst>
          </p:cNvPr>
          <p:cNvSpPr txBox="1">
            <a:spLocks noChangeArrowheads="1"/>
          </p:cNvSpPr>
          <p:nvPr/>
        </p:nvSpPr>
        <p:spPr bwMode="auto">
          <a:xfrm>
            <a:off x="762000" y="5044163"/>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POINT #1</a:t>
            </a:r>
            <a:r>
              <a:rPr lang="en-US" altLang="en-US" sz="3600" dirty="0">
                <a:solidFill>
                  <a:schemeClr val="bg1"/>
                </a:solidFill>
                <a:latin typeface="Calibri" panose="020F0502020204030204" pitchFamily="34" charset="0"/>
              </a:rPr>
              <a:t>:  </a:t>
            </a:r>
            <a:r>
              <a:rPr lang="en-US" altLang="en-US" sz="3200" b="1" dirty="0">
                <a:solidFill>
                  <a:schemeClr val="bg1"/>
                </a:solidFill>
                <a:latin typeface="Calibri" panose="020F0502020204030204" pitchFamily="34" charset="0"/>
              </a:rPr>
              <a:t>Zechariah 3:6-8 </a:t>
            </a:r>
            <a:endParaRPr lang="en-US" altLang="en-US" sz="3200" b="1" dirty="0">
              <a:latin typeface="Calibri" panose="020F0502020204030204" pitchFamily="34" charset="0"/>
            </a:endParaRPr>
          </a:p>
        </p:txBody>
      </p:sp>
      <p:sp>
        <p:nvSpPr>
          <p:cNvPr id="13322" name="TextBox 7">
            <a:extLst>
              <a:ext uri="{FF2B5EF4-FFF2-40B4-BE49-F238E27FC236}">
                <a16:creationId xmlns:a16="http://schemas.microsoft.com/office/drawing/2014/main" id="{41A19E76-67D8-499E-9CA3-E59D7BB7421C}"/>
              </a:ext>
            </a:extLst>
          </p:cNvPr>
          <p:cNvSpPr txBox="1">
            <a:spLocks noChangeArrowheads="1"/>
          </p:cNvSpPr>
          <p:nvPr/>
        </p:nvSpPr>
        <p:spPr bwMode="auto">
          <a:xfrm>
            <a:off x="1752600" y="762001"/>
            <a:ext cx="8686800"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a:solidFill>
                  <a:schemeClr val="bg1"/>
                </a:solidFill>
                <a:latin typeface="Calibri" panose="020F0502020204030204" pitchFamily="34" charset="0"/>
              </a:rPr>
              <a:t>Listen O High priest Joshua and your associates seated here before you, who are men symbolic of things to come; I am going to bring my servant the Branch.</a:t>
            </a:r>
            <a:endParaRPr lang="en-US" altLang="en-US" sz="2400">
              <a:solidFill>
                <a:schemeClr val="bg1"/>
              </a:solidFill>
              <a:latin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descr="gospel of John.png">
            <a:extLst>
              <a:ext uri="{FF2B5EF4-FFF2-40B4-BE49-F238E27FC236}">
                <a16:creationId xmlns:a16="http://schemas.microsoft.com/office/drawing/2014/main" id="{6D9C26C3-EE7E-41A9-BF45-79FC744B13DF}"/>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51491"/>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93242386-253C-4ABC-AC30-42959BD6047F}"/>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4342" name="TextBox 5">
            <a:extLst>
              <a:ext uri="{FF2B5EF4-FFF2-40B4-BE49-F238E27FC236}">
                <a16:creationId xmlns:a16="http://schemas.microsoft.com/office/drawing/2014/main" id="{F8C00041-2F9E-4B62-824C-7DCC111007CD}"/>
              </a:ext>
            </a:extLst>
          </p:cNvPr>
          <p:cNvSpPr txBox="1">
            <a:spLocks noChangeArrowheads="1"/>
          </p:cNvSpPr>
          <p:nvPr/>
        </p:nvSpPr>
        <p:spPr bwMode="auto">
          <a:xfrm>
            <a:off x="51054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A04DB232-5B31-4C84-83A4-DCE15FDA5E0F}"/>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9C470720-D0F1-4304-BD13-B72F32883EF0}"/>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4345" name="TextBox 9">
            <a:extLst>
              <a:ext uri="{FF2B5EF4-FFF2-40B4-BE49-F238E27FC236}">
                <a16:creationId xmlns:a16="http://schemas.microsoft.com/office/drawing/2014/main" id="{36E587DD-B502-4A9D-94AE-AEDF222A9ED9}"/>
              </a:ext>
            </a:extLst>
          </p:cNvPr>
          <p:cNvSpPr txBox="1">
            <a:spLocks noChangeArrowheads="1"/>
          </p:cNvSpPr>
          <p:nvPr/>
        </p:nvSpPr>
        <p:spPr bwMode="auto">
          <a:xfrm>
            <a:off x="762000" y="4992687"/>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POINT #2:  </a:t>
            </a:r>
            <a:r>
              <a:rPr lang="en-US" altLang="en-US" sz="3200" b="1" dirty="0">
                <a:solidFill>
                  <a:schemeClr val="bg1"/>
                </a:solidFill>
                <a:latin typeface="Calibri" panose="020F0502020204030204" pitchFamily="34" charset="0"/>
              </a:rPr>
              <a:t>Zechariah 4: 6-9</a:t>
            </a:r>
            <a:endParaRPr lang="en-US" altLang="en-US" sz="3200" b="1" dirty="0">
              <a:latin typeface="Calibri" panose="020F0502020204030204" pitchFamily="34" charset="0"/>
            </a:endParaRPr>
          </a:p>
        </p:txBody>
      </p:sp>
      <p:sp>
        <p:nvSpPr>
          <p:cNvPr id="14346" name="TextBox 7">
            <a:extLst>
              <a:ext uri="{FF2B5EF4-FFF2-40B4-BE49-F238E27FC236}">
                <a16:creationId xmlns:a16="http://schemas.microsoft.com/office/drawing/2014/main" id="{87BFAC8D-EB46-4999-BD49-EC3E4EDD6A07}"/>
              </a:ext>
            </a:extLst>
          </p:cNvPr>
          <p:cNvSpPr txBox="1">
            <a:spLocks noChangeArrowheads="1"/>
          </p:cNvSpPr>
          <p:nvPr/>
        </p:nvSpPr>
        <p:spPr bwMode="auto">
          <a:xfrm>
            <a:off x="1752600" y="2133600"/>
            <a:ext cx="8686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800" b="1" dirty="0">
                <a:solidFill>
                  <a:schemeClr val="bg1"/>
                </a:solidFill>
                <a:latin typeface="Calibri" panose="020F0502020204030204" pitchFamily="34" charset="0"/>
              </a:rPr>
              <a:t>Jesus (Joshua) the Messiah is the Temple Builder and Capstone/Cornerstone </a:t>
            </a:r>
            <a:endParaRPr lang="en-US" altLang="en-US" sz="2800" b="1" dirty="0">
              <a:solidFill>
                <a:schemeClr val="bg1"/>
              </a:solidFill>
              <a:latin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 descr="gospel of John.png">
            <a:extLst>
              <a:ext uri="{FF2B5EF4-FFF2-40B4-BE49-F238E27FC236}">
                <a16:creationId xmlns:a16="http://schemas.microsoft.com/office/drawing/2014/main" id="{6066BA39-F307-4F6A-85FF-ABDE556115B0}"/>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3243"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A06B0C1D-696B-454D-ABB7-DA231F96CF02}"/>
              </a:ext>
            </a:extLst>
          </p:cNvPr>
          <p:cNvSpPr/>
          <p:nvPr/>
        </p:nvSpPr>
        <p:spPr>
          <a:xfrm>
            <a:off x="3508443" y="5562600"/>
            <a:ext cx="8680314"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5366" name="TextBox 5">
            <a:extLst>
              <a:ext uri="{FF2B5EF4-FFF2-40B4-BE49-F238E27FC236}">
                <a16:creationId xmlns:a16="http://schemas.microsoft.com/office/drawing/2014/main" id="{FAF7358B-082D-4D51-974B-2A04C33DA37F}"/>
              </a:ext>
            </a:extLst>
          </p:cNvPr>
          <p:cNvSpPr txBox="1">
            <a:spLocks noChangeArrowheads="1"/>
          </p:cNvSpPr>
          <p:nvPr/>
        </p:nvSpPr>
        <p:spPr bwMode="auto">
          <a:xfrm>
            <a:off x="51054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B5C7DE98-F051-45A2-BC14-799E2F9A22E4}"/>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07E1C6F7-7F60-4B45-A2B2-CE94E61940AB}"/>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5369" name="TextBox 9">
            <a:extLst>
              <a:ext uri="{FF2B5EF4-FFF2-40B4-BE49-F238E27FC236}">
                <a16:creationId xmlns:a16="http://schemas.microsoft.com/office/drawing/2014/main" id="{81F7B190-CD59-468B-909D-E02E91546BF4}"/>
              </a:ext>
            </a:extLst>
          </p:cNvPr>
          <p:cNvSpPr txBox="1">
            <a:spLocks noChangeArrowheads="1"/>
          </p:cNvSpPr>
          <p:nvPr/>
        </p:nvSpPr>
        <p:spPr bwMode="auto">
          <a:xfrm>
            <a:off x="762000" y="4989039"/>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POINT #2:  </a:t>
            </a:r>
            <a:r>
              <a:rPr lang="en-US" altLang="en-US" sz="3200" b="1" dirty="0">
                <a:solidFill>
                  <a:schemeClr val="bg1"/>
                </a:solidFill>
                <a:latin typeface="Calibri" panose="020F0502020204030204" pitchFamily="34" charset="0"/>
              </a:rPr>
              <a:t>Zechariah 4: 6-9</a:t>
            </a:r>
            <a:endParaRPr lang="en-US" altLang="en-US" sz="3200" b="1" dirty="0">
              <a:latin typeface="Calibri" panose="020F0502020204030204" pitchFamily="34" charset="0"/>
            </a:endParaRPr>
          </a:p>
        </p:txBody>
      </p:sp>
      <p:sp>
        <p:nvSpPr>
          <p:cNvPr id="15370" name="TextBox 7">
            <a:extLst>
              <a:ext uri="{FF2B5EF4-FFF2-40B4-BE49-F238E27FC236}">
                <a16:creationId xmlns:a16="http://schemas.microsoft.com/office/drawing/2014/main" id="{BB587E55-3F70-4F03-A208-59FC416BD5F7}"/>
              </a:ext>
            </a:extLst>
          </p:cNvPr>
          <p:cNvSpPr txBox="1">
            <a:spLocks noChangeArrowheads="1"/>
          </p:cNvSpPr>
          <p:nvPr/>
        </p:nvSpPr>
        <p:spPr bwMode="auto">
          <a:xfrm>
            <a:off x="1676400" y="457200"/>
            <a:ext cx="8686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a:solidFill>
                  <a:schemeClr val="bg1"/>
                </a:solidFill>
                <a:latin typeface="Calibri" panose="020F0502020204030204" pitchFamily="34" charset="0"/>
              </a:rPr>
              <a:t>This is the Word to Zerubbabel: Not by might, nor by power but by my spirit says the Lord Almighty.  What are you mighty mountain? Before Zerubbabel you will become level ground.  </a:t>
            </a:r>
            <a:endParaRPr lang="en-US" altLang="en-US" sz="2400">
              <a:solidFill>
                <a:schemeClr val="bg1"/>
              </a:solidFill>
              <a:latin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descr="gospel of John.png">
            <a:extLst>
              <a:ext uri="{FF2B5EF4-FFF2-40B4-BE49-F238E27FC236}">
                <a16:creationId xmlns:a16="http://schemas.microsoft.com/office/drawing/2014/main" id="{15D29139-6AE8-4DC5-BB5A-7E39F343A20E}"/>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214C418C-FAD3-4448-88FD-8BFF32B9631F}"/>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6390" name="TextBox 5">
            <a:extLst>
              <a:ext uri="{FF2B5EF4-FFF2-40B4-BE49-F238E27FC236}">
                <a16:creationId xmlns:a16="http://schemas.microsoft.com/office/drawing/2014/main" id="{E5B61A48-3354-456A-B23C-AD8C5764F74A}"/>
              </a:ext>
            </a:extLst>
          </p:cNvPr>
          <p:cNvSpPr txBox="1">
            <a:spLocks noChangeArrowheads="1"/>
          </p:cNvSpPr>
          <p:nvPr/>
        </p:nvSpPr>
        <p:spPr bwMode="auto">
          <a:xfrm>
            <a:off x="51054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965297C7-6D9E-46A4-839B-9750EA1C16C0}"/>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6E07B866-A725-451D-8042-D33A9116551E}"/>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6393" name="TextBox 9">
            <a:extLst>
              <a:ext uri="{FF2B5EF4-FFF2-40B4-BE49-F238E27FC236}">
                <a16:creationId xmlns:a16="http://schemas.microsoft.com/office/drawing/2014/main" id="{B7754F8C-B827-414D-B65F-BBE4DC693AEE}"/>
              </a:ext>
            </a:extLst>
          </p:cNvPr>
          <p:cNvSpPr txBox="1">
            <a:spLocks noChangeArrowheads="1"/>
          </p:cNvSpPr>
          <p:nvPr/>
        </p:nvSpPr>
        <p:spPr bwMode="auto">
          <a:xfrm>
            <a:off x="762000" y="4992687"/>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POINT #2:  </a:t>
            </a:r>
            <a:r>
              <a:rPr lang="en-US" altLang="en-US" sz="3200" b="1" dirty="0">
                <a:solidFill>
                  <a:schemeClr val="bg1"/>
                </a:solidFill>
                <a:latin typeface="Calibri" panose="020F0502020204030204" pitchFamily="34" charset="0"/>
              </a:rPr>
              <a:t>Zechariah 4: 6-9</a:t>
            </a:r>
            <a:endParaRPr lang="en-US" altLang="en-US" sz="3200" b="1" dirty="0">
              <a:latin typeface="Calibri" panose="020F0502020204030204" pitchFamily="34" charset="0"/>
            </a:endParaRPr>
          </a:p>
        </p:txBody>
      </p:sp>
      <p:sp>
        <p:nvSpPr>
          <p:cNvPr id="16394" name="TextBox 7">
            <a:extLst>
              <a:ext uri="{FF2B5EF4-FFF2-40B4-BE49-F238E27FC236}">
                <a16:creationId xmlns:a16="http://schemas.microsoft.com/office/drawing/2014/main" id="{D849C329-6CD7-48DE-809C-09F71E41B807}"/>
              </a:ext>
            </a:extLst>
          </p:cNvPr>
          <p:cNvSpPr txBox="1">
            <a:spLocks noChangeArrowheads="1"/>
          </p:cNvSpPr>
          <p:nvPr/>
        </p:nvSpPr>
        <p:spPr bwMode="auto">
          <a:xfrm>
            <a:off x="1720174" y="1573212"/>
            <a:ext cx="86868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dirty="0">
                <a:solidFill>
                  <a:schemeClr val="bg1"/>
                </a:solidFill>
                <a:latin typeface="Calibri" panose="020F0502020204030204" pitchFamily="34" charset="0"/>
              </a:rPr>
              <a:t>Then he will bring the capstone to the shouts of ‘God Bless It! God bless it!”</a:t>
            </a:r>
            <a:endParaRPr lang="en-US" altLang="en-US" sz="2400" dirty="0">
              <a:solidFill>
                <a:schemeClr val="bg1"/>
              </a:solidFill>
              <a:latin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descr="gospel of John.png">
            <a:extLst>
              <a:ext uri="{FF2B5EF4-FFF2-40B4-BE49-F238E27FC236}">
                <a16:creationId xmlns:a16="http://schemas.microsoft.com/office/drawing/2014/main" id="{726315D2-B4A4-4E0B-B9E0-E82D1197F85F}"/>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BEBE2050-458F-4853-9C9D-D7488BCA0849}"/>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7414" name="TextBox 5">
            <a:extLst>
              <a:ext uri="{FF2B5EF4-FFF2-40B4-BE49-F238E27FC236}">
                <a16:creationId xmlns:a16="http://schemas.microsoft.com/office/drawing/2014/main" id="{1E60443C-E183-42CA-8FEB-822E36ECDE2F}"/>
              </a:ext>
            </a:extLst>
          </p:cNvPr>
          <p:cNvSpPr txBox="1">
            <a:spLocks noChangeArrowheads="1"/>
          </p:cNvSpPr>
          <p:nvPr/>
        </p:nvSpPr>
        <p:spPr bwMode="auto">
          <a:xfrm>
            <a:off x="5410200" y="5657850"/>
            <a:ext cx="4800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The Grand Entrance</a:t>
            </a:r>
          </a:p>
        </p:txBody>
      </p:sp>
      <p:sp>
        <p:nvSpPr>
          <p:cNvPr id="7" name="Rectangle 6">
            <a:extLst>
              <a:ext uri="{FF2B5EF4-FFF2-40B4-BE49-F238E27FC236}">
                <a16:creationId xmlns:a16="http://schemas.microsoft.com/office/drawing/2014/main" id="{AD17FCFC-BDAD-4DD3-9654-DB1D2E8ABDCE}"/>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89A8314D-FE9D-4F43-B9AF-C73E3B0302FF}"/>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7417" name="TextBox 9">
            <a:extLst>
              <a:ext uri="{FF2B5EF4-FFF2-40B4-BE49-F238E27FC236}">
                <a16:creationId xmlns:a16="http://schemas.microsoft.com/office/drawing/2014/main" id="{CA33363B-A612-4362-8631-60DFF62761DB}"/>
              </a:ext>
            </a:extLst>
          </p:cNvPr>
          <p:cNvSpPr txBox="1">
            <a:spLocks noChangeArrowheads="1"/>
          </p:cNvSpPr>
          <p:nvPr/>
        </p:nvSpPr>
        <p:spPr bwMode="auto">
          <a:xfrm>
            <a:off x="762000" y="5010943"/>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POINT #3:  </a:t>
            </a:r>
            <a:r>
              <a:rPr lang="en-US" altLang="en-US" sz="3200" b="1" dirty="0">
                <a:solidFill>
                  <a:schemeClr val="bg1"/>
                </a:solidFill>
                <a:latin typeface="Calibri" panose="020F0502020204030204" pitchFamily="34" charset="0"/>
              </a:rPr>
              <a:t>Zechariah 6:11-13</a:t>
            </a:r>
            <a:endParaRPr lang="en-US" altLang="en-US" sz="3200" b="1" dirty="0">
              <a:latin typeface="Calibri" panose="020F0502020204030204" pitchFamily="34" charset="0"/>
            </a:endParaRPr>
          </a:p>
        </p:txBody>
      </p:sp>
      <p:sp>
        <p:nvSpPr>
          <p:cNvPr id="17418" name="TextBox 7">
            <a:extLst>
              <a:ext uri="{FF2B5EF4-FFF2-40B4-BE49-F238E27FC236}">
                <a16:creationId xmlns:a16="http://schemas.microsoft.com/office/drawing/2014/main" id="{2FEEBD0A-25A2-4A57-A49D-DD768C123C18}"/>
              </a:ext>
            </a:extLst>
          </p:cNvPr>
          <p:cNvSpPr txBox="1">
            <a:spLocks noChangeArrowheads="1"/>
          </p:cNvSpPr>
          <p:nvPr/>
        </p:nvSpPr>
        <p:spPr bwMode="auto">
          <a:xfrm>
            <a:off x="1295400" y="2057401"/>
            <a:ext cx="92202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400" b="1" dirty="0">
                <a:solidFill>
                  <a:schemeClr val="bg1"/>
                </a:solidFill>
                <a:latin typeface="Calibri" panose="020F0502020204030204" pitchFamily="34" charset="0"/>
              </a:rPr>
              <a:t>Jesus (Joshua/</a:t>
            </a:r>
            <a:r>
              <a:rPr lang="en-US" altLang="en-US" sz="4400" b="1" dirty="0" err="1">
                <a:solidFill>
                  <a:schemeClr val="bg1"/>
                </a:solidFill>
                <a:latin typeface="Calibri" panose="020F0502020204030204" pitchFamily="34" charset="0"/>
              </a:rPr>
              <a:t>Yeshua</a:t>
            </a:r>
            <a:r>
              <a:rPr lang="en-US" altLang="en-US" sz="4400" b="1" dirty="0">
                <a:solidFill>
                  <a:schemeClr val="bg1"/>
                </a:solidFill>
                <a:latin typeface="Calibri" panose="020F0502020204030204" pitchFamily="34" charset="0"/>
              </a:rPr>
              <a:t>) the Messiah </a:t>
            </a:r>
          </a:p>
          <a:p>
            <a:pPr algn="ctr" eaLnBrk="1" hangingPunct="1"/>
            <a:r>
              <a:rPr lang="en-US" altLang="en-US" sz="4400" b="1" dirty="0">
                <a:solidFill>
                  <a:schemeClr val="bg1"/>
                </a:solidFill>
                <a:latin typeface="Calibri" panose="020F0502020204030204" pitchFamily="34" charset="0"/>
              </a:rPr>
              <a:t>is the King-Priest of the New Kingdom</a:t>
            </a:r>
            <a:endParaRPr lang="en-US" altLang="en-US" sz="3200" b="1" dirty="0">
              <a:solidFill>
                <a:schemeClr val="bg1"/>
              </a:solidFill>
              <a:latin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descr="gospel of John.png">
            <a:extLst>
              <a:ext uri="{FF2B5EF4-FFF2-40B4-BE49-F238E27FC236}">
                <a16:creationId xmlns:a16="http://schemas.microsoft.com/office/drawing/2014/main" id="{FDF992AA-7D31-4FCE-8D04-B97457C0FE7B}"/>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1297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FBE23AFA-BEFE-4614-AA7E-8591D6A4F885}"/>
              </a:ext>
            </a:extLst>
          </p:cNvPr>
          <p:cNvSpPr/>
          <p:nvPr/>
        </p:nvSpPr>
        <p:spPr>
          <a:xfrm>
            <a:off x="3492230" y="5562600"/>
            <a:ext cx="869977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8438" name="TextBox 5">
            <a:extLst>
              <a:ext uri="{FF2B5EF4-FFF2-40B4-BE49-F238E27FC236}">
                <a16:creationId xmlns:a16="http://schemas.microsoft.com/office/drawing/2014/main" id="{1C162F4D-19D5-4855-B42F-D7DD05F240E5}"/>
              </a:ext>
            </a:extLst>
          </p:cNvPr>
          <p:cNvSpPr txBox="1">
            <a:spLocks noChangeArrowheads="1"/>
          </p:cNvSpPr>
          <p:nvPr/>
        </p:nvSpPr>
        <p:spPr bwMode="auto">
          <a:xfrm>
            <a:off x="5486400" y="5637399"/>
            <a:ext cx="466117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The Grand Entrance</a:t>
            </a:r>
          </a:p>
        </p:txBody>
      </p:sp>
      <p:sp>
        <p:nvSpPr>
          <p:cNvPr id="7" name="Rectangle 6">
            <a:extLst>
              <a:ext uri="{FF2B5EF4-FFF2-40B4-BE49-F238E27FC236}">
                <a16:creationId xmlns:a16="http://schemas.microsoft.com/office/drawing/2014/main" id="{96862BBB-D4D1-4B9B-86D5-D6C8135AE231}"/>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9" name="Straight Connector 8">
            <a:extLst>
              <a:ext uri="{FF2B5EF4-FFF2-40B4-BE49-F238E27FC236}">
                <a16:creationId xmlns:a16="http://schemas.microsoft.com/office/drawing/2014/main" id="{3EF72C57-B3CD-4CE9-B7F8-ACA5537055D5}"/>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441" name="TextBox 9">
            <a:extLst>
              <a:ext uri="{FF2B5EF4-FFF2-40B4-BE49-F238E27FC236}">
                <a16:creationId xmlns:a16="http://schemas.microsoft.com/office/drawing/2014/main" id="{DA7B6011-BD3C-4E91-8ADC-3C08A7BF7033}"/>
              </a:ext>
            </a:extLst>
          </p:cNvPr>
          <p:cNvSpPr txBox="1">
            <a:spLocks noChangeArrowheads="1"/>
          </p:cNvSpPr>
          <p:nvPr/>
        </p:nvSpPr>
        <p:spPr bwMode="auto">
          <a:xfrm>
            <a:off x="762000" y="4992687"/>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POINT #3:  </a:t>
            </a:r>
            <a:r>
              <a:rPr lang="en-US" altLang="en-US" sz="3200" b="1" dirty="0">
                <a:solidFill>
                  <a:schemeClr val="bg1"/>
                </a:solidFill>
                <a:latin typeface="Calibri" panose="020F0502020204030204" pitchFamily="34" charset="0"/>
              </a:rPr>
              <a:t>Zechariah 6:11-13</a:t>
            </a:r>
            <a:endParaRPr lang="en-US" altLang="en-US" sz="3200" b="1" dirty="0">
              <a:latin typeface="Calibri" panose="020F0502020204030204" pitchFamily="34" charset="0"/>
            </a:endParaRPr>
          </a:p>
        </p:txBody>
      </p:sp>
      <p:sp>
        <p:nvSpPr>
          <p:cNvPr id="18442" name="TextBox 7">
            <a:extLst>
              <a:ext uri="{FF2B5EF4-FFF2-40B4-BE49-F238E27FC236}">
                <a16:creationId xmlns:a16="http://schemas.microsoft.com/office/drawing/2014/main" id="{96232226-7E8D-4CB3-9B36-618F05E3B2FF}"/>
              </a:ext>
            </a:extLst>
          </p:cNvPr>
          <p:cNvSpPr txBox="1">
            <a:spLocks noChangeArrowheads="1"/>
          </p:cNvSpPr>
          <p:nvPr/>
        </p:nvSpPr>
        <p:spPr bwMode="auto">
          <a:xfrm>
            <a:off x="1752600" y="533400"/>
            <a:ext cx="8686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a:solidFill>
                  <a:schemeClr val="bg1"/>
                </a:solidFill>
                <a:latin typeface="Calibri" panose="020F0502020204030204" pitchFamily="34" charset="0"/>
              </a:rPr>
              <a:t>Take the silver and the gold and make a crown and set it on the head of the high priest, Joshua son of Jehozadak.  Tell him this is what the Lord Almighty says: ‘Here is the man whose name is the ‘Branch’, and he </a:t>
            </a:r>
            <a:endParaRPr lang="en-US" altLang="en-US" sz="3200">
              <a:solidFill>
                <a:schemeClr val="bg1"/>
              </a:solidFill>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gospel of John.png">
            <a:extLst>
              <a:ext uri="{FF2B5EF4-FFF2-40B4-BE49-F238E27FC236}">
                <a16:creationId xmlns:a16="http://schemas.microsoft.com/office/drawing/2014/main" id="{7C6408C5-CC8D-4C56-AF1F-50F5523205B2}"/>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25400" y="5562600"/>
            <a:ext cx="3530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9E31671B-123C-439A-9B50-497D2D5354EC}"/>
              </a:ext>
            </a:extLst>
          </p:cNvPr>
          <p:cNvSpPr/>
          <p:nvPr/>
        </p:nvSpPr>
        <p:spPr>
          <a:xfrm>
            <a:off x="3505200" y="5562600"/>
            <a:ext cx="86614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3078" name="TextBox 5">
            <a:extLst>
              <a:ext uri="{FF2B5EF4-FFF2-40B4-BE49-F238E27FC236}">
                <a16:creationId xmlns:a16="http://schemas.microsoft.com/office/drawing/2014/main" id="{755F2D22-1401-4A6D-A6FC-234467E53F2D}"/>
              </a:ext>
            </a:extLst>
          </p:cNvPr>
          <p:cNvSpPr txBox="1">
            <a:spLocks noChangeArrowheads="1"/>
          </p:cNvSpPr>
          <p:nvPr/>
        </p:nvSpPr>
        <p:spPr bwMode="auto">
          <a:xfrm>
            <a:off x="4826000" y="5657850"/>
            <a:ext cx="5918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07772948-3E91-49BA-B810-EC43C82D00BF}"/>
              </a:ext>
            </a:extLst>
          </p:cNvPr>
          <p:cNvSpPr/>
          <p:nvPr/>
        </p:nvSpPr>
        <p:spPr>
          <a:xfrm>
            <a:off x="-2540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F9EE4689-FDDA-4DB6-AA27-070A1636E272}"/>
              </a:ext>
            </a:extLst>
          </p:cNvPr>
          <p:cNvCxnSpPr>
            <a:cxnSpLocks/>
          </p:cNvCxnSpPr>
          <p:nvPr/>
        </p:nvCxnSpPr>
        <p:spPr>
          <a:xfrm>
            <a:off x="-16213" y="5334000"/>
            <a:ext cx="12208213"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3081" name="TextBox 9">
            <a:extLst>
              <a:ext uri="{FF2B5EF4-FFF2-40B4-BE49-F238E27FC236}">
                <a16:creationId xmlns:a16="http://schemas.microsoft.com/office/drawing/2014/main" id="{85487709-ADF3-45C7-94BB-3E93065F6370}"/>
              </a:ext>
            </a:extLst>
          </p:cNvPr>
          <p:cNvSpPr txBox="1">
            <a:spLocks noChangeArrowheads="1"/>
          </p:cNvSpPr>
          <p:nvPr/>
        </p:nvSpPr>
        <p:spPr bwMode="auto">
          <a:xfrm>
            <a:off x="533400" y="5029200"/>
            <a:ext cx="822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dirty="0">
                <a:solidFill>
                  <a:schemeClr val="bg1"/>
                </a:solidFill>
                <a:latin typeface="Calibri" panose="020F0502020204030204" pitchFamily="34" charset="0"/>
              </a:rPr>
              <a:t>Introduction</a:t>
            </a:r>
            <a:endParaRPr lang="en-US" altLang="en-US" sz="2800" b="1" dirty="0">
              <a:latin typeface="Calibri" panose="020F0502020204030204" pitchFamily="34" charset="0"/>
            </a:endParaRPr>
          </a:p>
        </p:txBody>
      </p:sp>
      <p:sp>
        <p:nvSpPr>
          <p:cNvPr id="3082" name="TextBox 10">
            <a:extLst>
              <a:ext uri="{FF2B5EF4-FFF2-40B4-BE49-F238E27FC236}">
                <a16:creationId xmlns:a16="http://schemas.microsoft.com/office/drawing/2014/main" id="{AA704AF3-E379-4A86-A6A2-74696A908673}"/>
              </a:ext>
            </a:extLst>
          </p:cNvPr>
          <p:cNvSpPr txBox="1">
            <a:spLocks noChangeArrowheads="1"/>
          </p:cNvSpPr>
          <p:nvPr/>
        </p:nvSpPr>
        <p:spPr bwMode="auto">
          <a:xfrm>
            <a:off x="762000" y="228601"/>
            <a:ext cx="1076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6000" dirty="0">
                <a:solidFill>
                  <a:schemeClr val="bg1"/>
                </a:solidFill>
                <a:latin typeface="Calibri" panose="020F0502020204030204" pitchFamily="34" charset="0"/>
              </a:rPr>
              <a:t>Cornerstone?				Priest?</a:t>
            </a:r>
          </a:p>
          <a:p>
            <a:pPr algn="ctr" eaLnBrk="1" hangingPunct="1"/>
            <a:r>
              <a:rPr lang="en-US" altLang="en-US" sz="6000" dirty="0">
                <a:solidFill>
                  <a:schemeClr val="bg1"/>
                </a:solidFill>
                <a:latin typeface="Calibri" panose="020F0502020204030204" pitchFamily="34" charset="0"/>
              </a:rPr>
              <a:t>King?</a:t>
            </a:r>
          </a:p>
          <a:p>
            <a:pPr algn="ctr" eaLnBrk="1" hangingPunct="1"/>
            <a:endParaRPr lang="en-US" altLang="en-US" sz="6000" dirty="0">
              <a:solidFill>
                <a:schemeClr val="bg1"/>
              </a:solidFill>
              <a:latin typeface="Calibri" panose="020F0502020204030204" pitchFamily="34" charset="0"/>
            </a:endParaRPr>
          </a:p>
          <a:p>
            <a:pPr eaLnBrk="1" hangingPunct="1"/>
            <a:r>
              <a:rPr lang="en-US" altLang="en-US" sz="6000" dirty="0">
                <a:solidFill>
                  <a:schemeClr val="bg1"/>
                </a:solidFill>
                <a:latin typeface="Calibri" panose="020F0502020204030204" pitchFamily="34" charset="0"/>
              </a:rPr>
              <a:t>Will the real Messiah please ride into town!?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gospel of John.png">
            <a:extLst>
              <a:ext uri="{FF2B5EF4-FFF2-40B4-BE49-F238E27FC236}">
                <a16:creationId xmlns:a16="http://schemas.microsoft.com/office/drawing/2014/main" id="{BAEB37EC-7E2A-4DBA-A364-14FC155BD702}"/>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51489"/>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9CABBC0E-2572-480B-AD33-18FEC3AF97BA}"/>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19462" name="TextBox 5">
            <a:extLst>
              <a:ext uri="{FF2B5EF4-FFF2-40B4-BE49-F238E27FC236}">
                <a16:creationId xmlns:a16="http://schemas.microsoft.com/office/drawing/2014/main" id="{3FEE48A7-64D0-4E38-98D0-7DE270D5E8DD}"/>
              </a:ext>
            </a:extLst>
          </p:cNvPr>
          <p:cNvSpPr txBox="1">
            <a:spLocks noChangeArrowheads="1"/>
          </p:cNvSpPr>
          <p:nvPr/>
        </p:nvSpPr>
        <p:spPr bwMode="auto">
          <a:xfrm>
            <a:off x="51054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95992DBA-AC90-4075-9B97-27D41B4878E4}"/>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9" name="Straight Connector 8">
            <a:extLst>
              <a:ext uri="{FF2B5EF4-FFF2-40B4-BE49-F238E27FC236}">
                <a16:creationId xmlns:a16="http://schemas.microsoft.com/office/drawing/2014/main" id="{4AFF9D5F-530C-412F-8F1F-5F2B6E93447B}"/>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9465" name="TextBox 9">
            <a:extLst>
              <a:ext uri="{FF2B5EF4-FFF2-40B4-BE49-F238E27FC236}">
                <a16:creationId xmlns:a16="http://schemas.microsoft.com/office/drawing/2014/main" id="{888B0F95-46BB-4B30-9662-34A7ED98AD18}"/>
              </a:ext>
            </a:extLst>
          </p:cNvPr>
          <p:cNvSpPr txBox="1">
            <a:spLocks noChangeArrowheads="1"/>
          </p:cNvSpPr>
          <p:nvPr/>
        </p:nvSpPr>
        <p:spPr bwMode="auto">
          <a:xfrm>
            <a:off x="762000" y="4992687"/>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POINT #3:  </a:t>
            </a:r>
            <a:r>
              <a:rPr lang="en-US" altLang="en-US" sz="3200" b="1" dirty="0">
                <a:solidFill>
                  <a:schemeClr val="bg1"/>
                </a:solidFill>
                <a:latin typeface="Calibri" panose="020F0502020204030204" pitchFamily="34" charset="0"/>
              </a:rPr>
              <a:t>Zechariah 6:11-13</a:t>
            </a:r>
            <a:endParaRPr lang="en-US" altLang="en-US" sz="3200" b="1" dirty="0">
              <a:latin typeface="Calibri" panose="020F0502020204030204" pitchFamily="34" charset="0"/>
            </a:endParaRPr>
          </a:p>
        </p:txBody>
      </p:sp>
      <p:sp>
        <p:nvSpPr>
          <p:cNvPr id="19466" name="TextBox 7">
            <a:extLst>
              <a:ext uri="{FF2B5EF4-FFF2-40B4-BE49-F238E27FC236}">
                <a16:creationId xmlns:a16="http://schemas.microsoft.com/office/drawing/2014/main" id="{E6DF0AC3-9858-4E4B-9882-6209EC51BA06}"/>
              </a:ext>
            </a:extLst>
          </p:cNvPr>
          <p:cNvSpPr txBox="1">
            <a:spLocks noChangeArrowheads="1"/>
          </p:cNvSpPr>
          <p:nvPr/>
        </p:nvSpPr>
        <p:spPr bwMode="auto">
          <a:xfrm>
            <a:off x="1752600" y="381000"/>
            <a:ext cx="86868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000">
                <a:solidFill>
                  <a:schemeClr val="bg1"/>
                </a:solidFill>
                <a:latin typeface="Calibri" panose="020F0502020204030204" pitchFamily="34" charset="0"/>
              </a:rPr>
              <a:t>Will branch out from this place and build the temple of the Lord.  It is he who will build the temple of the Lord and he will be clothed with majesty and will sit and rule on his throne and he will be a priest on his throne. And there will be harmony between the two.</a:t>
            </a:r>
            <a:endParaRPr lang="en-US" altLang="en-US" sz="2800">
              <a:solidFill>
                <a:schemeClr val="bg1"/>
              </a:solidFill>
              <a:latin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descr="gospel of John.png">
            <a:extLst>
              <a:ext uri="{FF2B5EF4-FFF2-40B4-BE49-F238E27FC236}">
                <a16:creationId xmlns:a16="http://schemas.microsoft.com/office/drawing/2014/main" id="{F45720AE-B9E5-4108-A78F-DDF6F935D798}"/>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E9D2F4F6-1C54-460F-98CC-620EBAE827D7}"/>
              </a:ext>
            </a:extLst>
          </p:cNvPr>
          <p:cNvSpPr/>
          <p:nvPr/>
        </p:nvSpPr>
        <p:spPr>
          <a:xfrm>
            <a:off x="3505200" y="5562599"/>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20486" name="TextBox 5">
            <a:extLst>
              <a:ext uri="{FF2B5EF4-FFF2-40B4-BE49-F238E27FC236}">
                <a16:creationId xmlns:a16="http://schemas.microsoft.com/office/drawing/2014/main" id="{E14F727F-FF0D-4845-AB3A-9B6E6EAC9316}"/>
              </a:ext>
            </a:extLst>
          </p:cNvPr>
          <p:cNvSpPr txBox="1">
            <a:spLocks noChangeArrowheads="1"/>
          </p:cNvSpPr>
          <p:nvPr/>
        </p:nvSpPr>
        <p:spPr bwMode="auto">
          <a:xfrm>
            <a:off x="50292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967AF920-3813-4190-9FF7-9801E99ED40B}"/>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6F792D01-ADBE-4E1D-A96B-D5621EC973E0}"/>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489" name="TextBox 9">
            <a:extLst>
              <a:ext uri="{FF2B5EF4-FFF2-40B4-BE49-F238E27FC236}">
                <a16:creationId xmlns:a16="http://schemas.microsoft.com/office/drawing/2014/main" id="{9CFAE188-8938-41D2-8F8D-BBD59C5D2EC0}"/>
              </a:ext>
            </a:extLst>
          </p:cNvPr>
          <p:cNvSpPr txBox="1">
            <a:spLocks noChangeArrowheads="1"/>
          </p:cNvSpPr>
          <p:nvPr/>
        </p:nvSpPr>
        <p:spPr bwMode="auto">
          <a:xfrm>
            <a:off x="609600" y="5010943"/>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CONCLUSION:</a:t>
            </a:r>
            <a:r>
              <a:rPr lang="en-US" altLang="en-US" sz="3600" dirty="0">
                <a:solidFill>
                  <a:schemeClr val="bg1"/>
                </a:solidFill>
                <a:latin typeface="Calibri" panose="020F0502020204030204" pitchFamily="34" charset="0"/>
              </a:rPr>
              <a:t>	</a:t>
            </a:r>
            <a:endParaRPr lang="en-US" altLang="en-US" sz="3200" dirty="0">
              <a:latin typeface="Calibri" panose="020F0502020204030204" pitchFamily="34" charset="0"/>
            </a:endParaRPr>
          </a:p>
        </p:txBody>
      </p:sp>
      <p:sp>
        <p:nvSpPr>
          <p:cNvPr id="20490" name="TextBox 7">
            <a:extLst>
              <a:ext uri="{FF2B5EF4-FFF2-40B4-BE49-F238E27FC236}">
                <a16:creationId xmlns:a16="http://schemas.microsoft.com/office/drawing/2014/main" id="{A4C82F5D-F999-4241-930E-F1FE13FE1CFB}"/>
              </a:ext>
            </a:extLst>
          </p:cNvPr>
          <p:cNvSpPr txBox="1">
            <a:spLocks noChangeArrowheads="1"/>
          </p:cNvSpPr>
          <p:nvPr/>
        </p:nvSpPr>
        <p:spPr bwMode="auto">
          <a:xfrm>
            <a:off x="1219200" y="314053"/>
            <a:ext cx="99822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i="1" dirty="0">
                <a:solidFill>
                  <a:schemeClr val="bg1"/>
                </a:solidFill>
                <a:latin typeface="Calibri" panose="020F0502020204030204" pitchFamily="34" charset="0"/>
              </a:rPr>
              <a:t>Jesus came to establish himself as cornerstone and humanity as the temple of God first…</a:t>
            </a:r>
          </a:p>
          <a:p>
            <a:pPr eaLnBrk="1" hangingPunct="1"/>
            <a:endParaRPr lang="en-US" altLang="en-US" sz="3600" i="1" dirty="0">
              <a:solidFill>
                <a:schemeClr val="bg1"/>
              </a:solidFill>
              <a:latin typeface="Calibri"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descr="gospel of John.png">
            <a:extLst>
              <a:ext uri="{FF2B5EF4-FFF2-40B4-BE49-F238E27FC236}">
                <a16:creationId xmlns:a16="http://schemas.microsoft.com/office/drawing/2014/main" id="{F45720AE-B9E5-4108-A78F-DDF6F935D798}"/>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E9D2F4F6-1C54-460F-98CC-620EBAE827D7}"/>
              </a:ext>
            </a:extLst>
          </p:cNvPr>
          <p:cNvSpPr/>
          <p:nvPr/>
        </p:nvSpPr>
        <p:spPr>
          <a:xfrm>
            <a:off x="3505200" y="5562599"/>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20486" name="TextBox 5">
            <a:extLst>
              <a:ext uri="{FF2B5EF4-FFF2-40B4-BE49-F238E27FC236}">
                <a16:creationId xmlns:a16="http://schemas.microsoft.com/office/drawing/2014/main" id="{E14F727F-FF0D-4845-AB3A-9B6E6EAC9316}"/>
              </a:ext>
            </a:extLst>
          </p:cNvPr>
          <p:cNvSpPr txBox="1">
            <a:spLocks noChangeArrowheads="1"/>
          </p:cNvSpPr>
          <p:nvPr/>
        </p:nvSpPr>
        <p:spPr bwMode="auto">
          <a:xfrm>
            <a:off x="50292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967AF920-3813-4190-9FF7-9801E99ED40B}"/>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6F792D01-ADBE-4E1D-A96B-D5621EC973E0}"/>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489" name="TextBox 9">
            <a:extLst>
              <a:ext uri="{FF2B5EF4-FFF2-40B4-BE49-F238E27FC236}">
                <a16:creationId xmlns:a16="http://schemas.microsoft.com/office/drawing/2014/main" id="{9CFAE188-8938-41D2-8F8D-BBD59C5D2EC0}"/>
              </a:ext>
            </a:extLst>
          </p:cNvPr>
          <p:cNvSpPr txBox="1">
            <a:spLocks noChangeArrowheads="1"/>
          </p:cNvSpPr>
          <p:nvPr/>
        </p:nvSpPr>
        <p:spPr bwMode="auto">
          <a:xfrm>
            <a:off x="609600" y="5010943"/>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CONCLUSION:</a:t>
            </a:r>
            <a:r>
              <a:rPr lang="en-US" altLang="en-US" sz="3600" dirty="0">
                <a:solidFill>
                  <a:schemeClr val="bg1"/>
                </a:solidFill>
                <a:latin typeface="Calibri" panose="020F0502020204030204" pitchFamily="34" charset="0"/>
              </a:rPr>
              <a:t>	</a:t>
            </a:r>
            <a:endParaRPr lang="en-US" altLang="en-US" sz="3200" dirty="0">
              <a:latin typeface="Calibri" panose="020F0502020204030204" pitchFamily="34" charset="0"/>
            </a:endParaRPr>
          </a:p>
        </p:txBody>
      </p:sp>
      <p:sp>
        <p:nvSpPr>
          <p:cNvPr id="20490" name="TextBox 7">
            <a:extLst>
              <a:ext uri="{FF2B5EF4-FFF2-40B4-BE49-F238E27FC236}">
                <a16:creationId xmlns:a16="http://schemas.microsoft.com/office/drawing/2014/main" id="{A4C82F5D-F999-4241-930E-F1FE13FE1CFB}"/>
              </a:ext>
            </a:extLst>
          </p:cNvPr>
          <p:cNvSpPr txBox="1">
            <a:spLocks noChangeArrowheads="1"/>
          </p:cNvSpPr>
          <p:nvPr/>
        </p:nvSpPr>
        <p:spPr bwMode="auto">
          <a:xfrm>
            <a:off x="1219200" y="314053"/>
            <a:ext cx="99822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i="1" dirty="0">
                <a:solidFill>
                  <a:schemeClr val="bg1"/>
                </a:solidFill>
                <a:latin typeface="Calibri" panose="020F0502020204030204" pitchFamily="34" charset="0"/>
              </a:rPr>
              <a:t>Jesus came to establish himself as cornerstone and humanity as the temple of God first…</a:t>
            </a:r>
          </a:p>
          <a:p>
            <a:pPr eaLnBrk="1" hangingPunct="1"/>
            <a:endParaRPr lang="en-US" altLang="en-US" sz="3600" i="1" dirty="0">
              <a:solidFill>
                <a:schemeClr val="bg1"/>
              </a:solidFill>
              <a:latin typeface="Calibri" panose="020F0502020204030204" pitchFamily="34" charset="0"/>
            </a:endParaRPr>
          </a:p>
          <a:p>
            <a:pPr eaLnBrk="1" hangingPunct="1"/>
            <a:r>
              <a:rPr lang="en-US" altLang="en-US" sz="3600" i="1" dirty="0">
                <a:solidFill>
                  <a:schemeClr val="bg1"/>
                </a:solidFill>
                <a:latin typeface="Calibri" panose="020F0502020204030204" pitchFamily="34" charset="0"/>
              </a:rPr>
              <a:t>Jesus came to establish the kingdom of God around the new temple next…</a:t>
            </a:r>
          </a:p>
          <a:p>
            <a:pPr eaLnBrk="1" hangingPunct="1"/>
            <a:endParaRPr lang="en-US" altLang="en-US" sz="3600" i="1" dirty="0">
              <a:solidFill>
                <a:schemeClr val="bg1"/>
              </a:solidFill>
              <a:latin typeface="Calibri" panose="020F0502020204030204" pitchFamily="34" charset="0"/>
            </a:endParaRPr>
          </a:p>
        </p:txBody>
      </p:sp>
    </p:spTree>
    <p:extLst>
      <p:ext uri="{BB962C8B-B14F-4D97-AF65-F5344CB8AC3E}">
        <p14:creationId xmlns:p14="http://schemas.microsoft.com/office/powerpoint/2010/main" val="2596668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descr="gospel of John.png">
            <a:extLst>
              <a:ext uri="{FF2B5EF4-FFF2-40B4-BE49-F238E27FC236}">
                <a16:creationId xmlns:a16="http://schemas.microsoft.com/office/drawing/2014/main" id="{F45720AE-B9E5-4108-A78F-DDF6F935D798}"/>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E9D2F4F6-1C54-460F-98CC-620EBAE827D7}"/>
              </a:ext>
            </a:extLst>
          </p:cNvPr>
          <p:cNvSpPr/>
          <p:nvPr/>
        </p:nvSpPr>
        <p:spPr>
          <a:xfrm>
            <a:off x="3505200" y="5562599"/>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20486" name="TextBox 5">
            <a:extLst>
              <a:ext uri="{FF2B5EF4-FFF2-40B4-BE49-F238E27FC236}">
                <a16:creationId xmlns:a16="http://schemas.microsoft.com/office/drawing/2014/main" id="{E14F727F-FF0D-4845-AB3A-9B6E6EAC9316}"/>
              </a:ext>
            </a:extLst>
          </p:cNvPr>
          <p:cNvSpPr txBox="1">
            <a:spLocks noChangeArrowheads="1"/>
          </p:cNvSpPr>
          <p:nvPr/>
        </p:nvSpPr>
        <p:spPr bwMode="auto">
          <a:xfrm>
            <a:off x="50292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967AF920-3813-4190-9FF7-9801E99ED40B}"/>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6F792D01-ADBE-4E1D-A96B-D5621EC973E0}"/>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489" name="TextBox 9">
            <a:extLst>
              <a:ext uri="{FF2B5EF4-FFF2-40B4-BE49-F238E27FC236}">
                <a16:creationId xmlns:a16="http://schemas.microsoft.com/office/drawing/2014/main" id="{9CFAE188-8938-41D2-8F8D-BBD59C5D2EC0}"/>
              </a:ext>
            </a:extLst>
          </p:cNvPr>
          <p:cNvSpPr txBox="1">
            <a:spLocks noChangeArrowheads="1"/>
          </p:cNvSpPr>
          <p:nvPr/>
        </p:nvSpPr>
        <p:spPr bwMode="auto">
          <a:xfrm>
            <a:off x="609600" y="5010943"/>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CONCLUSION:</a:t>
            </a:r>
            <a:r>
              <a:rPr lang="en-US" altLang="en-US" sz="3600" dirty="0">
                <a:solidFill>
                  <a:schemeClr val="bg1"/>
                </a:solidFill>
                <a:latin typeface="Calibri" panose="020F0502020204030204" pitchFamily="34" charset="0"/>
              </a:rPr>
              <a:t>	</a:t>
            </a:r>
            <a:endParaRPr lang="en-US" altLang="en-US" sz="3200" dirty="0">
              <a:latin typeface="Calibri" panose="020F0502020204030204" pitchFamily="34" charset="0"/>
            </a:endParaRPr>
          </a:p>
        </p:txBody>
      </p:sp>
      <p:sp>
        <p:nvSpPr>
          <p:cNvPr id="20490" name="TextBox 7">
            <a:extLst>
              <a:ext uri="{FF2B5EF4-FFF2-40B4-BE49-F238E27FC236}">
                <a16:creationId xmlns:a16="http://schemas.microsoft.com/office/drawing/2014/main" id="{A4C82F5D-F999-4241-930E-F1FE13FE1CFB}"/>
              </a:ext>
            </a:extLst>
          </p:cNvPr>
          <p:cNvSpPr txBox="1">
            <a:spLocks noChangeArrowheads="1"/>
          </p:cNvSpPr>
          <p:nvPr/>
        </p:nvSpPr>
        <p:spPr bwMode="auto">
          <a:xfrm>
            <a:off x="1219200" y="314053"/>
            <a:ext cx="99822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i="1" dirty="0">
                <a:solidFill>
                  <a:schemeClr val="bg1"/>
                </a:solidFill>
                <a:latin typeface="Calibri" panose="020F0502020204030204" pitchFamily="34" charset="0"/>
              </a:rPr>
              <a:t>Jesus came to establish himself as cornerstone and humanity as the temple of God first…</a:t>
            </a:r>
          </a:p>
          <a:p>
            <a:pPr eaLnBrk="1" hangingPunct="1"/>
            <a:endParaRPr lang="en-US" altLang="en-US" sz="3600" i="1" dirty="0">
              <a:solidFill>
                <a:schemeClr val="bg1"/>
              </a:solidFill>
              <a:latin typeface="Calibri" panose="020F0502020204030204" pitchFamily="34" charset="0"/>
            </a:endParaRPr>
          </a:p>
          <a:p>
            <a:pPr eaLnBrk="1" hangingPunct="1"/>
            <a:r>
              <a:rPr lang="en-US" altLang="en-US" sz="3600" i="1" dirty="0">
                <a:solidFill>
                  <a:schemeClr val="bg1"/>
                </a:solidFill>
                <a:latin typeface="Calibri" panose="020F0502020204030204" pitchFamily="34" charset="0"/>
              </a:rPr>
              <a:t>Jesus came to establish the kingdom of God around the new temple next…</a:t>
            </a:r>
          </a:p>
          <a:p>
            <a:pPr eaLnBrk="1" hangingPunct="1"/>
            <a:endParaRPr lang="en-US" altLang="en-US" sz="3600" i="1" dirty="0">
              <a:solidFill>
                <a:schemeClr val="bg1"/>
              </a:solidFill>
              <a:latin typeface="Calibri" panose="020F0502020204030204" pitchFamily="34" charset="0"/>
            </a:endParaRPr>
          </a:p>
          <a:p>
            <a:pPr eaLnBrk="1" hangingPunct="1"/>
            <a:r>
              <a:rPr lang="en-US" altLang="en-US" sz="3600" i="1" dirty="0">
                <a:solidFill>
                  <a:schemeClr val="bg1"/>
                </a:solidFill>
                <a:latin typeface="Calibri" panose="020F0502020204030204" pitchFamily="34" charset="0"/>
              </a:rPr>
              <a:t>Jesus came to call every believer to be sent out as a priest before our God.</a:t>
            </a:r>
            <a:endParaRPr lang="en-US" altLang="en-US"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937015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descr="gospel of John.png">
            <a:extLst>
              <a:ext uri="{FF2B5EF4-FFF2-40B4-BE49-F238E27FC236}">
                <a16:creationId xmlns:a16="http://schemas.microsoft.com/office/drawing/2014/main" id="{B5019EDD-CD39-49E9-9388-2F2B1DD8500C}"/>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D1C50984-8D67-49D8-AF0D-8B14AB1DB18B}"/>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21510" name="TextBox 5">
            <a:extLst>
              <a:ext uri="{FF2B5EF4-FFF2-40B4-BE49-F238E27FC236}">
                <a16:creationId xmlns:a16="http://schemas.microsoft.com/office/drawing/2014/main" id="{48E2C0B7-64E4-47B6-BC92-06C3767E1292}"/>
              </a:ext>
            </a:extLst>
          </p:cNvPr>
          <p:cNvSpPr txBox="1">
            <a:spLocks noChangeArrowheads="1"/>
          </p:cNvSpPr>
          <p:nvPr/>
        </p:nvSpPr>
        <p:spPr bwMode="auto">
          <a:xfrm>
            <a:off x="50292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a:t>
            </a:r>
          </a:p>
          <a:p>
            <a:pPr algn="ctr" eaLnBrk="1" hangingPunct="1"/>
            <a:r>
              <a:rPr lang="en-US" altLang="en-US" sz="3600" dirty="0">
                <a:solidFill>
                  <a:schemeClr val="bg1"/>
                </a:solidFill>
                <a:latin typeface="+mj-lt"/>
                <a:cs typeface="Times New Roman" panose="02020603050405020304" pitchFamily="18" charset="0"/>
              </a:rPr>
              <a:t> The Grand Entrance</a:t>
            </a:r>
          </a:p>
        </p:txBody>
      </p:sp>
      <p:sp>
        <p:nvSpPr>
          <p:cNvPr id="7" name="Rectangle 6">
            <a:extLst>
              <a:ext uri="{FF2B5EF4-FFF2-40B4-BE49-F238E27FC236}">
                <a16:creationId xmlns:a16="http://schemas.microsoft.com/office/drawing/2014/main" id="{4BCE8840-E7CA-4FD1-9629-A6AF76918F8F}"/>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A6D2DB03-B378-4076-9A38-BF99F97AE657}"/>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1513" name="TextBox 9">
            <a:extLst>
              <a:ext uri="{FF2B5EF4-FFF2-40B4-BE49-F238E27FC236}">
                <a16:creationId xmlns:a16="http://schemas.microsoft.com/office/drawing/2014/main" id="{107D340D-3272-447C-BC3C-39CBBA48B0D9}"/>
              </a:ext>
            </a:extLst>
          </p:cNvPr>
          <p:cNvSpPr txBox="1">
            <a:spLocks noChangeArrowheads="1"/>
          </p:cNvSpPr>
          <p:nvPr/>
        </p:nvSpPr>
        <p:spPr bwMode="auto">
          <a:xfrm>
            <a:off x="762000" y="5010943"/>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QUESTION:</a:t>
            </a:r>
            <a:endParaRPr lang="en-US" altLang="en-US" sz="3200" dirty="0">
              <a:latin typeface="Calibri" panose="020F0502020204030204" pitchFamily="34" charset="0"/>
            </a:endParaRPr>
          </a:p>
        </p:txBody>
      </p:sp>
      <p:sp>
        <p:nvSpPr>
          <p:cNvPr id="21514" name="TextBox 7">
            <a:extLst>
              <a:ext uri="{FF2B5EF4-FFF2-40B4-BE49-F238E27FC236}">
                <a16:creationId xmlns:a16="http://schemas.microsoft.com/office/drawing/2014/main" id="{0B447743-CE7E-42BD-9585-5EF6A87A31F0}"/>
              </a:ext>
            </a:extLst>
          </p:cNvPr>
          <p:cNvSpPr txBox="1">
            <a:spLocks noChangeArrowheads="1"/>
          </p:cNvSpPr>
          <p:nvPr/>
        </p:nvSpPr>
        <p:spPr bwMode="auto">
          <a:xfrm>
            <a:off x="685800" y="454283"/>
            <a:ext cx="112014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i="1" dirty="0">
                <a:solidFill>
                  <a:schemeClr val="bg1"/>
                </a:solidFill>
                <a:latin typeface="Calibri" panose="020F0502020204030204" pitchFamily="34" charset="0"/>
              </a:rPr>
              <a:t>Jesus has made his Grand Entrance in Jerusalem…have you welcomed him into your heart?</a:t>
            </a:r>
          </a:p>
          <a:p>
            <a:pPr eaLnBrk="1" hangingPunct="1"/>
            <a:endParaRPr lang="en-US" altLang="en-US" sz="3600" i="1" dirty="0">
              <a:solidFill>
                <a:schemeClr val="bg1"/>
              </a:solidFill>
              <a:latin typeface="Calibri" panose="020F0502020204030204" pitchFamily="34" charset="0"/>
            </a:endParaRPr>
          </a:p>
          <a:p>
            <a:pPr eaLnBrk="1" hangingPunct="1"/>
            <a:r>
              <a:rPr lang="en-US" altLang="en-US" sz="3600" i="1" dirty="0">
                <a:solidFill>
                  <a:schemeClr val="bg1"/>
                </a:solidFill>
                <a:latin typeface="Calibri" panose="020F0502020204030204" pitchFamily="34" charset="0"/>
              </a:rPr>
              <a:t>He is the Chief Cornerstone.</a:t>
            </a:r>
          </a:p>
          <a:p>
            <a:pPr eaLnBrk="1" hangingPunct="1"/>
            <a:endParaRPr lang="en-US" altLang="en-US" sz="3600" i="1" dirty="0">
              <a:solidFill>
                <a:schemeClr val="bg1"/>
              </a:solidFill>
              <a:latin typeface="Calibri" panose="020F0502020204030204" pitchFamily="34" charset="0"/>
            </a:endParaRPr>
          </a:p>
          <a:p>
            <a:pPr eaLnBrk="1" hangingPunct="1"/>
            <a:endParaRPr lang="en-US" altLang="en-US" sz="2000" dirty="0">
              <a:solidFill>
                <a:schemeClr val="bg1"/>
              </a:solidFill>
              <a:latin typeface="Calibri"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descr="gospel of John.png">
            <a:extLst>
              <a:ext uri="{FF2B5EF4-FFF2-40B4-BE49-F238E27FC236}">
                <a16:creationId xmlns:a16="http://schemas.microsoft.com/office/drawing/2014/main" id="{B5019EDD-CD39-49E9-9388-2F2B1DD8500C}"/>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D1C50984-8D67-49D8-AF0D-8B14AB1DB18B}"/>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21510" name="TextBox 5">
            <a:extLst>
              <a:ext uri="{FF2B5EF4-FFF2-40B4-BE49-F238E27FC236}">
                <a16:creationId xmlns:a16="http://schemas.microsoft.com/office/drawing/2014/main" id="{48E2C0B7-64E4-47B6-BC92-06C3767E1292}"/>
              </a:ext>
            </a:extLst>
          </p:cNvPr>
          <p:cNvSpPr txBox="1">
            <a:spLocks noChangeArrowheads="1"/>
          </p:cNvSpPr>
          <p:nvPr/>
        </p:nvSpPr>
        <p:spPr bwMode="auto">
          <a:xfrm>
            <a:off x="50292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a:t>
            </a:r>
          </a:p>
          <a:p>
            <a:pPr algn="ctr" eaLnBrk="1" hangingPunct="1"/>
            <a:r>
              <a:rPr lang="en-US" altLang="en-US" sz="3600" dirty="0">
                <a:solidFill>
                  <a:schemeClr val="bg1"/>
                </a:solidFill>
                <a:latin typeface="+mj-lt"/>
                <a:cs typeface="Times New Roman" panose="02020603050405020304" pitchFamily="18" charset="0"/>
              </a:rPr>
              <a:t> The Grand Entrance</a:t>
            </a:r>
          </a:p>
        </p:txBody>
      </p:sp>
      <p:sp>
        <p:nvSpPr>
          <p:cNvPr id="7" name="Rectangle 6">
            <a:extLst>
              <a:ext uri="{FF2B5EF4-FFF2-40B4-BE49-F238E27FC236}">
                <a16:creationId xmlns:a16="http://schemas.microsoft.com/office/drawing/2014/main" id="{4BCE8840-E7CA-4FD1-9629-A6AF76918F8F}"/>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A6D2DB03-B378-4076-9A38-BF99F97AE657}"/>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1513" name="TextBox 9">
            <a:extLst>
              <a:ext uri="{FF2B5EF4-FFF2-40B4-BE49-F238E27FC236}">
                <a16:creationId xmlns:a16="http://schemas.microsoft.com/office/drawing/2014/main" id="{107D340D-3272-447C-BC3C-39CBBA48B0D9}"/>
              </a:ext>
            </a:extLst>
          </p:cNvPr>
          <p:cNvSpPr txBox="1">
            <a:spLocks noChangeArrowheads="1"/>
          </p:cNvSpPr>
          <p:nvPr/>
        </p:nvSpPr>
        <p:spPr bwMode="auto">
          <a:xfrm>
            <a:off x="762000" y="5010943"/>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QUESTION:</a:t>
            </a:r>
            <a:endParaRPr lang="en-US" altLang="en-US" sz="3200" dirty="0">
              <a:latin typeface="Calibri" panose="020F0502020204030204" pitchFamily="34" charset="0"/>
            </a:endParaRPr>
          </a:p>
        </p:txBody>
      </p:sp>
      <p:sp>
        <p:nvSpPr>
          <p:cNvPr id="21514" name="TextBox 7">
            <a:extLst>
              <a:ext uri="{FF2B5EF4-FFF2-40B4-BE49-F238E27FC236}">
                <a16:creationId xmlns:a16="http://schemas.microsoft.com/office/drawing/2014/main" id="{0B447743-CE7E-42BD-9585-5EF6A87A31F0}"/>
              </a:ext>
            </a:extLst>
          </p:cNvPr>
          <p:cNvSpPr txBox="1">
            <a:spLocks noChangeArrowheads="1"/>
          </p:cNvSpPr>
          <p:nvPr/>
        </p:nvSpPr>
        <p:spPr bwMode="auto">
          <a:xfrm>
            <a:off x="685800" y="454283"/>
            <a:ext cx="112014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i="1" dirty="0">
                <a:solidFill>
                  <a:schemeClr val="bg1"/>
                </a:solidFill>
                <a:latin typeface="Calibri" panose="020F0502020204030204" pitchFamily="34" charset="0"/>
              </a:rPr>
              <a:t>Jesus has made his Grand Entrance in Jerusalem…have you welcomed him into your heart?</a:t>
            </a:r>
          </a:p>
          <a:p>
            <a:pPr eaLnBrk="1" hangingPunct="1"/>
            <a:endParaRPr lang="en-US" altLang="en-US" sz="3600" i="1" dirty="0">
              <a:solidFill>
                <a:schemeClr val="bg1"/>
              </a:solidFill>
              <a:latin typeface="Calibri" panose="020F0502020204030204" pitchFamily="34" charset="0"/>
            </a:endParaRPr>
          </a:p>
          <a:p>
            <a:pPr eaLnBrk="1" hangingPunct="1"/>
            <a:r>
              <a:rPr lang="en-US" altLang="en-US" sz="3600" i="1" dirty="0">
                <a:solidFill>
                  <a:schemeClr val="bg1"/>
                </a:solidFill>
                <a:latin typeface="Calibri" panose="020F0502020204030204" pitchFamily="34" charset="0"/>
              </a:rPr>
              <a:t>He is the Chief Cornerstone.</a:t>
            </a:r>
          </a:p>
          <a:p>
            <a:pPr eaLnBrk="1" hangingPunct="1"/>
            <a:r>
              <a:rPr lang="en-US" altLang="en-US" sz="3600" i="1" dirty="0">
                <a:solidFill>
                  <a:schemeClr val="bg1"/>
                </a:solidFill>
                <a:latin typeface="Calibri" panose="020F0502020204030204" pitchFamily="34" charset="0"/>
              </a:rPr>
              <a:t>He is the High Priest that offered himself for you.</a:t>
            </a:r>
          </a:p>
        </p:txBody>
      </p:sp>
    </p:spTree>
    <p:extLst>
      <p:ext uri="{BB962C8B-B14F-4D97-AF65-F5344CB8AC3E}">
        <p14:creationId xmlns:p14="http://schemas.microsoft.com/office/powerpoint/2010/main" val="2353772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descr="gospel of John.png">
            <a:extLst>
              <a:ext uri="{FF2B5EF4-FFF2-40B4-BE49-F238E27FC236}">
                <a16:creationId xmlns:a16="http://schemas.microsoft.com/office/drawing/2014/main" id="{B5019EDD-CD39-49E9-9388-2F2B1DD8500C}"/>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D1C50984-8D67-49D8-AF0D-8B14AB1DB18B}"/>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21510" name="TextBox 5">
            <a:extLst>
              <a:ext uri="{FF2B5EF4-FFF2-40B4-BE49-F238E27FC236}">
                <a16:creationId xmlns:a16="http://schemas.microsoft.com/office/drawing/2014/main" id="{48E2C0B7-64E4-47B6-BC92-06C3767E1292}"/>
              </a:ext>
            </a:extLst>
          </p:cNvPr>
          <p:cNvSpPr txBox="1">
            <a:spLocks noChangeArrowheads="1"/>
          </p:cNvSpPr>
          <p:nvPr/>
        </p:nvSpPr>
        <p:spPr bwMode="auto">
          <a:xfrm>
            <a:off x="50292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a:t>
            </a:r>
          </a:p>
          <a:p>
            <a:pPr algn="ctr" eaLnBrk="1" hangingPunct="1"/>
            <a:r>
              <a:rPr lang="en-US" altLang="en-US" sz="3600" dirty="0">
                <a:solidFill>
                  <a:schemeClr val="bg1"/>
                </a:solidFill>
                <a:latin typeface="+mj-lt"/>
                <a:cs typeface="Times New Roman" panose="02020603050405020304" pitchFamily="18" charset="0"/>
              </a:rPr>
              <a:t> The Grand Entrance</a:t>
            </a:r>
          </a:p>
        </p:txBody>
      </p:sp>
      <p:sp>
        <p:nvSpPr>
          <p:cNvPr id="7" name="Rectangle 6">
            <a:extLst>
              <a:ext uri="{FF2B5EF4-FFF2-40B4-BE49-F238E27FC236}">
                <a16:creationId xmlns:a16="http://schemas.microsoft.com/office/drawing/2014/main" id="{4BCE8840-E7CA-4FD1-9629-A6AF76918F8F}"/>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A6D2DB03-B378-4076-9A38-BF99F97AE657}"/>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1513" name="TextBox 9">
            <a:extLst>
              <a:ext uri="{FF2B5EF4-FFF2-40B4-BE49-F238E27FC236}">
                <a16:creationId xmlns:a16="http://schemas.microsoft.com/office/drawing/2014/main" id="{107D340D-3272-447C-BC3C-39CBBA48B0D9}"/>
              </a:ext>
            </a:extLst>
          </p:cNvPr>
          <p:cNvSpPr txBox="1">
            <a:spLocks noChangeArrowheads="1"/>
          </p:cNvSpPr>
          <p:nvPr/>
        </p:nvSpPr>
        <p:spPr bwMode="auto">
          <a:xfrm>
            <a:off x="762000" y="5010943"/>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QUESTION:</a:t>
            </a:r>
            <a:endParaRPr lang="en-US" altLang="en-US" sz="3200" dirty="0">
              <a:latin typeface="Calibri" panose="020F0502020204030204" pitchFamily="34" charset="0"/>
            </a:endParaRPr>
          </a:p>
        </p:txBody>
      </p:sp>
      <p:sp>
        <p:nvSpPr>
          <p:cNvPr id="21514" name="TextBox 7">
            <a:extLst>
              <a:ext uri="{FF2B5EF4-FFF2-40B4-BE49-F238E27FC236}">
                <a16:creationId xmlns:a16="http://schemas.microsoft.com/office/drawing/2014/main" id="{0B447743-CE7E-42BD-9585-5EF6A87A31F0}"/>
              </a:ext>
            </a:extLst>
          </p:cNvPr>
          <p:cNvSpPr txBox="1">
            <a:spLocks noChangeArrowheads="1"/>
          </p:cNvSpPr>
          <p:nvPr/>
        </p:nvSpPr>
        <p:spPr bwMode="auto">
          <a:xfrm>
            <a:off x="685800" y="454283"/>
            <a:ext cx="11201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i="1" dirty="0">
                <a:solidFill>
                  <a:schemeClr val="bg1"/>
                </a:solidFill>
                <a:latin typeface="Calibri" panose="020F0502020204030204" pitchFamily="34" charset="0"/>
              </a:rPr>
              <a:t>Jesus has made his Grand Entrance in Jerusalem…have you welcomed him into your heart?</a:t>
            </a:r>
          </a:p>
          <a:p>
            <a:pPr eaLnBrk="1" hangingPunct="1"/>
            <a:endParaRPr lang="en-US" altLang="en-US" sz="3600" i="1" dirty="0">
              <a:solidFill>
                <a:schemeClr val="bg1"/>
              </a:solidFill>
              <a:latin typeface="Calibri" panose="020F0502020204030204" pitchFamily="34" charset="0"/>
            </a:endParaRPr>
          </a:p>
          <a:p>
            <a:pPr eaLnBrk="1" hangingPunct="1"/>
            <a:r>
              <a:rPr lang="en-US" altLang="en-US" sz="3600" i="1" dirty="0">
                <a:solidFill>
                  <a:schemeClr val="bg1"/>
                </a:solidFill>
                <a:latin typeface="Calibri" panose="020F0502020204030204" pitchFamily="34" charset="0"/>
              </a:rPr>
              <a:t>He is the Chief Cornerstone.</a:t>
            </a:r>
          </a:p>
          <a:p>
            <a:pPr eaLnBrk="1" hangingPunct="1"/>
            <a:r>
              <a:rPr lang="en-US" altLang="en-US" sz="3600" i="1" dirty="0">
                <a:solidFill>
                  <a:schemeClr val="bg1"/>
                </a:solidFill>
                <a:latin typeface="Calibri" panose="020F0502020204030204" pitchFamily="34" charset="0"/>
              </a:rPr>
              <a:t>He is the High Priest that offered himself for you.</a:t>
            </a:r>
          </a:p>
          <a:p>
            <a:pPr eaLnBrk="1" hangingPunct="1"/>
            <a:r>
              <a:rPr lang="en-US" altLang="en-US" sz="3600" i="1" dirty="0">
                <a:solidFill>
                  <a:schemeClr val="bg1"/>
                </a:solidFill>
                <a:latin typeface="Calibri" panose="020F0502020204030204" pitchFamily="34" charset="0"/>
              </a:rPr>
              <a:t>He is the King that is worthy of ruling EVERYTHING!</a:t>
            </a:r>
          </a:p>
          <a:p>
            <a:pPr eaLnBrk="1" hangingPunct="1"/>
            <a:endParaRPr lang="en-US" altLang="en-US" sz="3600" i="1" dirty="0">
              <a:solidFill>
                <a:schemeClr val="bg1"/>
              </a:solidFill>
              <a:latin typeface="Calibri" panose="020F0502020204030204" pitchFamily="34" charset="0"/>
            </a:endParaRPr>
          </a:p>
          <a:p>
            <a:pPr eaLnBrk="1" hangingPunct="1"/>
            <a:endParaRPr lang="en-US" altLang="en-US"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0197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gospel of John.png">
            <a:extLst>
              <a:ext uri="{FF2B5EF4-FFF2-40B4-BE49-F238E27FC236}">
                <a16:creationId xmlns:a16="http://schemas.microsoft.com/office/drawing/2014/main" id="{AE1DF413-F984-480B-9AAB-3E4CC8A34B2E}"/>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0E0AA5B4-7E24-4209-9909-DF51DFFC7997}"/>
              </a:ext>
            </a:extLst>
          </p:cNvPr>
          <p:cNvSpPr/>
          <p:nvPr/>
        </p:nvSpPr>
        <p:spPr>
          <a:xfrm>
            <a:off x="3505200" y="5553325"/>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4102" name="TextBox 5">
            <a:extLst>
              <a:ext uri="{FF2B5EF4-FFF2-40B4-BE49-F238E27FC236}">
                <a16:creationId xmlns:a16="http://schemas.microsoft.com/office/drawing/2014/main" id="{B91C8A56-296A-474A-9D5B-48053F6700F6}"/>
              </a:ext>
            </a:extLst>
          </p:cNvPr>
          <p:cNvSpPr txBox="1">
            <a:spLocks noChangeArrowheads="1"/>
          </p:cNvSpPr>
          <p:nvPr/>
        </p:nvSpPr>
        <p:spPr bwMode="auto">
          <a:xfrm>
            <a:off x="5105400" y="5633149"/>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6FA76E67-BDDC-4C8D-8F4C-B20008C5C6E5}"/>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FD5A206A-E9C4-4E06-B0E8-A779E9C0C2BD}"/>
              </a:ext>
            </a:extLst>
          </p:cNvPr>
          <p:cNvCxnSpPr>
            <a:cxnSpLocks/>
          </p:cNvCxnSpPr>
          <p:nvPr/>
        </p:nvCxnSpPr>
        <p:spPr>
          <a:xfrm>
            <a:off x="0" y="5300990"/>
            <a:ext cx="12192000" cy="3301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4105" name="TextBox 9">
            <a:extLst>
              <a:ext uri="{FF2B5EF4-FFF2-40B4-BE49-F238E27FC236}">
                <a16:creationId xmlns:a16="http://schemas.microsoft.com/office/drawing/2014/main" id="{F85C6252-DC33-46D5-A107-2E3DD0B8C55F}"/>
              </a:ext>
            </a:extLst>
          </p:cNvPr>
          <p:cNvSpPr txBox="1">
            <a:spLocks noChangeArrowheads="1"/>
          </p:cNvSpPr>
          <p:nvPr/>
        </p:nvSpPr>
        <p:spPr bwMode="auto">
          <a:xfrm>
            <a:off x="1714500" y="5029200"/>
            <a:ext cx="6096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chemeClr val="bg1"/>
                </a:solidFill>
                <a:latin typeface="Calibri" panose="020F0502020204030204" pitchFamily="34" charset="0"/>
              </a:rPr>
              <a:t>John 12: 12-15</a:t>
            </a:r>
            <a:endParaRPr lang="en-US" altLang="en-US" sz="2400" b="1" dirty="0">
              <a:latin typeface="Calibri" panose="020F0502020204030204" pitchFamily="34" charset="0"/>
            </a:endParaRPr>
          </a:p>
        </p:txBody>
      </p:sp>
      <p:sp>
        <p:nvSpPr>
          <p:cNvPr id="4106" name="TextBox 7">
            <a:extLst>
              <a:ext uri="{FF2B5EF4-FFF2-40B4-BE49-F238E27FC236}">
                <a16:creationId xmlns:a16="http://schemas.microsoft.com/office/drawing/2014/main" id="{29929279-2261-4570-AC3E-0DD065EEB027}"/>
              </a:ext>
            </a:extLst>
          </p:cNvPr>
          <p:cNvSpPr txBox="1">
            <a:spLocks noChangeArrowheads="1"/>
          </p:cNvSpPr>
          <p:nvPr/>
        </p:nvSpPr>
        <p:spPr bwMode="auto">
          <a:xfrm>
            <a:off x="1752600" y="685801"/>
            <a:ext cx="8686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5400" baseline="30000" dirty="0">
                <a:solidFill>
                  <a:schemeClr val="bg1"/>
                </a:solidFill>
                <a:latin typeface="+mj-lt"/>
              </a:rPr>
              <a:t>12 </a:t>
            </a:r>
            <a:r>
              <a:rPr lang="en-US" altLang="en-US" sz="5400" dirty="0">
                <a:solidFill>
                  <a:schemeClr val="bg1"/>
                </a:solidFill>
                <a:latin typeface="+mj-lt"/>
              </a:rPr>
              <a:t>The next day the great crowd that had come for the Feast heard that Jesus was on his way to Jerusalem.</a:t>
            </a:r>
            <a:endParaRPr lang="en-US" altLang="en-US" sz="66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gospel of John.png">
            <a:extLst>
              <a:ext uri="{FF2B5EF4-FFF2-40B4-BE49-F238E27FC236}">
                <a16:creationId xmlns:a16="http://schemas.microsoft.com/office/drawing/2014/main" id="{855070CB-73EF-40AA-9146-9EFE4C50C298}"/>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038F5E92-CD6D-4580-9DB2-3DCEB53C03D1}"/>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5126" name="TextBox 5">
            <a:extLst>
              <a:ext uri="{FF2B5EF4-FFF2-40B4-BE49-F238E27FC236}">
                <a16:creationId xmlns:a16="http://schemas.microsoft.com/office/drawing/2014/main" id="{147F92EE-5CA9-4A2B-A72D-3CA0981A35CF}"/>
              </a:ext>
            </a:extLst>
          </p:cNvPr>
          <p:cNvSpPr txBox="1">
            <a:spLocks noChangeArrowheads="1"/>
          </p:cNvSpPr>
          <p:nvPr/>
        </p:nvSpPr>
        <p:spPr bwMode="auto">
          <a:xfrm>
            <a:off x="51054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66AC60EB-2D12-40D7-A6F7-9515C11BB418}"/>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7DAA4DA2-8736-4046-9FA0-DDA3AA14CB6F}"/>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5129" name="TextBox 9">
            <a:extLst>
              <a:ext uri="{FF2B5EF4-FFF2-40B4-BE49-F238E27FC236}">
                <a16:creationId xmlns:a16="http://schemas.microsoft.com/office/drawing/2014/main" id="{CCEF3DC8-2F60-4963-B6D5-7ED280AF9BC6}"/>
              </a:ext>
            </a:extLst>
          </p:cNvPr>
          <p:cNvSpPr txBox="1">
            <a:spLocks noChangeArrowheads="1"/>
          </p:cNvSpPr>
          <p:nvPr/>
        </p:nvSpPr>
        <p:spPr bwMode="auto">
          <a:xfrm>
            <a:off x="1676400" y="5039380"/>
            <a:ext cx="6096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chemeClr val="bg1"/>
                </a:solidFill>
                <a:latin typeface="Calibri" panose="020F0502020204030204" pitchFamily="34" charset="0"/>
              </a:rPr>
              <a:t>John 12: 12-15</a:t>
            </a:r>
            <a:endParaRPr lang="en-US" altLang="en-US" sz="2400" b="1" dirty="0">
              <a:latin typeface="Calibri" panose="020F0502020204030204" pitchFamily="34" charset="0"/>
            </a:endParaRPr>
          </a:p>
        </p:txBody>
      </p:sp>
      <p:sp>
        <p:nvSpPr>
          <p:cNvPr id="5130" name="TextBox 7">
            <a:extLst>
              <a:ext uri="{FF2B5EF4-FFF2-40B4-BE49-F238E27FC236}">
                <a16:creationId xmlns:a16="http://schemas.microsoft.com/office/drawing/2014/main" id="{0746BDF1-BC59-4D6E-AC6D-C47B4A40900B}"/>
              </a:ext>
            </a:extLst>
          </p:cNvPr>
          <p:cNvSpPr txBox="1">
            <a:spLocks noChangeArrowheads="1"/>
          </p:cNvSpPr>
          <p:nvPr/>
        </p:nvSpPr>
        <p:spPr bwMode="auto">
          <a:xfrm>
            <a:off x="1752600" y="481548"/>
            <a:ext cx="8686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aseline="30000" dirty="0">
                <a:solidFill>
                  <a:schemeClr val="bg1"/>
                </a:solidFill>
                <a:latin typeface="+mj-lt"/>
              </a:rPr>
              <a:t>13 </a:t>
            </a:r>
            <a:r>
              <a:rPr lang="en-US" altLang="en-US" sz="4800" dirty="0">
                <a:solidFill>
                  <a:schemeClr val="bg1"/>
                </a:solidFill>
                <a:latin typeface="+mj-lt"/>
              </a:rPr>
              <a:t>They took palm branches and went out to meet him, shouting, "Hosanna!" "Blessed is he who comes in the name of the Lord!" "Blessed is the King of Israel!“ </a:t>
            </a:r>
            <a:endParaRPr lang="en-US" altLang="en-US" sz="600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gospel of John.png">
            <a:extLst>
              <a:ext uri="{FF2B5EF4-FFF2-40B4-BE49-F238E27FC236}">
                <a16:creationId xmlns:a16="http://schemas.microsoft.com/office/drawing/2014/main" id="{F5B9BFAE-0DE9-4CCC-B41E-B38681005376}"/>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0"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BF9F1A45-488D-4AF9-B90A-D34939044C29}"/>
              </a:ext>
            </a:extLst>
          </p:cNvPr>
          <p:cNvSpPr/>
          <p:nvPr/>
        </p:nvSpPr>
        <p:spPr>
          <a:xfrm>
            <a:off x="3505200" y="5562600"/>
            <a:ext cx="8686800"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6150" name="TextBox 5">
            <a:extLst>
              <a:ext uri="{FF2B5EF4-FFF2-40B4-BE49-F238E27FC236}">
                <a16:creationId xmlns:a16="http://schemas.microsoft.com/office/drawing/2014/main" id="{673FDCAB-989D-43C1-9A0B-3247CAC159FB}"/>
              </a:ext>
            </a:extLst>
          </p:cNvPr>
          <p:cNvSpPr txBox="1">
            <a:spLocks noChangeArrowheads="1"/>
          </p:cNvSpPr>
          <p:nvPr/>
        </p:nvSpPr>
        <p:spPr bwMode="auto">
          <a:xfrm>
            <a:off x="51054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75FCE2FD-8B52-4FFE-93EC-CCB726A0BFAE}"/>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a:extLst>
              <a:ext uri="{FF2B5EF4-FFF2-40B4-BE49-F238E27FC236}">
                <a16:creationId xmlns:a16="http://schemas.microsoft.com/office/drawing/2014/main" id="{F206D6D1-6E75-4044-9C00-F4A6CA1E1FFA}"/>
              </a:ext>
            </a:extLst>
          </p:cNvPr>
          <p:cNvCxnSpPr>
            <a:cxnSpLocks/>
          </p:cNvCxnSpPr>
          <p:nvPr/>
        </p:nvCxnSpPr>
        <p:spPr>
          <a:xfrm>
            <a:off x="0" y="5334000"/>
            <a:ext cx="12192000"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6153" name="TextBox 9">
            <a:extLst>
              <a:ext uri="{FF2B5EF4-FFF2-40B4-BE49-F238E27FC236}">
                <a16:creationId xmlns:a16="http://schemas.microsoft.com/office/drawing/2014/main" id="{EC3D49E9-56F7-40B0-869C-91B78952D2BE}"/>
              </a:ext>
            </a:extLst>
          </p:cNvPr>
          <p:cNvSpPr txBox="1">
            <a:spLocks noChangeArrowheads="1"/>
          </p:cNvSpPr>
          <p:nvPr/>
        </p:nvSpPr>
        <p:spPr bwMode="auto">
          <a:xfrm>
            <a:off x="1676400" y="5039380"/>
            <a:ext cx="6096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chemeClr val="bg1"/>
                </a:solidFill>
                <a:latin typeface="Calibri" panose="020F0502020204030204" pitchFamily="34" charset="0"/>
              </a:rPr>
              <a:t>John 12: 12-15</a:t>
            </a:r>
            <a:endParaRPr lang="en-US" altLang="en-US" sz="2400" b="1" dirty="0">
              <a:latin typeface="Calibri" panose="020F0502020204030204" pitchFamily="34" charset="0"/>
            </a:endParaRPr>
          </a:p>
        </p:txBody>
      </p:sp>
      <p:sp>
        <p:nvSpPr>
          <p:cNvPr id="6154" name="TextBox 7">
            <a:extLst>
              <a:ext uri="{FF2B5EF4-FFF2-40B4-BE49-F238E27FC236}">
                <a16:creationId xmlns:a16="http://schemas.microsoft.com/office/drawing/2014/main" id="{86AD03B3-4F3A-4D7E-BF0A-D98D564B8E79}"/>
              </a:ext>
            </a:extLst>
          </p:cNvPr>
          <p:cNvSpPr txBox="1">
            <a:spLocks noChangeArrowheads="1"/>
          </p:cNvSpPr>
          <p:nvPr/>
        </p:nvSpPr>
        <p:spPr bwMode="auto">
          <a:xfrm>
            <a:off x="1752600" y="228601"/>
            <a:ext cx="8610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aseline="30000">
                <a:solidFill>
                  <a:schemeClr val="bg1"/>
                </a:solidFill>
              </a:rPr>
              <a:t>14 </a:t>
            </a:r>
            <a:r>
              <a:rPr lang="en-US" altLang="en-US" sz="4800">
                <a:solidFill>
                  <a:schemeClr val="bg1"/>
                </a:solidFill>
              </a:rPr>
              <a:t>Jesus found a young donkey and sat upon it, as it is written, </a:t>
            </a:r>
            <a:br>
              <a:rPr lang="en-US" altLang="en-US" sz="4800">
                <a:solidFill>
                  <a:schemeClr val="bg1"/>
                </a:solidFill>
              </a:rPr>
            </a:br>
            <a:r>
              <a:rPr lang="en-US" altLang="en-US" sz="4800" baseline="30000">
                <a:solidFill>
                  <a:schemeClr val="bg1"/>
                </a:solidFill>
              </a:rPr>
              <a:t>15 </a:t>
            </a:r>
            <a:r>
              <a:rPr lang="en-US" altLang="en-US" sz="4800">
                <a:solidFill>
                  <a:schemeClr val="bg1"/>
                </a:solidFill>
              </a:rPr>
              <a:t>"Do not be afraid, O Daughter of Zion; see, your king is coming, seated on a donkey's colt.“ </a:t>
            </a:r>
            <a:endParaRPr lang="en-US" altLang="en-US" sz="6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7116FDFC-E2D8-4A9C-AE90-AE79E4599D17}"/>
              </a:ext>
            </a:extLst>
          </p:cNvPr>
          <p:cNvSpPr>
            <a:spLocks noGrp="1"/>
          </p:cNvSpPr>
          <p:nvPr>
            <p:ph type="title"/>
          </p:nvPr>
        </p:nvSpPr>
        <p:spPr/>
        <p:txBody>
          <a:bodyPr/>
          <a:lstStyle/>
          <a:p>
            <a:endParaRPr lang="en-US" altLang="en-US"/>
          </a:p>
        </p:txBody>
      </p:sp>
      <p:pic>
        <p:nvPicPr>
          <p:cNvPr id="7171" name="Content Placeholder 3" descr="Triumphal Entrance.jpg">
            <a:extLst>
              <a:ext uri="{FF2B5EF4-FFF2-40B4-BE49-F238E27FC236}">
                <a16:creationId xmlns:a16="http://schemas.microsoft.com/office/drawing/2014/main" id="{A34D97FE-2812-4D60-A134-81AD20E9E556}"/>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7938"/>
            <a:ext cx="9061450" cy="6865938"/>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8195" name="Content Placeholder 3" descr="Triumphal Entrance.jpg">
            <a:extLst>
              <a:ext uri="{FF2B5EF4-FFF2-40B4-BE49-F238E27FC236}">
                <a16:creationId xmlns:a16="http://schemas.microsoft.com/office/drawing/2014/main" id="{B290F348-F93C-4361-9EBB-8C0CB324425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38400" y="-7938"/>
            <a:ext cx="7620000" cy="6865938"/>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gospel of John.png">
            <a:extLst>
              <a:ext uri="{FF2B5EF4-FFF2-40B4-BE49-F238E27FC236}">
                <a16:creationId xmlns:a16="http://schemas.microsoft.com/office/drawing/2014/main" id="{A69846C1-E82B-4D9D-99F3-735DD7626D2F}"/>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14591"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B6371B45-5C41-446A-AC64-B026A38CA548}"/>
              </a:ext>
            </a:extLst>
          </p:cNvPr>
          <p:cNvSpPr/>
          <p:nvPr/>
        </p:nvSpPr>
        <p:spPr>
          <a:xfrm>
            <a:off x="3490609" y="5562600"/>
            <a:ext cx="8701391"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9222" name="TextBox 5">
            <a:extLst>
              <a:ext uri="{FF2B5EF4-FFF2-40B4-BE49-F238E27FC236}">
                <a16:creationId xmlns:a16="http://schemas.microsoft.com/office/drawing/2014/main" id="{2ADA300C-6F04-4DEA-99BE-EF08F81EDF19}"/>
              </a:ext>
            </a:extLst>
          </p:cNvPr>
          <p:cNvSpPr txBox="1">
            <a:spLocks noChangeArrowheads="1"/>
          </p:cNvSpPr>
          <p:nvPr/>
        </p:nvSpPr>
        <p:spPr bwMode="auto">
          <a:xfrm>
            <a:off x="52578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BC395BFA-2B2F-4F0D-932E-2091648CBB32}"/>
              </a:ext>
            </a:extLst>
          </p:cNvPr>
          <p:cNvSpPr/>
          <p:nvPr/>
        </p:nvSpPr>
        <p:spPr>
          <a:xfrm>
            <a:off x="0"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9" name="Straight Connector 8">
            <a:extLst>
              <a:ext uri="{FF2B5EF4-FFF2-40B4-BE49-F238E27FC236}">
                <a16:creationId xmlns:a16="http://schemas.microsoft.com/office/drawing/2014/main" id="{3C0FA890-A68C-443D-A97B-F88E2A1587B8}"/>
              </a:ext>
            </a:extLst>
          </p:cNvPr>
          <p:cNvCxnSpPr>
            <a:cxnSpLocks/>
          </p:cNvCxnSpPr>
          <p:nvPr/>
        </p:nvCxnSpPr>
        <p:spPr>
          <a:xfrm>
            <a:off x="0" y="5334000"/>
            <a:ext cx="12206591"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9">
            <a:extLst>
              <a:ext uri="{FF2B5EF4-FFF2-40B4-BE49-F238E27FC236}">
                <a16:creationId xmlns:a16="http://schemas.microsoft.com/office/drawing/2014/main" id="{FEE4D694-E43A-45F0-A3E6-73A8F09EB585}"/>
              </a:ext>
            </a:extLst>
          </p:cNvPr>
          <p:cNvSpPr txBox="1">
            <a:spLocks noChangeArrowheads="1"/>
          </p:cNvSpPr>
          <p:nvPr/>
        </p:nvSpPr>
        <p:spPr bwMode="auto">
          <a:xfrm>
            <a:off x="685800" y="4992687"/>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OBSERVATION:</a:t>
            </a:r>
            <a:r>
              <a:rPr lang="en-US" altLang="en-US" sz="3600" dirty="0">
                <a:solidFill>
                  <a:schemeClr val="bg1"/>
                </a:solidFill>
                <a:latin typeface="Calibri" panose="020F0502020204030204" pitchFamily="34" charset="0"/>
              </a:rPr>
              <a:t>	</a:t>
            </a:r>
            <a:endParaRPr lang="en-US" altLang="en-US" sz="3200" dirty="0">
              <a:latin typeface="Calibri" panose="020F0502020204030204" pitchFamily="34" charset="0"/>
            </a:endParaRPr>
          </a:p>
        </p:txBody>
      </p:sp>
      <p:sp>
        <p:nvSpPr>
          <p:cNvPr id="9226" name="TextBox 9">
            <a:extLst>
              <a:ext uri="{FF2B5EF4-FFF2-40B4-BE49-F238E27FC236}">
                <a16:creationId xmlns:a16="http://schemas.microsoft.com/office/drawing/2014/main" id="{DF6E6A96-AB83-4A9C-8CC1-0DD56560F906}"/>
              </a:ext>
            </a:extLst>
          </p:cNvPr>
          <p:cNvSpPr txBox="1">
            <a:spLocks noChangeArrowheads="1"/>
          </p:cNvSpPr>
          <p:nvPr/>
        </p:nvSpPr>
        <p:spPr bwMode="auto">
          <a:xfrm>
            <a:off x="1828800" y="1360439"/>
            <a:ext cx="8305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800" dirty="0">
                <a:solidFill>
                  <a:schemeClr val="bg1"/>
                </a:solidFill>
                <a:latin typeface="+mj-lt"/>
              </a:rPr>
              <a:t>If we see the triumphant entrance just as that of a </a:t>
            </a:r>
            <a:r>
              <a:rPr lang="en-US" altLang="en-US" sz="4800" b="1" dirty="0">
                <a:solidFill>
                  <a:schemeClr val="bg1"/>
                </a:solidFill>
                <a:latin typeface="+mj-lt"/>
              </a:rPr>
              <a:t>KING</a:t>
            </a:r>
            <a:r>
              <a:rPr lang="en-US" altLang="en-US" sz="4800" dirty="0">
                <a:solidFill>
                  <a:schemeClr val="bg1"/>
                </a:solidFill>
                <a:latin typeface="+mj-lt"/>
              </a:rPr>
              <a:t> we miss </a:t>
            </a:r>
            <a:r>
              <a:rPr lang="en-US" altLang="en-US" sz="4800" b="1" dirty="0">
                <a:solidFill>
                  <a:schemeClr val="bg1"/>
                </a:solidFill>
                <a:latin typeface="+mj-lt"/>
              </a:rPr>
              <a:t>2/3 </a:t>
            </a:r>
            <a:r>
              <a:rPr lang="en-US" altLang="en-US" sz="4800" dirty="0">
                <a:solidFill>
                  <a:schemeClr val="bg1"/>
                </a:solidFill>
                <a:latin typeface="+mj-lt"/>
              </a:rPr>
              <a:t>of the picture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gospel of John.png">
            <a:extLst>
              <a:ext uri="{FF2B5EF4-FFF2-40B4-BE49-F238E27FC236}">
                <a16:creationId xmlns:a16="http://schemas.microsoft.com/office/drawing/2014/main" id="{A69846C1-E82B-4D9D-99F3-735DD7626D2F}"/>
              </a:ext>
            </a:extLst>
          </p:cNvPr>
          <p:cNvPicPr>
            <a:picLocks noChangeAspect="1"/>
          </p:cNvPicPr>
          <p:nvPr/>
        </p:nvPicPr>
        <p:blipFill>
          <a:blip r:embed="rId2">
            <a:extLst>
              <a:ext uri="{28A0092B-C50C-407E-A947-70E740481C1C}">
                <a14:useLocalDpi xmlns:a14="http://schemas.microsoft.com/office/drawing/2010/main" val="0"/>
              </a:ext>
            </a:extLst>
          </a:blip>
          <a:srcRect r="27499"/>
          <a:stretch>
            <a:fillRect/>
          </a:stretch>
        </p:blipFill>
        <p:spPr bwMode="auto">
          <a:xfrm>
            <a:off x="-14591" y="5562600"/>
            <a:ext cx="350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B6371B45-5C41-446A-AC64-B026A38CA548}"/>
              </a:ext>
            </a:extLst>
          </p:cNvPr>
          <p:cNvSpPr/>
          <p:nvPr/>
        </p:nvSpPr>
        <p:spPr>
          <a:xfrm>
            <a:off x="3490609" y="5562600"/>
            <a:ext cx="8701391" cy="129540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path path="circle">
              <a:fillToRect l="50000" t="50000" r="50000" b="50000"/>
            </a:path>
            <a:tileRect/>
          </a:gra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65000"/>
                  <a:lumOff val="35000"/>
                </a:schemeClr>
              </a:solidFill>
            </a:endParaRPr>
          </a:p>
        </p:txBody>
      </p:sp>
      <p:sp>
        <p:nvSpPr>
          <p:cNvPr id="9222" name="TextBox 5">
            <a:extLst>
              <a:ext uri="{FF2B5EF4-FFF2-40B4-BE49-F238E27FC236}">
                <a16:creationId xmlns:a16="http://schemas.microsoft.com/office/drawing/2014/main" id="{2ADA300C-6F04-4DEA-99BE-EF08F81EDF19}"/>
              </a:ext>
            </a:extLst>
          </p:cNvPr>
          <p:cNvSpPr txBox="1">
            <a:spLocks noChangeArrowheads="1"/>
          </p:cNvSpPr>
          <p:nvPr/>
        </p:nvSpPr>
        <p:spPr bwMode="auto">
          <a:xfrm>
            <a:off x="5257800" y="5657850"/>
            <a:ext cx="5410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dirty="0">
                <a:solidFill>
                  <a:schemeClr val="bg1"/>
                </a:solidFill>
                <a:latin typeface="+mj-lt"/>
                <a:cs typeface="Times New Roman" panose="02020603050405020304" pitchFamily="18" charset="0"/>
              </a:rPr>
              <a:t>Just Who Is This Jesus? </a:t>
            </a:r>
          </a:p>
          <a:p>
            <a:pPr algn="ctr" eaLnBrk="1" hangingPunct="1"/>
            <a:r>
              <a:rPr lang="en-US" altLang="en-US" sz="3600" dirty="0">
                <a:solidFill>
                  <a:schemeClr val="bg1"/>
                </a:solidFill>
                <a:latin typeface="+mj-lt"/>
                <a:cs typeface="Times New Roman" panose="02020603050405020304" pitchFamily="18" charset="0"/>
              </a:rPr>
              <a:t>The Grand Entrance</a:t>
            </a:r>
          </a:p>
        </p:txBody>
      </p:sp>
      <p:sp>
        <p:nvSpPr>
          <p:cNvPr id="7" name="Rectangle 6">
            <a:extLst>
              <a:ext uri="{FF2B5EF4-FFF2-40B4-BE49-F238E27FC236}">
                <a16:creationId xmlns:a16="http://schemas.microsoft.com/office/drawing/2014/main" id="{BC395BFA-2B2F-4F0D-932E-2091648CBB32}"/>
              </a:ext>
            </a:extLst>
          </p:cNvPr>
          <p:cNvSpPr/>
          <p:nvPr/>
        </p:nvSpPr>
        <p:spPr>
          <a:xfrm>
            <a:off x="-14591" y="0"/>
            <a:ext cx="12192000" cy="55626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9" name="Straight Connector 8">
            <a:extLst>
              <a:ext uri="{FF2B5EF4-FFF2-40B4-BE49-F238E27FC236}">
                <a16:creationId xmlns:a16="http://schemas.microsoft.com/office/drawing/2014/main" id="{3C0FA890-A68C-443D-A97B-F88E2A1587B8}"/>
              </a:ext>
            </a:extLst>
          </p:cNvPr>
          <p:cNvCxnSpPr>
            <a:cxnSpLocks/>
          </p:cNvCxnSpPr>
          <p:nvPr/>
        </p:nvCxnSpPr>
        <p:spPr>
          <a:xfrm>
            <a:off x="0" y="5334000"/>
            <a:ext cx="12206591" cy="0"/>
          </a:xfrm>
          <a:prstGeom prst="line">
            <a:avLst/>
          </a:prstGeom>
          <a:ln w="5683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9">
            <a:extLst>
              <a:ext uri="{FF2B5EF4-FFF2-40B4-BE49-F238E27FC236}">
                <a16:creationId xmlns:a16="http://schemas.microsoft.com/office/drawing/2014/main" id="{FEE4D694-E43A-45F0-A3E6-73A8F09EB585}"/>
              </a:ext>
            </a:extLst>
          </p:cNvPr>
          <p:cNvSpPr txBox="1">
            <a:spLocks noChangeArrowheads="1"/>
          </p:cNvSpPr>
          <p:nvPr/>
        </p:nvSpPr>
        <p:spPr bwMode="auto">
          <a:xfrm>
            <a:off x="685800" y="4992687"/>
            <a:ext cx="609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solidFill>
                  <a:schemeClr val="bg1"/>
                </a:solidFill>
                <a:latin typeface="Calibri" panose="020F0502020204030204" pitchFamily="34" charset="0"/>
              </a:rPr>
              <a:t>OBSERVATION:</a:t>
            </a:r>
            <a:r>
              <a:rPr lang="en-US" altLang="en-US" sz="3600" dirty="0">
                <a:solidFill>
                  <a:schemeClr val="bg1"/>
                </a:solidFill>
                <a:latin typeface="Calibri" panose="020F0502020204030204" pitchFamily="34" charset="0"/>
              </a:rPr>
              <a:t>	</a:t>
            </a:r>
            <a:endParaRPr lang="en-US" altLang="en-US" sz="3200" dirty="0">
              <a:latin typeface="Calibri" panose="020F0502020204030204" pitchFamily="34" charset="0"/>
            </a:endParaRPr>
          </a:p>
        </p:txBody>
      </p:sp>
      <p:sp>
        <p:nvSpPr>
          <p:cNvPr id="9226" name="TextBox 9">
            <a:extLst>
              <a:ext uri="{FF2B5EF4-FFF2-40B4-BE49-F238E27FC236}">
                <a16:creationId xmlns:a16="http://schemas.microsoft.com/office/drawing/2014/main" id="{DF6E6A96-AB83-4A9C-8CC1-0DD56560F906}"/>
              </a:ext>
            </a:extLst>
          </p:cNvPr>
          <p:cNvSpPr txBox="1">
            <a:spLocks noChangeArrowheads="1"/>
          </p:cNvSpPr>
          <p:nvPr/>
        </p:nvSpPr>
        <p:spPr bwMode="auto">
          <a:xfrm>
            <a:off x="1928509" y="1766471"/>
            <a:ext cx="830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800" b="1" dirty="0">
                <a:solidFill>
                  <a:schemeClr val="bg1"/>
                </a:solidFill>
                <a:latin typeface="+mj-lt"/>
              </a:rPr>
              <a:t>With God there is always more going on than meets the eye!</a:t>
            </a:r>
          </a:p>
        </p:txBody>
      </p:sp>
    </p:spTree>
    <p:extLst>
      <p:ext uri="{BB962C8B-B14F-4D97-AF65-F5344CB8AC3E}">
        <p14:creationId xmlns:p14="http://schemas.microsoft.com/office/powerpoint/2010/main" val="2589213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TotalTime>
  <Words>991</Words>
  <Application>Microsoft Office PowerPoint</Application>
  <PresentationFormat>Widescreen</PresentationFormat>
  <Paragraphs>115</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Webmaster VCAG</cp:lastModifiedBy>
  <cp:revision>132</cp:revision>
  <dcterms:created xsi:type="dcterms:W3CDTF">2012-01-08T01:26:13Z</dcterms:created>
  <dcterms:modified xsi:type="dcterms:W3CDTF">2020-04-05T20:40:13Z</dcterms:modified>
</cp:coreProperties>
</file>