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62" r:id="rId5"/>
    <p:sldId id="260" r:id="rId6"/>
    <p:sldId id="261" r:id="rId7"/>
    <p:sldId id="264" r:id="rId8"/>
    <p:sldId id="265" r:id="rId9"/>
    <p:sldId id="283" r:id="rId10"/>
    <p:sldId id="284" r:id="rId11"/>
    <p:sldId id="258" r:id="rId12"/>
    <p:sldId id="267" r:id="rId13"/>
    <p:sldId id="270" r:id="rId14"/>
    <p:sldId id="266" r:id="rId15"/>
    <p:sldId id="268" r:id="rId16"/>
    <p:sldId id="271" r:id="rId17"/>
    <p:sldId id="259" r:id="rId18"/>
    <p:sldId id="269" r:id="rId19"/>
    <p:sldId id="272" r:id="rId20"/>
    <p:sldId id="273" r:id="rId21"/>
    <p:sldId id="277" r:id="rId22"/>
    <p:sldId id="274" r:id="rId23"/>
    <p:sldId id="279" r:id="rId24"/>
    <p:sldId id="275" r:id="rId25"/>
    <p:sldId id="280" r:id="rId26"/>
    <p:sldId id="278" r:id="rId27"/>
    <p:sldId id="281" r:id="rId28"/>
    <p:sldId id="276" r:id="rId29"/>
    <p:sldId id="282" r:id="rId3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6611"/>
    <a:srgbClr val="4F491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A90D98-3EE0-46CD-B71C-83D388C4A606}" v="1" dt="2021-03-28T14:01:42.3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uglas Martin" userId="2f233c73-e982-4686-a2f7-7fcacf256faf" providerId="ADAL" clId="{85A90D98-3EE0-46CD-B71C-83D388C4A606}"/>
    <pc:docChg chg="custSel addSld modSld sldOrd">
      <pc:chgData name="Douglas Martin" userId="2f233c73-e982-4686-a2f7-7fcacf256faf" providerId="ADAL" clId="{85A90D98-3EE0-46CD-B71C-83D388C4A606}" dt="2021-03-28T14:00:57.952" v="125" actId="1076"/>
      <pc:docMkLst>
        <pc:docMk/>
      </pc:docMkLst>
      <pc:sldChg chg="modSp mod">
        <pc:chgData name="Douglas Martin" userId="2f233c73-e982-4686-a2f7-7fcacf256faf" providerId="ADAL" clId="{85A90D98-3EE0-46CD-B71C-83D388C4A606}" dt="2021-03-28T13:59:13.298" v="121" actId="1076"/>
        <pc:sldMkLst>
          <pc:docMk/>
          <pc:sldMk cId="14933010" sldId="267"/>
        </pc:sldMkLst>
        <pc:spChg chg="mod">
          <ac:chgData name="Douglas Martin" userId="2f233c73-e982-4686-a2f7-7fcacf256faf" providerId="ADAL" clId="{85A90D98-3EE0-46CD-B71C-83D388C4A606}" dt="2021-03-28T13:59:13.298" v="121" actId="1076"/>
          <ac:spMkLst>
            <pc:docMk/>
            <pc:sldMk cId="14933010" sldId="267"/>
            <ac:spMk id="4" creationId="{B2FDB802-6A2A-4C68-B401-A18267C15C57}"/>
          </ac:spMkLst>
        </pc:spChg>
      </pc:sldChg>
      <pc:sldChg chg="modSp mod">
        <pc:chgData name="Douglas Martin" userId="2f233c73-e982-4686-a2f7-7fcacf256faf" providerId="ADAL" clId="{85A90D98-3EE0-46CD-B71C-83D388C4A606}" dt="2021-03-28T14:00:49.652" v="124" actId="1076"/>
        <pc:sldMkLst>
          <pc:docMk/>
          <pc:sldMk cId="285060083" sldId="276"/>
        </pc:sldMkLst>
        <pc:spChg chg="mod">
          <ac:chgData name="Douglas Martin" userId="2f233c73-e982-4686-a2f7-7fcacf256faf" providerId="ADAL" clId="{85A90D98-3EE0-46CD-B71C-83D388C4A606}" dt="2021-03-28T14:00:49.652" v="124" actId="1076"/>
          <ac:spMkLst>
            <pc:docMk/>
            <pc:sldMk cId="285060083" sldId="276"/>
            <ac:spMk id="4" creationId="{B2FDB802-6A2A-4C68-B401-A18267C15C57}"/>
          </ac:spMkLst>
        </pc:spChg>
      </pc:sldChg>
      <pc:sldChg chg="modSp mod">
        <pc:chgData name="Douglas Martin" userId="2f233c73-e982-4686-a2f7-7fcacf256faf" providerId="ADAL" clId="{85A90D98-3EE0-46CD-B71C-83D388C4A606}" dt="2021-03-28T14:00:37.464" v="123" actId="1076"/>
        <pc:sldMkLst>
          <pc:docMk/>
          <pc:sldMk cId="806219365" sldId="281"/>
        </pc:sldMkLst>
        <pc:spChg chg="mod">
          <ac:chgData name="Douglas Martin" userId="2f233c73-e982-4686-a2f7-7fcacf256faf" providerId="ADAL" clId="{85A90D98-3EE0-46CD-B71C-83D388C4A606}" dt="2021-03-28T14:00:37.464" v="123" actId="1076"/>
          <ac:spMkLst>
            <pc:docMk/>
            <pc:sldMk cId="806219365" sldId="281"/>
            <ac:spMk id="4" creationId="{B2FDB802-6A2A-4C68-B401-A18267C15C57}"/>
          </ac:spMkLst>
        </pc:spChg>
        <pc:picChg chg="mod">
          <ac:chgData name="Douglas Martin" userId="2f233c73-e982-4686-a2f7-7fcacf256faf" providerId="ADAL" clId="{85A90D98-3EE0-46CD-B71C-83D388C4A606}" dt="2021-03-28T14:00:33.082" v="122" actId="1076"/>
          <ac:picMkLst>
            <pc:docMk/>
            <pc:sldMk cId="806219365" sldId="281"/>
            <ac:picMk id="5" creationId="{26B1494F-B559-4A9D-A80C-495E1C4F4ECD}"/>
          </ac:picMkLst>
        </pc:picChg>
      </pc:sldChg>
      <pc:sldChg chg="modSp mod">
        <pc:chgData name="Douglas Martin" userId="2f233c73-e982-4686-a2f7-7fcacf256faf" providerId="ADAL" clId="{85A90D98-3EE0-46CD-B71C-83D388C4A606}" dt="2021-03-28T14:00:57.952" v="125" actId="1076"/>
        <pc:sldMkLst>
          <pc:docMk/>
          <pc:sldMk cId="1539556788" sldId="282"/>
        </pc:sldMkLst>
        <pc:spChg chg="mod">
          <ac:chgData name="Douglas Martin" userId="2f233c73-e982-4686-a2f7-7fcacf256faf" providerId="ADAL" clId="{85A90D98-3EE0-46CD-B71C-83D388C4A606}" dt="2021-03-28T14:00:57.952" v="125" actId="1076"/>
          <ac:spMkLst>
            <pc:docMk/>
            <pc:sldMk cId="1539556788" sldId="282"/>
            <ac:spMk id="4" creationId="{B2FDB802-6A2A-4C68-B401-A18267C15C57}"/>
          </ac:spMkLst>
        </pc:spChg>
      </pc:sldChg>
      <pc:sldChg chg="modSp add mod ord">
        <pc:chgData name="Douglas Martin" userId="2f233c73-e982-4686-a2f7-7fcacf256faf" providerId="ADAL" clId="{85A90D98-3EE0-46CD-B71C-83D388C4A606}" dt="2021-03-28T13:56:23.493" v="3" actId="115"/>
        <pc:sldMkLst>
          <pc:docMk/>
          <pc:sldMk cId="3050255677" sldId="283"/>
        </pc:sldMkLst>
        <pc:spChg chg="mod">
          <ac:chgData name="Douglas Martin" userId="2f233c73-e982-4686-a2f7-7fcacf256faf" providerId="ADAL" clId="{85A90D98-3EE0-46CD-B71C-83D388C4A606}" dt="2021-03-28T13:56:23.493" v="3" actId="115"/>
          <ac:spMkLst>
            <pc:docMk/>
            <pc:sldMk cId="3050255677" sldId="283"/>
            <ac:spMk id="4" creationId="{B2FDB802-6A2A-4C68-B401-A18267C15C57}"/>
          </ac:spMkLst>
        </pc:spChg>
      </pc:sldChg>
      <pc:sldChg chg="modSp add mod">
        <pc:chgData name="Douglas Martin" userId="2f233c73-e982-4686-a2f7-7fcacf256faf" providerId="ADAL" clId="{85A90D98-3EE0-46CD-B71C-83D388C4A606}" dt="2021-03-28T13:58:30.819" v="117" actId="1076"/>
        <pc:sldMkLst>
          <pc:docMk/>
          <pc:sldMk cId="4269715009" sldId="284"/>
        </pc:sldMkLst>
        <pc:spChg chg="mod">
          <ac:chgData name="Douglas Martin" userId="2f233c73-e982-4686-a2f7-7fcacf256faf" providerId="ADAL" clId="{85A90D98-3EE0-46CD-B71C-83D388C4A606}" dt="2021-03-28T13:58:30.819" v="117" actId="1076"/>
          <ac:spMkLst>
            <pc:docMk/>
            <pc:sldMk cId="4269715009" sldId="284"/>
            <ac:spMk id="4" creationId="{B2FDB802-6A2A-4C68-B401-A18267C15C5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C436D-7448-4CA3-95FC-DDC72897319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732BF0D-FC07-4F05-9FC8-B53FB91B0ED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2BB1F64-3598-49D1-A456-E8ECE32BAD1E}"/>
              </a:ext>
            </a:extLst>
          </p:cNvPr>
          <p:cNvSpPr>
            <a:spLocks noGrp="1"/>
          </p:cNvSpPr>
          <p:nvPr>
            <p:ph type="dt" sz="half" idx="10"/>
          </p:nvPr>
        </p:nvSpPr>
        <p:spPr/>
        <p:txBody>
          <a:bodyPr/>
          <a:lstStyle/>
          <a:p>
            <a:fld id="{918F5A1A-E21B-48BA-87B1-01D961DA71BD}" type="datetimeFigureOut">
              <a:rPr lang="en-US" smtClean="0"/>
              <a:t>3/28/2021</a:t>
            </a:fld>
            <a:endParaRPr lang="en-US"/>
          </a:p>
        </p:txBody>
      </p:sp>
      <p:sp>
        <p:nvSpPr>
          <p:cNvPr id="5" name="Footer Placeholder 4">
            <a:extLst>
              <a:ext uri="{FF2B5EF4-FFF2-40B4-BE49-F238E27FC236}">
                <a16:creationId xmlns:a16="http://schemas.microsoft.com/office/drawing/2014/main" id="{BA1DFAC1-276A-468C-9978-56746DF6DD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3BF7AD-E72E-49F8-8FD6-D4D390321446}"/>
              </a:ext>
            </a:extLst>
          </p:cNvPr>
          <p:cNvSpPr>
            <a:spLocks noGrp="1"/>
          </p:cNvSpPr>
          <p:nvPr>
            <p:ph type="sldNum" sz="quarter" idx="12"/>
          </p:nvPr>
        </p:nvSpPr>
        <p:spPr/>
        <p:txBody>
          <a:bodyPr/>
          <a:lstStyle/>
          <a:p>
            <a:fld id="{1E28CBA2-4C1C-4131-A92A-28DDDBD6F521}" type="slidenum">
              <a:rPr lang="en-US" smtClean="0"/>
              <a:t>‹#›</a:t>
            </a:fld>
            <a:endParaRPr lang="en-US"/>
          </a:p>
        </p:txBody>
      </p:sp>
    </p:spTree>
    <p:extLst>
      <p:ext uri="{BB962C8B-B14F-4D97-AF65-F5344CB8AC3E}">
        <p14:creationId xmlns:p14="http://schemas.microsoft.com/office/powerpoint/2010/main" val="3410544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68304-E68E-4537-B1D8-55E82BA4261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A4EB39B-5D0A-4ECE-BC63-BBB56FBAF50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F4727B-8A9B-4A00-A610-E948F311A6A6}"/>
              </a:ext>
            </a:extLst>
          </p:cNvPr>
          <p:cNvSpPr>
            <a:spLocks noGrp="1"/>
          </p:cNvSpPr>
          <p:nvPr>
            <p:ph type="dt" sz="half" idx="10"/>
          </p:nvPr>
        </p:nvSpPr>
        <p:spPr/>
        <p:txBody>
          <a:bodyPr/>
          <a:lstStyle/>
          <a:p>
            <a:fld id="{918F5A1A-E21B-48BA-87B1-01D961DA71BD}" type="datetimeFigureOut">
              <a:rPr lang="en-US" smtClean="0"/>
              <a:t>3/28/2021</a:t>
            </a:fld>
            <a:endParaRPr lang="en-US"/>
          </a:p>
        </p:txBody>
      </p:sp>
      <p:sp>
        <p:nvSpPr>
          <p:cNvPr id="5" name="Footer Placeholder 4">
            <a:extLst>
              <a:ext uri="{FF2B5EF4-FFF2-40B4-BE49-F238E27FC236}">
                <a16:creationId xmlns:a16="http://schemas.microsoft.com/office/drawing/2014/main" id="{C3B379D3-61C2-461E-A5DE-57CE571229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E9D018-59D2-4DC3-9BB4-5020352302F7}"/>
              </a:ext>
            </a:extLst>
          </p:cNvPr>
          <p:cNvSpPr>
            <a:spLocks noGrp="1"/>
          </p:cNvSpPr>
          <p:nvPr>
            <p:ph type="sldNum" sz="quarter" idx="12"/>
          </p:nvPr>
        </p:nvSpPr>
        <p:spPr/>
        <p:txBody>
          <a:bodyPr/>
          <a:lstStyle/>
          <a:p>
            <a:fld id="{1E28CBA2-4C1C-4131-A92A-28DDDBD6F521}" type="slidenum">
              <a:rPr lang="en-US" smtClean="0"/>
              <a:t>‹#›</a:t>
            </a:fld>
            <a:endParaRPr lang="en-US"/>
          </a:p>
        </p:txBody>
      </p:sp>
    </p:spTree>
    <p:extLst>
      <p:ext uri="{BB962C8B-B14F-4D97-AF65-F5344CB8AC3E}">
        <p14:creationId xmlns:p14="http://schemas.microsoft.com/office/powerpoint/2010/main" val="608739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F55D6EA-1633-4E10-B0E7-3E83CA0F9E2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4B165C0-6F50-494B-89F2-52DE8143534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50AD08-494E-4835-8CF9-37E26F57B543}"/>
              </a:ext>
            </a:extLst>
          </p:cNvPr>
          <p:cNvSpPr>
            <a:spLocks noGrp="1"/>
          </p:cNvSpPr>
          <p:nvPr>
            <p:ph type="dt" sz="half" idx="10"/>
          </p:nvPr>
        </p:nvSpPr>
        <p:spPr/>
        <p:txBody>
          <a:bodyPr/>
          <a:lstStyle/>
          <a:p>
            <a:fld id="{918F5A1A-E21B-48BA-87B1-01D961DA71BD}" type="datetimeFigureOut">
              <a:rPr lang="en-US" smtClean="0"/>
              <a:t>3/28/2021</a:t>
            </a:fld>
            <a:endParaRPr lang="en-US"/>
          </a:p>
        </p:txBody>
      </p:sp>
      <p:sp>
        <p:nvSpPr>
          <p:cNvPr id="5" name="Footer Placeholder 4">
            <a:extLst>
              <a:ext uri="{FF2B5EF4-FFF2-40B4-BE49-F238E27FC236}">
                <a16:creationId xmlns:a16="http://schemas.microsoft.com/office/drawing/2014/main" id="{AA128C12-8873-43DE-9700-00D044F0A2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2A3BC3-3CE0-4D52-BB00-96BE3FC227EC}"/>
              </a:ext>
            </a:extLst>
          </p:cNvPr>
          <p:cNvSpPr>
            <a:spLocks noGrp="1"/>
          </p:cNvSpPr>
          <p:nvPr>
            <p:ph type="sldNum" sz="quarter" idx="12"/>
          </p:nvPr>
        </p:nvSpPr>
        <p:spPr/>
        <p:txBody>
          <a:bodyPr/>
          <a:lstStyle/>
          <a:p>
            <a:fld id="{1E28CBA2-4C1C-4131-A92A-28DDDBD6F521}" type="slidenum">
              <a:rPr lang="en-US" smtClean="0"/>
              <a:t>‹#›</a:t>
            </a:fld>
            <a:endParaRPr lang="en-US"/>
          </a:p>
        </p:txBody>
      </p:sp>
    </p:spTree>
    <p:extLst>
      <p:ext uri="{BB962C8B-B14F-4D97-AF65-F5344CB8AC3E}">
        <p14:creationId xmlns:p14="http://schemas.microsoft.com/office/powerpoint/2010/main" val="552443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05C70-AEAE-4C2B-B127-B77CEFE89A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206C8C-7CA1-4D86-AAAD-E2B5C27AEE1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A26647-360B-42DD-9694-DB4ABF55515B}"/>
              </a:ext>
            </a:extLst>
          </p:cNvPr>
          <p:cNvSpPr>
            <a:spLocks noGrp="1"/>
          </p:cNvSpPr>
          <p:nvPr>
            <p:ph type="dt" sz="half" idx="10"/>
          </p:nvPr>
        </p:nvSpPr>
        <p:spPr/>
        <p:txBody>
          <a:bodyPr/>
          <a:lstStyle/>
          <a:p>
            <a:fld id="{918F5A1A-E21B-48BA-87B1-01D961DA71BD}" type="datetimeFigureOut">
              <a:rPr lang="en-US" smtClean="0"/>
              <a:t>3/28/2021</a:t>
            </a:fld>
            <a:endParaRPr lang="en-US"/>
          </a:p>
        </p:txBody>
      </p:sp>
      <p:sp>
        <p:nvSpPr>
          <p:cNvPr id="5" name="Footer Placeholder 4">
            <a:extLst>
              <a:ext uri="{FF2B5EF4-FFF2-40B4-BE49-F238E27FC236}">
                <a16:creationId xmlns:a16="http://schemas.microsoft.com/office/drawing/2014/main" id="{2296ABE2-9CF0-4084-9C2E-4B58460722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D2CA05-AA2F-4E90-834C-CF941E081859}"/>
              </a:ext>
            </a:extLst>
          </p:cNvPr>
          <p:cNvSpPr>
            <a:spLocks noGrp="1"/>
          </p:cNvSpPr>
          <p:nvPr>
            <p:ph type="sldNum" sz="quarter" idx="12"/>
          </p:nvPr>
        </p:nvSpPr>
        <p:spPr/>
        <p:txBody>
          <a:bodyPr/>
          <a:lstStyle/>
          <a:p>
            <a:fld id="{1E28CBA2-4C1C-4131-A92A-28DDDBD6F521}" type="slidenum">
              <a:rPr lang="en-US" smtClean="0"/>
              <a:t>‹#›</a:t>
            </a:fld>
            <a:endParaRPr lang="en-US"/>
          </a:p>
        </p:txBody>
      </p:sp>
    </p:spTree>
    <p:extLst>
      <p:ext uri="{BB962C8B-B14F-4D97-AF65-F5344CB8AC3E}">
        <p14:creationId xmlns:p14="http://schemas.microsoft.com/office/powerpoint/2010/main" val="4022246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F8600-2F5B-4DC2-BC21-729386133D7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1D6379F-8CC0-403F-9E98-318A40837B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19A6A9-B8F8-4AB4-946B-06BC3309A56C}"/>
              </a:ext>
            </a:extLst>
          </p:cNvPr>
          <p:cNvSpPr>
            <a:spLocks noGrp="1"/>
          </p:cNvSpPr>
          <p:nvPr>
            <p:ph type="dt" sz="half" idx="10"/>
          </p:nvPr>
        </p:nvSpPr>
        <p:spPr/>
        <p:txBody>
          <a:bodyPr/>
          <a:lstStyle/>
          <a:p>
            <a:fld id="{918F5A1A-E21B-48BA-87B1-01D961DA71BD}" type="datetimeFigureOut">
              <a:rPr lang="en-US" smtClean="0"/>
              <a:t>3/28/2021</a:t>
            </a:fld>
            <a:endParaRPr lang="en-US"/>
          </a:p>
        </p:txBody>
      </p:sp>
      <p:sp>
        <p:nvSpPr>
          <p:cNvPr id="5" name="Footer Placeholder 4">
            <a:extLst>
              <a:ext uri="{FF2B5EF4-FFF2-40B4-BE49-F238E27FC236}">
                <a16:creationId xmlns:a16="http://schemas.microsoft.com/office/drawing/2014/main" id="{71403A88-20A2-4066-8542-AC8C68CE16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28639A-361D-4038-8AB1-A6678CF51BB4}"/>
              </a:ext>
            </a:extLst>
          </p:cNvPr>
          <p:cNvSpPr>
            <a:spLocks noGrp="1"/>
          </p:cNvSpPr>
          <p:nvPr>
            <p:ph type="sldNum" sz="quarter" idx="12"/>
          </p:nvPr>
        </p:nvSpPr>
        <p:spPr/>
        <p:txBody>
          <a:bodyPr/>
          <a:lstStyle/>
          <a:p>
            <a:fld id="{1E28CBA2-4C1C-4131-A92A-28DDDBD6F521}" type="slidenum">
              <a:rPr lang="en-US" smtClean="0"/>
              <a:t>‹#›</a:t>
            </a:fld>
            <a:endParaRPr lang="en-US"/>
          </a:p>
        </p:txBody>
      </p:sp>
    </p:spTree>
    <p:extLst>
      <p:ext uri="{BB962C8B-B14F-4D97-AF65-F5344CB8AC3E}">
        <p14:creationId xmlns:p14="http://schemas.microsoft.com/office/powerpoint/2010/main" val="745824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30310-3F44-4FCB-953F-9D5D9B99D96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74B8024-5553-4F02-9037-E7DA666C94C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773B18E-8EF4-4179-A234-944824AE611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2D8774D-65AC-4586-8174-64E10B887067}"/>
              </a:ext>
            </a:extLst>
          </p:cNvPr>
          <p:cNvSpPr>
            <a:spLocks noGrp="1"/>
          </p:cNvSpPr>
          <p:nvPr>
            <p:ph type="dt" sz="half" idx="10"/>
          </p:nvPr>
        </p:nvSpPr>
        <p:spPr/>
        <p:txBody>
          <a:bodyPr/>
          <a:lstStyle/>
          <a:p>
            <a:fld id="{918F5A1A-E21B-48BA-87B1-01D961DA71BD}" type="datetimeFigureOut">
              <a:rPr lang="en-US" smtClean="0"/>
              <a:t>3/28/2021</a:t>
            </a:fld>
            <a:endParaRPr lang="en-US"/>
          </a:p>
        </p:txBody>
      </p:sp>
      <p:sp>
        <p:nvSpPr>
          <p:cNvPr id="6" name="Footer Placeholder 5">
            <a:extLst>
              <a:ext uri="{FF2B5EF4-FFF2-40B4-BE49-F238E27FC236}">
                <a16:creationId xmlns:a16="http://schemas.microsoft.com/office/drawing/2014/main" id="{56F92EAE-2FB0-425D-88ED-C2BC351062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D040FA-865E-4143-8AD7-6A4EE30E97E9}"/>
              </a:ext>
            </a:extLst>
          </p:cNvPr>
          <p:cNvSpPr>
            <a:spLocks noGrp="1"/>
          </p:cNvSpPr>
          <p:nvPr>
            <p:ph type="sldNum" sz="quarter" idx="12"/>
          </p:nvPr>
        </p:nvSpPr>
        <p:spPr/>
        <p:txBody>
          <a:bodyPr/>
          <a:lstStyle/>
          <a:p>
            <a:fld id="{1E28CBA2-4C1C-4131-A92A-28DDDBD6F521}" type="slidenum">
              <a:rPr lang="en-US" smtClean="0"/>
              <a:t>‹#›</a:t>
            </a:fld>
            <a:endParaRPr lang="en-US"/>
          </a:p>
        </p:txBody>
      </p:sp>
    </p:spTree>
    <p:extLst>
      <p:ext uri="{BB962C8B-B14F-4D97-AF65-F5344CB8AC3E}">
        <p14:creationId xmlns:p14="http://schemas.microsoft.com/office/powerpoint/2010/main" val="1483868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6AE06-86A8-40F9-8256-917F1643A43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F6A1EB1-38AE-4AE7-B56B-6868D3D5DD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436732-47E5-4906-8D34-EA5692564B6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6826454-B548-486E-BFD3-6755E0A438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F3D35E0-5E17-4197-A077-4C2FFCB0548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F8A4D68-B607-4E35-9EEA-55282B3651F5}"/>
              </a:ext>
            </a:extLst>
          </p:cNvPr>
          <p:cNvSpPr>
            <a:spLocks noGrp="1"/>
          </p:cNvSpPr>
          <p:nvPr>
            <p:ph type="dt" sz="half" idx="10"/>
          </p:nvPr>
        </p:nvSpPr>
        <p:spPr/>
        <p:txBody>
          <a:bodyPr/>
          <a:lstStyle/>
          <a:p>
            <a:fld id="{918F5A1A-E21B-48BA-87B1-01D961DA71BD}" type="datetimeFigureOut">
              <a:rPr lang="en-US" smtClean="0"/>
              <a:t>3/28/2021</a:t>
            </a:fld>
            <a:endParaRPr lang="en-US"/>
          </a:p>
        </p:txBody>
      </p:sp>
      <p:sp>
        <p:nvSpPr>
          <p:cNvPr id="8" name="Footer Placeholder 7">
            <a:extLst>
              <a:ext uri="{FF2B5EF4-FFF2-40B4-BE49-F238E27FC236}">
                <a16:creationId xmlns:a16="http://schemas.microsoft.com/office/drawing/2014/main" id="{97EF775C-7C48-4656-B224-9D1541D2C4D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5D3FC3C-77F9-4C6F-A6CA-D9816CDD704E}"/>
              </a:ext>
            </a:extLst>
          </p:cNvPr>
          <p:cNvSpPr>
            <a:spLocks noGrp="1"/>
          </p:cNvSpPr>
          <p:nvPr>
            <p:ph type="sldNum" sz="quarter" idx="12"/>
          </p:nvPr>
        </p:nvSpPr>
        <p:spPr/>
        <p:txBody>
          <a:bodyPr/>
          <a:lstStyle/>
          <a:p>
            <a:fld id="{1E28CBA2-4C1C-4131-A92A-28DDDBD6F521}" type="slidenum">
              <a:rPr lang="en-US" smtClean="0"/>
              <a:t>‹#›</a:t>
            </a:fld>
            <a:endParaRPr lang="en-US"/>
          </a:p>
        </p:txBody>
      </p:sp>
    </p:spTree>
    <p:extLst>
      <p:ext uri="{BB962C8B-B14F-4D97-AF65-F5344CB8AC3E}">
        <p14:creationId xmlns:p14="http://schemas.microsoft.com/office/powerpoint/2010/main" val="2165488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33F75-2E1B-46E4-BB39-728463B5889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5F72B4-73F5-4088-B3AE-410FB605D5D0}"/>
              </a:ext>
            </a:extLst>
          </p:cNvPr>
          <p:cNvSpPr>
            <a:spLocks noGrp="1"/>
          </p:cNvSpPr>
          <p:nvPr>
            <p:ph type="dt" sz="half" idx="10"/>
          </p:nvPr>
        </p:nvSpPr>
        <p:spPr/>
        <p:txBody>
          <a:bodyPr/>
          <a:lstStyle/>
          <a:p>
            <a:fld id="{918F5A1A-E21B-48BA-87B1-01D961DA71BD}" type="datetimeFigureOut">
              <a:rPr lang="en-US" smtClean="0"/>
              <a:t>3/28/2021</a:t>
            </a:fld>
            <a:endParaRPr lang="en-US"/>
          </a:p>
        </p:txBody>
      </p:sp>
      <p:sp>
        <p:nvSpPr>
          <p:cNvPr id="4" name="Footer Placeholder 3">
            <a:extLst>
              <a:ext uri="{FF2B5EF4-FFF2-40B4-BE49-F238E27FC236}">
                <a16:creationId xmlns:a16="http://schemas.microsoft.com/office/drawing/2014/main" id="{4C4C774F-B185-4CE5-BA9A-00CFD756AAB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B229B59-2F51-44A5-8F4E-9660493B4DC1}"/>
              </a:ext>
            </a:extLst>
          </p:cNvPr>
          <p:cNvSpPr>
            <a:spLocks noGrp="1"/>
          </p:cNvSpPr>
          <p:nvPr>
            <p:ph type="sldNum" sz="quarter" idx="12"/>
          </p:nvPr>
        </p:nvSpPr>
        <p:spPr/>
        <p:txBody>
          <a:bodyPr/>
          <a:lstStyle/>
          <a:p>
            <a:fld id="{1E28CBA2-4C1C-4131-A92A-28DDDBD6F521}" type="slidenum">
              <a:rPr lang="en-US" smtClean="0"/>
              <a:t>‹#›</a:t>
            </a:fld>
            <a:endParaRPr lang="en-US"/>
          </a:p>
        </p:txBody>
      </p:sp>
    </p:spTree>
    <p:extLst>
      <p:ext uri="{BB962C8B-B14F-4D97-AF65-F5344CB8AC3E}">
        <p14:creationId xmlns:p14="http://schemas.microsoft.com/office/powerpoint/2010/main" val="2298515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872391-1003-4FAC-B9CC-4E5DB27971ED}"/>
              </a:ext>
            </a:extLst>
          </p:cNvPr>
          <p:cNvSpPr>
            <a:spLocks noGrp="1"/>
          </p:cNvSpPr>
          <p:nvPr>
            <p:ph type="dt" sz="half" idx="10"/>
          </p:nvPr>
        </p:nvSpPr>
        <p:spPr/>
        <p:txBody>
          <a:bodyPr/>
          <a:lstStyle/>
          <a:p>
            <a:fld id="{918F5A1A-E21B-48BA-87B1-01D961DA71BD}" type="datetimeFigureOut">
              <a:rPr lang="en-US" smtClean="0"/>
              <a:t>3/28/2021</a:t>
            </a:fld>
            <a:endParaRPr lang="en-US"/>
          </a:p>
        </p:txBody>
      </p:sp>
      <p:sp>
        <p:nvSpPr>
          <p:cNvPr id="3" name="Footer Placeholder 2">
            <a:extLst>
              <a:ext uri="{FF2B5EF4-FFF2-40B4-BE49-F238E27FC236}">
                <a16:creationId xmlns:a16="http://schemas.microsoft.com/office/drawing/2014/main" id="{257F64EE-A281-4E14-B5EF-8505AF7BF6C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D3E1DE3-DD4F-4D1B-AD2E-4A2859483FF6}"/>
              </a:ext>
            </a:extLst>
          </p:cNvPr>
          <p:cNvSpPr>
            <a:spLocks noGrp="1"/>
          </p:cNvSpPr>
          <p:nvPr>
            <p:ph type="sldNum" sz="quarter" idx="12"/>
          </p:nvPr>
        </p:nvSpPr>
        <p:spPr/>
        <p:txBody>
          <a:bodyPr/>
          <a:lstStyle/>
          <a:p>
            <a:fld id="{1E28CBA2-4C1C-4131-A92A-28DDDBD6F521}" type="slidenum">
              <a:rPr lang="en-US" smtClean="0"/>
              <a:t>‹#›</a:t>
            </a:fld>
            <a:endParaRPr lang="en-US"/>
          </a:p>
        </p:txBody>
      </p:sp>
    </p:spTree>
    <p:extLst>
      <p:ext uri="{BB962C8B-B14F-4D97-AF65-F5344CB8AC3E}">
        <p14:creationId xmlns:p14="http://schemas.microsoft.com/office/powerpoint/2010/main" val="4175331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F2E15-8CED-49B2-A9A5-8AB60A406E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C306099-DAE0-4B1A-9F35-E52007778E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9C79498-721B-49CD-9F46-B664F45970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DAE567-C1E0-4149-A705-D06AD292EF8B}"/>
              </a:ext>
            </a:extLst>
          </p:cNvPr>
          <p:cNvSpPr>
            <a:spLocks noGrp="1"/>
          </p:cNvSpPr>
          <p:nvPr>
            <p:ph type="dt" sz="half" idx="10"/>
          </p:nvPr>
        </p:nvSpPr>
        <p:spPr/>
        <p:txBody>
          <a:bodyPr/>
          <a:lstStyle/>
          <a:p>
            <a:fld id="{918F5A1A-E21B-48BA-87B1-01D961DA71BD}" type="datetimeFigureOut">
              <a:rPr lang="en-US" smtClean="0"/>
              <a:t>3/28/2021</a:t>
            </a:fld>
            <a:endParaRPr lang="en-US"/>
          </a:p>
        </p:txBody>
      </p:sp>
      <p:sp>
        <p:nvSpPr>
          <p:cNvPr id="6" name="Footer Placeholder 5">
            <a:extLst>
              <a:ext uri="{FF2B5EF4-FFF2-40B4-BE49-F238E27FC236}">
                <a16:creationId xmlns:a16="http://schemas.microsoft.com/office/drawing/2014/main" id="{DF369BFC-ED66-434E-90C6-AE831FD2D6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801C19-D6C2-4D7C-A278-C5B36F3EB262}"/>
              </a:ext>
            </a:extLst>
          </p:cNvPr>
          <p:cNvSpPr>
            <a:spLocks noGrp="1"/>
          </p:cNvSpPr>
          <p:nvPr>
            <p:ph type="sldNum" sz="quarter" idx="12"/>
          </p:nvPr>
        </p:nvSpPr>
        <p:spPr/>
        <p:txBody>
          <a:bodyPr/>
          <a:lstStyle/>
          <a:p>
            <a:fld id="{1E28CBA2-4C1C-4131-A92A-28DDDBD6F521}" type="slidenum">
              <a:rPr lang="en-US" smtClean="0"/>
              <a:t>‹#›</a:t>
            </a:fld>
            <a:endParaRPr lang="en-US"/>
          </a:p>
        </p:txBody>
      </p:sp>
    </p:spTree>
    <p:extLst>
      <p:ext uri="{BB962C8B-B14F-4D97-AF65-F5344CB8AC3E}">
        <p14:creationId xmlns:p14="http://schemas.microsoft.com/office/powerpoint/2010/main" val="1562671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D22BF-7624-4D29-A498-E744F0BB1F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DFF5B2-3BC7-4440-A2D6-74E5C8D598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B866328-5FBC-4399-9339-5C9D377E5D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8A9CD2E-3ADA-42B6-82C5-031A46780A41}"/>
              </a:ext>
            </a:extLst>
          </p:cNvPr>
          <p:cNvSpPr>
            <a:spLocks noGrp="1"/>
          </p:cNvSpPr>
          <p:nvPr>
            <p:ph type="dt" sz="half" idx="10"/>
          </p:nvPr>
        </p:nvSpPr>
        <p:spPr/>
        <p:txBody>
          <a:bodyPr/>
          <a:lstStyle/>
          <a:p>
            <a:fld id="{918F5A1A-E21B-48BA-87B1-01D961DA71BD}" type="datetimeFigureOut">
              <a:rPr lang="en-US" smtClean="0"/>
              <a:t>3/28/2021</a:t>
            </a:fld>
            <a:endParaRPr lang="en-US"/>
          </a:p>
        </p:txBody>
      </p:sp>
      <p:sp>
        <p:nvSpPr>
          <p:cNvPr id="6" name="Footer Placeholder 5">
            <a:extLst>
              <a:ext uri="{FF2B5EF4-FFF2-40B4-BE49-F238E27FC236}">
                <a16:creationId xmlns:a16="http://schemas.microsoft.com/office/drawing/2014/main" id="{9F2E7829-793F-48A3-B628-99960D04FA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5703C5-20CC-4633-AE25-BE652560277D}"/>
              </a:ext>
            </a:extLst>
          </p:cNvPr>
          <p:cNvSpPr>
            <a:spLocks noGrp="1"/>
          </p:cNvSpPr>
          <p:nvPr>
            <p:ph type="sldNum" sz="quarter" idx="12"/>
          </p:nvPr>
        </p:nvSpPr>
        <p:spPr/>
        <p:txBody>
          <a:bodyPr/>
          <a:lstStyle/>
          <a:p>
            <a:fld id="{1E28CBA2-4C1C-4131-A92A-28DDDBD6F521}" type="slidenum">
              <a:rPr lang="en-US" smtClean="0"/>
              <a:t>‹#›</a:t>
            </a:fld>
            <a:endParaRPr lang="en-US"/>
          </a:p>
        </p:txBody>
      </p:sp>
    </p:spTree>
    <p:extLst>
      <p:ext uri="{BB962C8B-B14F-4D97-AF65-F5344CB8AC3E}">
        <p14:creationId xmlns:p14="http://schemas.microsoft.com/office/powerpoint/2010/main" val="1702084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5DB5651-4E23-4F8F-97A3-65174FE7B9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ED83A72-9D50-449F-8799-DF487E9F77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7A5E18-FD6F-4ADB-8E68-5DD46ECF26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8F5A1A-E21B-48BA-87B1-01D961DA71BD}" type="datetimeFigureOut">
              <a:rPr lang="en-US" smtClean="0"/>
              <a:t>3/28/2021</a:t>
            </a:fld>
            <a:endParaRPr lang="en-US"/>
          </a:p>
        </p:txBody>
      </p:sp>
      <p:sp>
        <p:nvSpPr>
          <p:cNvPr id="5" name="Footer Placeholder 4">
            <a:extLst>
              <a:ext uri="{FF2B5EF4-FFF2-40B4-BE49-F238E27FC236}">
                <a16:creationId xmlns:a16="http://schemas.microsoft.com/office/drawing/2014/main" id="{3BD03EED-D13B-4D67-A2DE-7E59DA453E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2181FF7-3A62-47AC-BD1C-9B02496F228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28CBA2-4C1C-4131-A92A-28DDDBD6F521}" type="slidenum">
              <a:rPr lang="en-US" smtClean="0"/>
              <a:t>‹#›</a:t>
            </a:fld>
            <a:endParaRPr lang="en-US"/>
          </a:p>
        </p:txBody>
      </p:sp>
    </p:spTree>
    <p:extLst>
      <p:ext uri="{BB962C8B-B14F-4D97-AF65-F5344CB8AC3E}">
        <p14:creationId xmlns:p14="http://schemas.microsoft.com/office/powerpoint/2010/main" val="92909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543A-4D69-4F9A-B81F-1E10653FABFE}"/>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7FDFD342-26C7-43E0-9801-F2B802E80984}"/>
              </a:ext>
            </a:extLst>
          </p:cNvPr>
          <p:cNvSpPr>
            <a:spLocks noGrp="1"/>
          </p:cNvSpPr>
          <p:nvPr>
            <p:ph type="subTitle" idx="1"/>
          </p:nvPr>
        </p:nvSpPr>
        <p:spPr/>
        <p:txBody>
          <a:bodyPr/>
          <a:lstStyle/>
          <a:p>
            <a:endParaRPr lang="en-US"/>
          </a:p>
        </p:txBody>
      </p:sp>
      <p:pic>
        <p:nvPicPr>
          <p:cNvPr id="5" name="Picture 4" descr="Text&#10;&#10;Description automatically generated">
            <a:extLst>
              <a:ext uri="{FF2B5EF4-FFF2-40B4-BE49-F238E27FC236}">
                <a16:creationId xmlns:a16="http://schemas.microsoft.com/office/drawing/2014/main" id="{26B1494F-B559-4A9D-A80C-495E1C4F4E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4207741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543A-4D69-4F9A-B81F-1E10653FABFE}"/>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7FDFD342-26C7-43E0-9801-F2B802E80984}"/>
              </a:ext>
            </a:extLst>
          </p:cNvPr>
          <p:cNvSpPr>
            <a:spLocks noGrp="1"/>
          </p:cNvSpPr>
          <p:nvPr>
            <p:ph type="subTitle" idx="1"/>
          </p:nvPr>
        </p:nvSpPr>
        <p:spPr/>
        <p:txBody>
          <a:bodyPr/>
          <a:lstStyle/>
          <a:p>
            <a:endParaRPr lang="en-US"/>
          </a:p>
        </p:txBody>
      </p:sp>
      <p:pic>
        <p:nvPicPr>
          <p:cNvPr id="5" name="Picture 4" descr="Text&#10;&#10;Description automatically generated">
            <a:extLst>
              <a:ext uri="{FF2B5EF4-FFF2-40B4-BE49-F238E27FC236}">
                <a16:creationId xmlns:a16="http://schemas.microsoft.com/office/drawing/2014/main" id="{26B1494F-B559-4A9D-A80C-495E1C4F4E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B2FDB802-6A2A-4C68-B401-A18267C15C57}"/>
              </a:ext>
            </a:extLst>
          </p:cNvPr>
          <p:cNvSpPr txBox="1"/>
          <p:nvPr/>
        </p:nvSpPr>
        <p:spPr>
          <a:xfrm>
            <a:off x="524691" y="1686301"/>
            <a:ext cx="11142617" cy="3139321"/>
          </a:xfrm>
          <a:prstGeom prst="rect">
            <a:avLst/>
          </a:prstGeom>
          <a:solidFill>
            <a:srgbClr val="786611"/>
          </a:solidFill>
          <a:ln w="73025">
            <a:solidFill>
              <a:schemeClr val="accent4">
                <a:lumMod val="20000"/>
                <a:lumOff val="80000"/>
              </a:schemeClr>
            </a:solidFill>
          </a:ln>
        </p:spPr>
        <p:txBody>
          <a:bodyPr wrap="square" rtlCol="0">
            <a:spAutoFit/>
          </a:bodyPr>
          <a:lstStyle/>
          <a:p>
            <a:r>
              <a:rPr lang="en-US" sz="6600">
                <a:solidFill>
                  <a:schemeClr val="bg1"/>
                </a:solidFill>
              </a:rPr>
              <a:t>Most Christians, like the crowd in Jerusalem are only seeing two-thirds of the picture…</a:t>
            </a:r>
          </a:p>
        </p:txBody>
      </p:sp>
    </p:spTree>
    <p:extLst>
      <p:ext uri="{BB962C8B-B14F-4D97-AF65-F5344CB8AC3E}">
        <p14:creationId xmlns:p14="http://schemas.microsoft.com/office/powerpoint/2010/main" val="4269715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543A-4D69-4F9A-B81F-1E10653FABFE}"/>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7FDFD342-26C7-43E0-9801-F2B802E80984}"/>
              </a:ext>
            </a:extLst>
          </p:cNvPr>
          <p:cNvSpPr>
            <a:spLocks noGrp="1"/>
          </p:cNvSpPr>
          <p:nvPr>
            <p:ph type="subTitle" idx="1"/>
          </p:nvPr>
        </p:nvSpPr>
        <p:spPr/>
        <p:txBody>
          <a:bodyPr/>
          <a:lstStyle/>
          <a:p>
            <a:endParaRPr lang="en-US"/>
          </a:p>
        </p:txBody>
      </p:sp>
      <p:pic>
        <p:nvPicPr>
          <p:cNvPr id="5" name="Picture 4" descr="Text&#10;&#10;Description automatically generated">
            <a:extLst>
              <a:ext uri="{FF2B5EF4-FFF2-40B4-BE49-F238E27FC236}">
                <a16:creationId xmlns:a16="http://schemas.microsoft.com/office/drawing/2014/main" id="{26B1494F-B559-4A9D-A80C-495E1C4F4E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B2FDB802-6A2A-4C68-B401-A18267C15C57}"/>
              </a:ext>
            </a:extLst>
          </p:cNvPr>
          <p:cNvSpPr txBox="1"/>
          <p:nvPr/>
        </p:nvSpPr>
        <p:spPr>
          <a:xfrm>
            <a:off x="547396" y="1678607"/>
            <a:ext cx="11142617" cy="3154710"/>
          </a:xfrm>
          <a:prstGeom prst="rect">
            <a:avLst/>
          </a:prstGeom>
          <a:solidFill>
            <a:srgbClr val="786611"/>
          </a:solidFill>
          <a:ln w="73025">
            <a:solidFill>
              <a:schemeClr val="accent4">
                <a:lumMod val="20000"/>
                <a:lumOff val="80000"/>
              </a:schemeClr>
            </a:solidFill>
          </a:ln>
        </p:spPr>
        <p:txBody>
          <a:bodyPr wrap="square" rtlCol="0">
            <a:spAutoFit/>
          </a:bodyPr>
          <a:lstStyle/>
          <a:p>
            <a:pPr algn="ctr"/>
            <a:r>
              <a:rPr lang="en-US" sz="19900">
                <a:solidFill>
                  <a:schemeClr val="bg1"/>
                </a:solidFill>
              </a:rPr>
              <a:t>PROPHET</a:t>
            </a:r>
          </a:p>
        </p:txBody>
      </p:sp>
    </p:spTree>
    <p:extLst>
      <p:ext uri="{BB962C8B-B14F-4D97-AF65-F5344CB8AC3E}">
        <p14:creationId xmlns:p14="http://schemas.microsoft.com/office/powerpoint/2010/main" val="5856834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543A-4D69-4F9A-B81F-1E10653FABFE}"/>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7FDFD342-26C7-43E0-9801-F2B802E80984}"/>
              </a:ext>
            </a:extLst>
          </p:cNvPr>
          <p:cNvSpPr>
            <a:spLocks noGrp="1"/>
          </p:cNvSpPr>
          <p:nvPr>
            <p:ph type="subTitle" idx="1"/>
          </p:nvPr>
        </p:nvSpPr>
        <p:spPr/>
        <p:txBody>
          <a:bodyPr/>
          <a:lstStyle/>
          <a:p>
            <a:endParaRPr lang="en-US"/>
          </a:p>
        </p:txBody>
      </p:sp>
      <p:pic>
        <p:nvPicPr>
          <p:cNvPr id="5" name="Picture 4" descr="Text&#10;&#10;Description automatically generated">
            <a:extLst>
              <a:ext uri="{FF2B5EF4-FFF2-40B4-BE49-F238E27FC236}">
                <a16:creationId xmlns:a16="http://schemas.microsoft.com/office/drawing/2014/main" id="{26B1494F-B559-4A9D-A80C-495E1C4F4E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B2FDB802-6A2A-4C68-B401-A18267C15C57}"/>
              </a:ext>
            </a:extLst>
          </p:cNvPr>
          <p:cNvSpPr txBox="1"/>
          <p:nvPr/>
        </p:nvSpPr>
        <p:spPr>
          <a:xfrm>
            <a:off x="524691" y="1351508"/>
            <a:ext cx="11142617" cy="4154984"/>
          </a:xfrm>
          <a:prstGeom prst="rect">
            <a:avLst/>
          </a:prstGeom>
          <a:solidFill>
            <a:srgbClr val="786611"/>
          </a:solidFill>
          <a:ln w="73025">
            <a:solidFill>
              <a:schemeClr val="accent4">
                <a:lumMod val="20000"/>
                <a:lumOff val="80000"/>
              </a:schemeClr>
            </a:solidFill>
          </a:ln>
        </p:spPr>
        <p:txBody>
          <a:bodyPr wrap="square" rtlCol="0">
            <a:spAutoFit/>
          </a:bodyPr>
          <a:lstStyle/>
          <a:p>
            <a:pPr algn="ctr"/>
            <a:r>
              <a:rPr lang="en-US" sz="8800">
                <a:solidFill>
                  <a:schemeClr val="bg1"/>
                </a:solidFill>
              </a:rPr>
              <a:t>Jesus rides into Jerusalem as the ultimate Word of God.</a:t>
            </a:r>
          </a:p>
        </p:txBody>
      </p:sp>
    </p:spTree>
    <p:extLst>
      <p:ext uri="{BB962C8B-B14F-4D97-AF65-F5344CB8AC3E}">
        <p14:creationId xmlns:p14="http://schemas.microsoft.com/office/powerpoint/2010/main" val="149330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543A-4D69-4F9A-B81F-1E10653FABFE}"/>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7FDFD342-26C7-43E0-9801-F2B802E80984}"/>
              </a:ext>
            </a:extLst>
          </p:cNvPr>
          <p:cNvSpPr>
            <a:spLocks noGrp="1"/>
          </p:cNvSpPr>
          <p:nvPr>
            <p:ph type="subTitle" idx="1"/>
          </p:nvPr>
        </p:nvSpPr>
        <p:spPr/>
        <p:txBody>
          <a:bodyPr/>
          <a:lstStyle/>
          <a:p>
            <a:endParaRPr lang="en-US"/>
          </a:p>
        </p:txBody>
      </p:sp>
      <p:pic>
        <p:nvPicPr>
          <p:cNvPr id="5" name="Picture 4" descr="Text&#10;&#10;Description automatically generated">
            <a:extLst>
              <a:ext uri="{FF2B5EF4-FFF2-40B4-BE49-F238E27FC236}">
                <a16:creationId xmlns:a16="http://schemas.microsoft.com/office/drawing/2014/main" id="{26B1494F-B559-4A9D-A80C-495E1C4F4E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B2FDB802-6A2A-4C68-B401-A18267C15C57}"/>
              </a:ext>
            </a:extLst>
          </p:cNvPr>
          <p:cNvSpPr txBox="1"/>
          <p:nvPr/>
        </p:nvSpPr>
        <p:spPr>
          <a:xfrm>
            <a:off x="524691" y="612844"/>
            <a:ext cx="11142617" cy="5509200"/>
          </a:xfrm>
          <a:prstGeom prst="rect">
            <a:avLst/>
          </a:prstGeom>
          <a:solidFill>
            <a:srgbClr val="786611"/>
          </a:solidFill>
          <a:ln w="73025">
            <a:solidFill>
              <a:schemeClr val="accent4">
                <a:lumMod val="20000"/>
                <a:lumOff val="80000"/>
              </a:schemeClr>
            </a:solidFill>
          </a:ln>
        </p:spPr>
        <p:txBody>
          <a:bodyPr wrap="square" rtlCol="0">
            <a:spAutoFit/>
          </a:bodyPr>
          <a:lstStyle/>
          <a:p>
            <a:pPr algn="ctr"/>
            <a:r>
              <a:rPr lang="en-US" sz="8800">
                <a:solidFill>
                  <a:schemeClr val="bg1"/>
                </a:solidFill>
              </a:rPr>
              <a:t>But like many prophets before him he is destined to die in Jerusalem</a:t>
            </a:r>
          </a:p>
        </p:txBody>
      </p:sp>
    </p:spTree>
    <p:extLst>
      <p:ext uri="{BB962C8B-B14F-4D97-AF65-F5344CB8AC3E}">
        <p14:creationId xmlns:p14="http://schemas.microsoft.com/office/powerpoint/2010/main" val="35337272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543A-4D69-4F9A-B81F-1E10653FABFE}"/>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7FDFD342-26C7-43E0-9801-F2B802E80984}"/>
              </a:ext>
            </a:extLst>
          </p:cNvPr>
          <p:cNvSpPr>
            <a:spLocks noGrp="1"/>
          </p:cNvSpPr>
          <p:nvPr>
            <p:ph type="subTitle" idx="1"/>
          </p:nvPr>
        </p:nvSpPr>
        <p:spPr/>
        <p:txBody>
          <a:bodyPr/>
          <a:lstStyle/>
          <a:p>
            <a:endParaRPr lang="en-US"/>
          </a:p>
        </p:txBody>
      </p:sp>
      <p:pic>
        <p:nvPicPr>
          <p:cNvPr id="5" name="Picture 4" descr="Text&#10;&#10;Description automatically generated">
            <a:extLst>
              <a:ext uri="{FF2B5EF4-FFF2-40B4-BE49-F238E27FC236}">
                <a16:creationId xmlns:a16="http://schemas.microsoft.com/office/drawing/2014/main" id="{26B1494F-B559-4A9D-A80C-495E1C4F4E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B2FDB802-6A2A-4C68-B401-A18267C15C57}"/>
              </a:ext>
            </a:extLst>
          </p:cNvPr>
          <p:cNvSpPr txBox="1"/>
          <p:nvPr/>
        </p:nvSpPr>
        <p:spPr>
          <a:xfrm>
            <a:off x="547396" y="1678607"/>
            <a:ext cx="11142617" cy="3154710"/>
          </a:xfrm>
          <a:prstGeom prst="rect">
            <a:avLst/>
          </a:prstGeom>
          <a:solidFill>
            <a:srgbClr val="786611"/>
          </a:solidFill>
          <a:ln w="73025">
            <a:solidFill>
              <a:schemeClr val="accent4">
                <a:lumMod val="20000"/>
                <a:lumOff val="80000"/>
              </a:schemeClr>
            </a:solidFill>
          </a:ln>
        </p:spPr>
        <p:txBody>
          <a:bodyPr wrap="square" rtlCol="0">
            <a:spAutoFit/>
          </a:bodyPr>
          <a:lstStyle/>
          <a:p>
            <a:pPr algn="ctr"/>
            <a:r>
              <a:rPr lang="en-US" sz="19900">
                <a:solidFill>
                  <a:schemeClr val="bg1"/>
                </a:solidFill>
              </a:rPr>
              <a:t>PRIEST</a:t>
            </a:r>
          </a:p>
        </p:txBody>
      </p:sp>
    </p:spTree>
    <p:extLst>
      <p:ext uri="{BB962C8B-B14F-4D97-AF65-F5344CB8AC3E}">
        <p14:creationId xmlns:p14="http://schemas.microsoft.com/office/powerpoint/2010/main" val="765098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543A-4D69-4F9A-B81F-1E10653FABFE}"/>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7FDFD342-26C7-43E0-9801-F2B802E80984}"/>
              </a:ext>
            </a:extLst>
          </p:cNvPr>
          <p:cNvSpPr>
            <a:spLocks noGrp="1"/>
          </p:cNvSpPr>
          <p:nvPr>
            <p:ph type="subTitle" idx="1"/>
          </p:nvPr>
        </p:nvSpPr>
        <p:spPr/>
        <p:txBody>
          <a:bodyPr/>
          <a:lstStyle/>
          <a:p>
            <a:endParaRPr lang="en-US"/>
          </a:p>
        </p:txBody>
      </p:sp>
      <p:pic>
        <p:nvPicPr>
          <p:cNvPr id="5" name="Picture 4" descr="Text&#10;&#10;Description automatically generated">
            <a:extLst>
              <a:ext uri="{FF2B5EF4-FFF2-40B4-BE49-F238E27FC236}">
                <a16:creationId xmlns:a16="http://schemas.microsoft.com/office/drawing/2014/main" id="{26B1494F-B559-4A9D-A80C-495E1C4F4E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B2FDB802-6A2A-4C68-B401-A18267C15C57}"/>
              </a:ext>
            </a:extLst>
          </p:cNvPr>
          <p:cNvSpPr txBox="1"/>
          <p:nvPr/>
        </p:nvSpPr>
        <p:spPr>
          <a:xfrm>
            <a:off x="524691" y="1122363"/>
            <a:ext cx="11142617" cy="4154984"/>
          </a:xfrm>
          <a:prstGeom prst="rect">
            <a:avLst/>
          </a:prstGeom>
          <a:solidFill>
            <a:srgbClr val="786611"/>
          </a:solidFill>
          <a:ln w="73025">
            <a:solidFill>
              <a:schemeClr val="accent4">
                <a:lumMod val="20000"/>
                <a:lumOff val="80000"/>
              </a:schemeClr>
            </a:solidFill>
          </a:ln>
        </p:spPr>
        <p:txBody>
          <a:bodyPr wrap="square" rtlCol="0">
            <a:spAutoFit/>
          </a:bodyPr>
          <a:lstStyle/>
          <a:p>
            <a:pPr algn="ctr"/>
            <a:r>
              <a:rPr lang="en-US" sz="8800">
                <a:solidFill>
                  <a:schemeClr val="bg1"/>
                </a:solidFill>
              </a:rPr>
              <a:t>Jesus rides into Jerusalem as the new Melchizedek</a:t>
            </a:r>
          </a:p>
        </p:txBody>
      </p:sp>
    </p:spTree>
    <p:extLst>
      <p:ext uri="{BB962C8B-B14F-4D97-AF65-F5344CB8AC3E}">
        <p14:creationId xmlns:p14="http://schemas.microsoft.com/office/powerpoint/2010/main" val="9152990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543A-4D69-4F9A-B81F-1E10653FABFE}"/>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7FDFD342-26C7-43E0-9801-F2B802E80984}"/>
              </a:ext>
            </a:extLst>
          </p:cNvPr>
          <p:cNvSpPr>
            <a:spLocks noGrp="1"/>
          </p:cNvSpPr>
          <p:nvPr>
            <p:ph type="subTitle" idx="1"/>
          </p:nvPr>
        </p:nvSpPr>
        <p:spPr/>
        <p:txBody>
          <a:bodyPr/>
          <a:lstStyle/>
          <a:p>
            <a:endParaRPr lang="en-US"/>
          </a:p>
        </p:txBody>
      </p:sp>
      <p:pic>
        <p:nvPicPr>
          <p:cNvPr id="5" name="Picture 4" descr="Text&#10;&#10;Description automatically generated">
            <a:extLst>
              <a:ext uri="{FF2B5EF4-FFF2-40B4-BE49-F238E27FC236}">
                <a16:creationId xmlns:a16="http://schemas.microsoft.com/office/drawing/2014/main" id="{26B1494F-B559-4A9D-A80C-495E1C4F4E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B2FDB802-6A2A-4C68-B401-A18267C15C57}"/>
              </a:ext>
            </a:extLst>
          </p:cNvPr>
          <p:cNvSpPr txBox="1"/>
          <p:nvPr/>
        </p:nvSpPr>
        <p:spPr>
          <a:xfrm>
            <a:off x="655320" y="674400"/>
            <a:ext cx="11142617" cy="5509200"/>
          </a:xfrm>
          <a:prstGeom prst="rect">
            <a:avLst/>
          </a:prstGeom>
          <a:solidFill>
            <a:srgbClr val="786611"/>
          </a:solidFill>
          <a:ln w="73025">
            <a:solidFill>
              <a:schemeClr val="accent4">
                <a:lumMod val="20000"/>
                <a:lumOff val="80000"/>
              </a:schemeClr>
            </a:solidFill>
          </a:ln>
        </p:spPr>
        <p:txBody>
          <a:bodyPr wrap="square" rtlCol="0">
            <a:spAutoFit/>
          </a:bodyPr>
          <a:lstStyle/>
          <a:p>
            <a:pPr algn="ctr"/>
            <a:r>
              <a:rPr lang="en-US" sz="8800">
                <a:solidFill>
                  <a:schemeClr val="bg1"/>
                </a:solidFill>
              </a:rPr>
              <a:t>Jesus declares the end of one priesthood and temple and the beginning of a new era.</a:t>
            </a:r>
          </a:p>
        </p:txBody>
      </p:sp>
    </p:spTree>
    <p:extLst>
      <p:ext uri="{BB962C8B-B14F-4D97-AF65-F5344CB8AC3E}">
        <p14:creationId xmlns:p14="http://schemas.microsoft.com/office/powerpoint/2010/main" val="28518369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543A-4D69-4F9A-B81F-1E10653FABFE}"/>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7FDFD342-26C7-43E0-9801-F2B802E80984}"/>
              </a:ext>
            </a:extLst>
          </p:cNvPr>
          <p:cNvSpPr>
            <a:spLocks noGrp="1"/>
          </p:cNvSpPr>
          <p:nvPr>
            <p:ph type="subTitle" idx="1"/>
          </p:nvPr>
        </p:nvSpPr>
        <p:spPr/>
        <p:txBody>
          <a:bodyPr/>
          <a:lstStyle/>
          <a:p>
            <a:endParaRPr lang="en-US"/>
          </a:p>
        </p:txBody>
      </p:sp>
      <p:pic>
        <p:nvPicPr>
          <p:cNvPr id="5" name="Picture 4" descr="Text&#10;&#10;Description automatically generated">
            <a:extLst>
              <a:ext uri="{FF2B5EF4-FFF2-40B4-BE49-F238E27FC236}">
                <a16:creationId xmlns:a16="http://schemas.microsoft.com/office/drawing/2014/main" id="{26B1494F-B559-4A9D-A80C-495E1C4F4E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B2FDB802-6A2A-4C68-B401-A18267C15C57}"/>
              </a:ext>
            </a:extLst>
          </p:cNvPr>
          <p:cNvSpPr txBox="1"/>
          <p:nvPr/>
        </p:nvSpPr>
        <p:spPr>
          <a:xfrm>
            <a:off x="547396" y="1678607"/>
            <a:ext cx="11142617" cy="3154710"/>
          </a:xfrm>
          <a:prstGeom prst="rect">
            <a:avLst/>
          </a:prstGeom>
          <a:solidFill>
            <a:srgbClr val="786611"/>
          </a:solidFill>
          <a:ln w="73025">
            <a:solidFill>
              <a:schemeClr val="accent4">
                <a:lumMod val="20000"/>
                <a:lumOff val="80000"/>
              </a:schemeClr>
            </a:solidFill>
          </a:ln>
        </p:spPr>
        <p:txBody>
          <a:bodyPr wrap="square" rtlCol="0">
            <a:spAutoFit/>
          </a:bodyPr>
          <a:lstStyle/>
          <a:p>
            <a:pPr algn="ctr"/>
            <a:r>
              <a:rPr lang="en-US" sz="19900">
                <a:solidFill>
                  <a:schemeClr val="bg1"/>
                </a:solidFill>
              </a:rPr>
              <a:t>KING</a:t>
            </a:r>
          </a:p>
        </p:txBody>
      </p:sp>
    </p:spTree>
    <p:extLst>
      <p:ext uri="{BB962C8B-B14F-4D97-AF65-F5344CB8AC3E}">
        <p14:creationId xmlns:p14="http://schemas.microsoft.com/office/powerpoint/2010/main" val="39101231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543A-4D69-4F9A-B81F-1E10653FABFE}"/>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7FDFD342-26C7-43E0-9801-F2B802E80984}"/>
              </a:ext>
            </a:extLst>
          </p:cNvPr>
          <p:cNvSpPr>
            <a:spLocks noGrp="1"/>
          </p:cNvSpPr>
          <p:nvPr>
            <p:ph type="subTitle" idx="1"/>
          </p:nvPr>
        </p:nvSpPr>
        <p:spPr/>
        <p:txBody>
          <a:bodyPr/>
          <a:lstStyle/>
          <a:p>
            <a:endParaRPr lang="en-US"/>
          </a:p>
        </p:txBody>
      </p:sp>
      <p:pic>
        <p:nvPicPr>
          <p:cNvPr id="5" name="Picture 4" descr="Text&#10;&#10;Description automatically generated">
            <a:extLst>
              <a:ext uri="{FF2B5EF4-FFF2-40B4-BE49-F238E27FC236}">
                <a16:creationId xmlns:a16="http://schemas.microsoft.com/office/drawing/2014/main" id="{26B1494F-B559-4A9D-A80C-495E1C4F4E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B2FDB802-6A2A-4C68-B401-A18267C15C57}"/>
              </a:ext>
            </a:extLst>
          </p:cNvPr>
          <p:cNvSpPr txBox="1"/>
          <p:nvPr/>
        </p:nvSpPr>
        <p:spPr>
          <a:xfrm>
            <a:off x="524691" y="1122363"/>
            <a:ext cx="11142617" cy="4154984"/>
          </a:xfrm>
          <a:prstGeom prst="rect">
            <a:avLst/>
          </a:prstGeom>
          <a:solidFill>
            <a:srgbClr val="786611"/>
          </a:solidFill>
          <a:ln w="73025">
            <a:solidFill>
              <a:schemeClr val="accent4">
                <a:lumMod val="20000"/>
                <a:lumOff val="80000"/>
              </a:schemeClr>
            </a:solidFill>
          </a:ln>
        </p:spPr>
        <p:txBody>
          <a:bodyPr wrap="square" rtlCol="0">
            <a:spAutoFit/>
          </a:bodyPr>
          <a:lstStyle/>
          <a:p>
            <a:pPr algn="ctr"/>
            <a:r>
              <a:rPr lang="en-US" sz="8800">
                <a:solidFill>
                  <a:schemeClr val="bg1"/>
                </a:solidFill>
              </a:rPr>
              <a:t>Jesus rides into Jerusalem as the son of David</a:t>
            </a:r>
          </a:p>
        </p:txBody>
      </p:sp>
    </p:spTree>
    <p:extLst>
      <p:ext uri="{BB962C8B-B14F-4D97-AF65-F5344CB8AC3E}">
        <p14:creationId xmlns:p14="http://schemas.microsoft.com/office/powerpoint/2010/main" val="4112669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543A-4D69-4F9A-B81F-1E10653FABFE}"/>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7FDFD342-26C7-43E0-9801-F2B802E80984}"/>
              </a:ext>
            </a:extLst>
          </p:cNvPr>
          <p:cNvSpPr>
            <a:spLocks noGrp="1"/>
          </p:cNvSpPr>
          <p:nvPr>
            <p:ph type="subTitle" idx="1"/>
          </p:nvPr>
        </p:nvSpPr>
        <p:spPr/>
        <p:txBody>
          <a:bodyPr/>
          <a:lstStyle/>
          <a:p>
            <a:endParaRPr lang="en-US"/>
          </a:p>
        </p:txBody>
      </p:sp>
      <p:pic>
        <p:nvPicPr>
          <p:cNvPr id="5" name="Picture 4" descr="Text&#10;&#10;Description automatically generated">
            <a:extLst>
              <a:ext uri="{FF2B5EF4-FFF2-40B4-BE49-F238E27FC236}">
                <a16:creationId xmlns:a16="http://schemas.microsoft.com/office/drawing/2014/main" id="{26B1494F-B559-4A9D-A80C-495E1C4F4E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B2FDB802-6A2A-4C68-B401-A18267C15C57}"/>
              </a:ext>
            </a:extLst>
          </p:cNvPr>
          <p:cNvSpPr txBox="1"/>
          <p:nvPr/>
        </p:nvSpPr>
        <p:spPr>
          <a:xfrm>
            <a:off x="524691" y="1122363"/>
            <a:ext cx="11142617" cy="4154984"/>
          </a:xfrm>
          <a:prstGeom prst="rect">
            <a:avLst/>
          </a:prstGeom>
          <a:solidFill>
            <a:srgbClr val="786611"/>
          </a:solidFill>
          <a:ln w="73025">
            <a:solidFill>
              <a:schemeClr val="accent4">
                <a:lumMod val="20000"/>
                <a:lumOff val="80000"/>
              </a:schemeClr>
            </a:solidFill>
          </a:ln>
        </p:spPr>
        <p:txBody>
          <a:bodyPr wrap="square" rtlCol="0">
            <a:spAutoFit/>
          </a:bodyPr>
          <a:lstStyle/>
          <a:p>
            <a:pPr algn="ctr"/>
            <a:r>
              <a:rPr lang="en-US" sz="8800">
                <a:solidFill>
                  <a:schemeClr val="bg1"/>
                </a:solidFill>
              </a:rPr>
              <a:t>He represents a promised kingdom and a promised king.</a:t>
            </a:r>
          </a:p>
        </p:txBody>
      </p:sp>
    </p:spTree>
    <p:extLst>
      <p:ext uri="{BB962C8B-B14F-4D97-AF65-F5344CB8AC3E}">
        <p14:creationId xmlns:p14="http://schemas.microsoft.com/office/powerpoint/2010/main" val="4080810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543A-4D69-4F9A-B81F-1E10653FABFE}"/>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7FDFD342-26C7-43E0-9801-F2B802E80984}"/>
              </a:ext>
            </a:extLst>
          </p:cNvPr>
          <p:cNvSpPr>
            <a:spLocks noGrp="1"/>
          </p:cNvSpPr>
          <p:nvPr>
            <p:ph type="subTitle" idx="1"/>
          </p:nvPr>
        </p:nvSpPr>
        <p:spPr/>
        <p:txBody>
          <a:bodyPr/>
          <a:lstStyle/>
          <a:p>
            <a:endParaRPr lang="en-US"/>
          </a:p>
        </p:txBody>
      </p:sp>
      <p:pic>
        <p:nvPicPr>
          <p:cNvPr id="5" name="Picture 4" descr="Text&#10;&#10;Description automatically generated">
            <a:extLst>
              <a:ext uri="{FF2B5EF4-FFF2-40B4-BE49-F238E27FC236}">
                <a16:creationId xmlns:a16="http://schemas.microsoft.com/office/drawing/2014/main" id="{26B1494F-B559-4A9D-A80C-495E1C4F4E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B2FDB802-6A2A-4C68-B401-A18267C15C57}"/>
              </a:ext>
            </a:extLst>
          </p:cNvPr>
          <p:cNvSpPr txBox="1"/>
          <p:nvPr/>
        </p:nvSpPr>
        <p:spPr>
          <a:xfrm>
            <a:off x="673981" y="2213928"/>
            <a:ext cx="11142617" cy="2215991"/>
          </a:xfrm>
          <a:prstGeom prst="rect">
            <a:avLst/>
          </a:prstGeom>
          <a:solidFill>
            <a:srgbClr val="786611"/>
          </a:solidFill>
          <a:ln w="73025">
            <a:solidFill>
              <a:schemeClr val="accent4">
                <a:lumMod val="20000"/>
                <a:lumOff val="80000"/>
              </a:schemeClr>
            </a:solidFill>
          </a:ln>
        </p:spPr>
        <p:txBody>
          <a:bodyPr wrap="square" rtlCol="0">
            <a:spAutoFit/>
          </a:bodyPr>
          <a:lstStyle/>
          <a:p>
            <a:pPr algn="ctr"/>
            <a:r>
              <a:rPr lang="en-US" sz="13800">
                <a:solidFill>
                  <a:schemeClr val="bg1"/>
                </a:solidFill>
              </a:rPr>
              <a:t>John 12:12-19</a:t>
            </a:r>
            <a:endParaRPr lang="en-US" sz="7200">
              <a:solidFill>
                <a:schemeClr val="bg1"/>
              </a:solidFill>
            </a:endParaRPr>
          </a:p>
        </p:txBody>
      </p:sp>
    </p:spTree>
    <p:extLst>
      <p:ext uri="{BB962C8B-B14F-4D97-AF65-F5344CB8AC3E}">
        <p14:creationId xmlns:p14="http://schemas.microsoft.com/office/powerpoint/2010/main" val="16068218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543A-4D69-4F9A-B81F-1E10653FABFE}"/>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7FDFD342-26C7-43E0-9801-F2B802E80984}"/>
              </a:ext>
            </a:extLst>
          </p:cNvPr>
          <p:cNvSpPr>
            <a:spLocks noGrp="1"/>
          </p:cNvSpPr>
          <p:nvPr>
            <p:ph type="subTitle" idx="1"/>
          </p:nvPr>
        </p:nvSpPr>
        <p:spPr/>
        <p:txBody>
          <a:bodyPr/>
          <a:lstStyle/>
          <a:p>
            <a:endParaRPr lang="en-US"/>
          </a:p>
        </p:txBody>
      </p:sp>
      <p:pic>
        <p:nvPicPr>
          <p:cNvPr id="5" name="Picture 4" descr="Text&#10;&#10;Description automatically generated">
            <a:extLst>
              <a:ext uri="{FF2B5EF4-FFF2-40B4-BE49-F238E27FC236}">
                <a16:creationId xmlns:a16="http://schemas.microsoft.com/office/drawing/2014/main" id="{26B1494F-B559-4A9D-A80C-495E1C4F4E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B2FDB802-6A2A-4C68-B401-A18267C15C57}"/>
              </a:ext>
            </a:extLst>
          </p:cNvPr>
          <p:cNvSpPr txBox="1"/>
          <p:nvPr/>
        </p:nvSpPr>
        <p:spPr>
          <a:xfrm>
            <a:off x="524691" y="755363"/>
            <a:ext cx="11142617" cy="5509200"/>
          </a:xfrm>
          <a:prstGeom prst="rect">
            <a:avLst/>
          </a:prstGeom>
          <a:solidFill>
            <a:srgbClr val="786611"/>
          </a:solidFill>
          <a:ln w="73025">
            <a:solidFill>
              <a:schemeClr val="accent4">
                <a:lumMod val="20000"/>
                <a:lumOff val="80000"/>
              </a:schemeClr>
            </a:solidFill>
          </a:ln>
        </p:spPr>
        <p:txBody>
          <a:bodyPr wrap="square" rtlCol="0">
            <a:spAutoFit/>
          </a:bodyPr>
          <a:lstStyle/>
          <a:p>
            <a:pPr algn="ctr"/>
            <a:r>
              <a:rPr lang="en-US" sz="8800">
                <a:solidFill>
                  <a:schemeClr val="bg1"/>
                </a:solidFill>
              </a:rPr>
              <a:t>Jesus was </a:t>
            </a:r>
            <a:r>
              <a:rPr lang="en-US" sz="8800" u="sng">
                <a:solidFill>
                  <a:schemeClr val="bg1"/>
                </a:solidFill>
              </a:rPr>
              <a:t>rejected</a:t>
            </a:r>
            <a:r>
              <a:rPr lang="en-US" sz="8800">
                <a:solidFill>
                  <a:schemeClr val="bg1"/>
                </a:solidFill>
              </a:rPr>
              <a:t> as PROPHET</a:t>
            </a:r>
          </a:p>
          <a:p>
            <a:pPr algn="ctr"/>
            <a:r>
              <a:rPr lang="en-US" sz="8800">
                <a:solidFill>
                  <a:schemeClr val="bg1"/>
                </a:solidFill>
              </a:rPr>
              <a:t>PRIEST</a:t>
            </a:r>
          </a:p>
          <a:p>
            <a:pPr algn="ctr"/>
            <a:r>
              <a:rPr lang="en-US" sz="8800">
                <a:solidFill>
                  <a:schemeClr val="bg1"/>
                </a:solidFill>
              </a:rPr>
              <a:t>KING</a:t>
            </a:r>
          </a:p>
        </p:txBody>
      </p:sp>
    </p:spTree>
    <p:extLst>
      <p:ext uri="{BB962C8B-B14F-4D97-AF65-F5344CB8AC3E}">
        <p14:creationId xmlns:p14="http://schemas.microsoft.com/office/powerpoint/2010/main" val="29822277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543A-4D69-4F9A-B81F-1E10653FABFE}"/>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7FDFD342-26C7-43E0-9801-F2B802E80984}"/>
              </a:ext>
            </a:extLst>
          </p:cNvPr>
          <p:cNvSpPr>
            <a:spLocks noGrp="1"/>
          </p:cNvSpPr>
          <p:nvPr>
            <p:ph type="subTitle" idx="1"/>
          </p:nvPr>
        </p:nvSpPr>
        <p:spPr/>
        <p:txBody>
          <a:bodyPr/>
          <a:lstStyle/>
          <a:p>
            <a:endParaRPr lang="en-US"/>
          </a:p>
        </p:txBody>
      </p:sp>
      <p:pic>
        <p:nvPicPr>
          <p:cNvPr id="5" name="Picture 4" descr="Text&#10;&#10;Description automatically generated">
            <a:extLst>
              <a:ext uri="{FF2B5EF4-FFF2-40B4-BE49-F238E27FC236}">
                <a16:creationId xmlns:a16="http://schemas.microsoft.com/office/drawing/2014/main" id="{26B1494F-B559-4A9D-A80C-495E1C4F4E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B2FDB802-6A2A-4C68-B401-A18267C15C57}"/>
              </a:ext>
            </a:extLst>
          </p:cNvPr>
          <p:cNvSpPr txBox="1"/>
          <p:nvPr/>
        </p:nvSpPr>
        <p:spPr>
          <a:xfrm>
            <a:off x="524691" y="1432471"/>
            <a:ext cx="11142617" cy="4154984"/>
          </a:xfrm>
          <a:prstGeom prst="rect">
            <a:avLst/>
          </a:prstGeom>
          <a:solidFill>
            <a:srgbClr val="786611"/>
          </a:solidFill>
          <a:ln w="73025">
            <a:solidFill>
              <a:schemeClr val="accent4">
                <a:lumMod val="20000"/>
                <a:lumOff val="80000"/>
              </a:schemeClr>
            </a:solidFill>
          </a:ln>
        </p:spPr>
        <p:txBody>
          <a:bodyPr wrap="square" rtlCol="0">
            <a:spAutoFit/>
          </a:bodyPr>
          <a:lstStyle/>
          <a:p>
            <a:pPr algn="ctr"/>
            <a:r>
              <a:rPr lang="en-US" sz="8800">
                <a:solidFill>
                  <a:schemeClr val="bg1"/>
                </a:solidFill>
              </a:rPr>
              <a:t>Jesus is still making triumphant entrances TODAY!</a:t>
            </a:r>
          </a:p>
        </p:txBody>
      </p:sp>
    </p:spTree>
    <p:extLst>
      <p:ext uri="{BB962C8B-B14F-4D97-AF65-F5344CB8AC3E}">
        <p14:creationId xmlns:p14="http://schemas.microsoft.com/office/powerpoint/2010/main" val="33917458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543A-4D69-4F9A-B81F-1E10653FABFE}"/>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7FDFD342-26C7-43E0-9801-F2B802E80984}"/>
              </a:ext>
            </a:extLst>
          </p:cNvPr>
          <p:cNvSpPr>
            <a:spLocks noGrp="1"/>
          </p:cNvSpPr>
          <p:nvPr>
            <p:ph type="subTitle" idx="1"/>
          </p:nvPr>
        </p:nvSpPr>
        <p:spPr/>
        <p:txBody>
          <a:bodyPr/>
          <a:lstStyle/>
          <a:p>
            <a:endParaRPr lang="en-US"/>
          </a:p>
        </p:txBody>
      </p:sp>
      <p:pic>
        <p:nvPicPr>
          <p:cNvPr id="5" name="Picture 4" descr="Text&#10;&#10;Description automatically generated">
            <a:extLst>
              <a:ext uri="{FF2B5EF4-FFF2-40B4-BE49-F238E27FC236}">
                <a16:creationId xmlns:a16="http://schemas.microsoft.com/office/drawing/2014/main" id="{26B1494F-B559-4A9D-A80C-495E1C4F4E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B2FDB802-6A2A-4C68-B401-A18267C15C57}"/>
              </a:ext>
            </a:extLst>
          </p:cNvPr>
          <p:cNvSpPr txBox="1"/>
          <p:nvPr/>
        </p:nvSpPr>
        <p:spPr>
          <a:xfrm>
            <a:off x="524691" y="755363"/>
            <a:ext cx="11142617" cy="5509200"/>
          </a:xfrm>
          <a:prstGeom prst="rect">
            <a:avLst/>
          </a:prstGeom>
          <a:solidFill>
            <a:srgbClr val="786611"/>
          </a:solidFill>
          <a:ln w="73025">
            <a:solidFill>
              <a:schemeClr val="accent4">
                <a:lumMod val="20000"/>
                <a:lumOff val="80000"/>
              </a:schemeClr>
            </a:solidFill>
          </a:ln>
        </p:spPr>
        <p:txBody>
          <a:bodyPr wrap="square" rtlCol="0">
            <a:spAutoFit/>
          </a:bodyPr>
          <a:lstStyle/>
          <a:p>
            <a:pPr algn="ctr"/>
            <a:r>
              <a:rPr lang="en-US" sz="8800">
                <a:solidFill>
                  <a:schemeClr val="bg1"/>
                </a:solidFill>
              </a:rPr>
              <a:t>The Offer still stands:</a:t>
            </a:r>
          </a:p>
          <a:p>
            <a:pPr algn="ctr"/>
            <a:r>
              <a:rPr lang="en-US" sz="8800">
                <a:solidFill>
                  <a:schemeClr val="bg1"/>
                </a:solidFill>
              </a:rPr>
              <a:t>PROPHET</a:t>
            </a:r>
          </a:p>
          <a:p>
            <a:pPr algn="ctr"/>
            <a:r>
              <a:rPr lang="en-US" sz="8800">
                <a:solidFill>
                  <a:schemeClr val="bg1"/>
                </a:solidFill>
              </a:rPr>
              <a:t>PRIEST</a:t>
            </a:r>
          </a:p>
          <a:p>
            <a:pPr algn="ctr"/>
            <a:r>
              <a:rPr lang="en-US" sz="8800">
                <a:solidFill>
                  <a:schemeClr val="bg1"/>
                </a:solidFill>
              </a:rPr>
              <a:t>KING</a:t>
            </a:r>
          </a:p>
        </p:txBody>
      </p:sp>
    </p:spTree>
    <p:extLst>
      <p:ext uri="{BB962C8B-B14F-4D97-AF65-F5344CB8AC3E}">
        <p14:creationId xmlns:p14="http://schemas.microsoft.com/office/powerpoint/2010/main" val="8311540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543A-4D69-4F9A-B81F-1E10653FABFE}"/>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7FDFD342-26C7-43E0-9801-F2B802E80984}"/>
              </a:ext>
            </a:extLst>
          </p:cNvPr>
          <p:cNvSpPr>
            <a:spLocks noGrp="1"/>
          </p:cNvSpPr>
          <p:nvPr>
            <p:ph type="subTitle" idx="1"/>
          </p:nvPr>
        </p:nvSpPr>
        <p:spPr/>
        <p:txBody>
          <a:bodyPr/>
          <a:lstStyle/>
          <a:p>
            <a:endParaRPr lang="en-US"/>
          </a:p>
        </p:txBody>
      </p:sp>
      <p:pic>
        <p:nvPicPr>
          <p:cNvPr id="5" name="Picture 4" descr="Text&#10;&#10;Description automatically generated">
            <a:extLst>
              <a:ext uri="{FF2B5EF4-FFF2-40B4-BE49-F238E27FC236}">
                <a16:creationId xmlns:a16="http://schemas.microsoft.com/office/drawing/2014/main" id="{26B1494F-B559-4A9D-A80C-495E1C4F4E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B2FDB802-6A2A-4C68-B401-A18267C15C57}"/>
              </a:ext>
            </a:extLst>
          </p:cNvPr>
          <p:cNvSpPr txBox="1"/>
          <p:nvPr/>
        </p:nvSpPr>
        <p:spPr>
          <a:xfrm>
            <a:off x="524691" y="1477616"/>
            <a:ext cx="11142617" cy="3154710"/>
          </a:xfrm>
          <a:prstGeom prst="rect">
            <a:avLst/>
          </a:prstGeom>
          <a:solidFill>
            <a:srgbClr val="786611"/>
          </a:solidFill>
          <a:ln w="73025">
            <a:solidFill>
              <a:schemeClr val="accent4">
                <a:lumMod val="20000"/>
                <a:lumOff val="80000"/>
              </a:schemeClr>
            </a:solidFill>
          </a:ln>
        </p:spPr>
        <p:txBody>
          <a:bodyPr wrap="square" rtlCol="0">
            <a:spAutoFit/>
          </a:bodyPr>
          <a:lstStyle/>
          <a:p>
            <a:pPr algn="ctr"/>
            <a:r>
              <a:rPr lang="en-US" sz="19900">
                <a:solidFill>
                  <a:schemeClr val="bg1"/>
                </a:solidFill>
              </a:rPr>
              <a:t>PROPHET</a:t>
            </a:r>
          </a:p>
        </p:txBody>
      </p:sp>
    </p:spTree>
    <p:extLst>
      <p:ext uri="{BB962C8B-B14F-4D97-AF65-F5344CB8AC3E}">
        <p14:creationId xmlns:p14="http://schemas.microsoft.com/office/powerpoint/2010/main" val="8703832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543A-4D69-4F9A-B81F-1E10653FABFE}"/>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7FDFD342-26C7-43E0-9801-F2B802E80984}"/>
              </a:ext>
            </a:extLst>
          </p:cNvPr>
          <p:cNvSpPr>
            <a:spLocks noGrp="1"/>
          </p:cNvSpPr>
          <p:nvPr>
            <p:ph type="subTitle" idx="1"/>
          </p:nvPr>
        </p:nvSpPr>
        <p:spPr/>
        <p:txBody>
          <a:bodyPr/>
          <a:lstStyle/>
          <a:p>
            <a:endParaRPr lang="en-US"/>
          </a:p>
        </p:txBody>
      </p:sp>
      <p:pic>
        <p:nvPicPr>
          <p:cNvPr id="5" name="Picture 4" descr="Text&#10;&#10;Description automatically generated">
            <a:extLst>
              <a:ext uri="{FF2B5EF4-FFF2-40B4-BE49-F238E27FC236}">
                <a16:creationId xmlns:a16="http://schemas.microsoft.com/office/drawing/2014/main" id="{26B1494F-B559-4A9D-A80C-495E1C4F4E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B2FDB802-6A2A-4C68-B401-A18267C15C57}"/>
              </a:ext>
            </a:extLst>
          </p:cNvPr>
          <p:cNvSpPr txBox="1"/>
          <p:nvPr/>
        </p:nvSpPr>
        <p:spPr>
          <a:xfrm>
            <a:off x="524691" y="755363"/>
            <a:ext cx="11142617" cy="5509200"/>
          </a:xfrm>
          <a:prstGeom prst="rect">
            <a:avLst/>
          </a:prstGeom>
          <a:solidFill>
            <a:srgbClr val="786611"/>
          </a:solidFill>
          <a:ln w="73025">
            <a:solidFill>
              <a:schemeClr val="accent4">
                <a:lumMod val="20000"/>
                <a:lumOff val="80000"/>
              </a:schemeClr>
            </a:solidFill>
          </a:ln>
        </p:spPr>
        <p:txBody>
          <a:bodyPr wrap="square" rtlCol="0">
            <a:spAutoFit/>
          </a:bodyPr>
          <a:lstStyle/>
          <a:p>
            <a:pPr algn="ctr"/>
            <a:r>
              <a:rPr lang="en-US" sz="8800">
                <a:solidFill>
                  <a:schemeClr val="bg1"/>
                </a:solidFill>
              </a:rPr>
              <a:t>Need a “right now” word from God to guide, correct, or comfort?</a:t>
            </a:r>
          </a:p>
        </p:txBody>
      </p:sp>
    </p:spTree>
    <p:extLst>
      <p:ext uri="{BB962C8B-B14F-4D97-AF65-F5344CB8AC3E}">
        <p14:creationId xmlns:p14="http://schemas.microsoft.com/office/powerpoint/2010/main" val="37324427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543A-4D69-4F9A-B81F-1E10653FABFE}"/>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7FDFD342-26C7-43E0-9801-F2B802E80984}"/>
              </a:ext>
            </a:extLst>
          </p:cNvPr>
          <p:cNvSpPr>
            <a:spLocks noGrp="1"/>
          </p:cNvSpPr>
          <p:nvPr>
            <p:ph type="subTitle" idx="1"/>
          </p:nvPr>
        </p:nvSpPr>
        <p:spPr/>
        <p:txBody>
          <a:bodyPr/>
          <a:lstStyle/>
          <a:p>
            <a:endParaRPr lang="en-US"/>
          </a:p>
        </p:txBody>
      </p:sp>
      <p:pic>
        <p:nvPicPr>
          <p:cNvPr id="5" name="Picture 4" descr="Text&#10;&#10;Description automatically generated">
            <a:extLst>
              <a:ext uri="{FF2B5EF4-FFF2-40B4-BE49-F238E27FC236}">
                <a16:creationId xmlns:a16="http://schemas.microsoft.com/office/drawing/2014/main" id="{26B1494F-B559-4A9D-A80C-495E1C4F4E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B2FDB802-6A2A-4C68-B401-A18267C15C57}"/>
              </a:ext>
            </a:extLst>
          </p:cNvPr>
          <p:cNvSpPr txBox="1"/>
          <p:nvPr/>
        </p:nvSpPr>
        <p:spPr>
          <a:xfrm>
            <a:off x="524691" y="1477616"/>
            <a:ext cx="11142617" cy="3154710"/>
          </a:xfrm>
          <a:prstGeom prst="rect">
            <a:avLst/>
          </a:prstGeom>
          <a:solidFill>
            <a:srgbClr val="786611"/>
          </a:solidFill>
          <a:ln w="73025">
            <a:solidFill>
              <a:schemeClr val="accent4">
                <a:lumMod val="20000"/>
                <a:lumOff val="80000"/>
              </a:schemeClr>
            </a:solidFill>
          </a:ln>
        </p:spPr>
        <p:txBody>
          <a:bodyPr wrap="square" rtlCol="0">
            <a:spAutoFit/>
          </a:bodyPr>
          <a:lstStyle/>
          <a:p>
            <a:pPr algn="ctr"/>
            <a:r>
              <a:rPr lang="en-US" sz="19900">
                <a:solidFill>
                  <a:schemeClr val="bg1"/>
                </a:solidFill>
              </a:rPr>
              <a:t>PRIEST</a:t>
            </a:r>
          </a:p>
        </p:txBody>
      </p:sp>
    </p:spTree>
    <p:extLst>
      <p:ext uri="{BB962C8B-B14F-4D97-AF65-F5344CB8AC3E}">
        <p14:creationId xmlns:p14="http://schemas.microsoft.com/office/powerpoint/2010/main" val="39978118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543A-4D69-4F9A-B81F-1E10653FABFE}"/>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7FDFD342-26C7-43E0-9801-F2B802E80984}"/>
              </a:ext>
            </a:extLst>
          </p:cNvPr>
          <p:cNvSpPr>
            <a:spLocks noGrp="1"/>
          </p:cNvSpPr>
          <p:nvPr>
            <p:ph type="subTitle" idx="1"/>
          </p:nvPr>
        </p:nvSpPr>
        <p:spPr/>
        <p:txBody>
          <a:bodyPr/>
          <a:lstStyle/>
          <a:p>
            <a:endParaRPr lang="en-US"/>
          </a:p>
        </p:txBody>
      </p:sp>
      <p:pic>
        <p:nvPicPr>
          <p:cNvPr id="5" name="Picture 4" descr="Text&#10;&#10;Description automatically generated">
            <a:extLst>
              <a:ext uri="{FF2B5EF4-FFF2-40B4-BE49-F238E27FC236}">
                <a16:creationId xmlns:a16="http://schemas.microsoft.com/office/drawing/2014/main" id="{26B1494F-B559-4A9D-A80C-495E1C4F4E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B2FDB802-6A2A-4C68-B401-A18267C15C57}"/>
              </a:ext>
            </a:extLst>
          </p:cNvPr>
          <p:cNvSpPr txBox="1"/>
          <p:nvPr/>
        </p:nvSpPr>
        <p:spPr>
          <a:xfrm>
            <a:off x="524691" y="755363"/>
            <a:ext cx="11142617" cy="5509200"/>
          </a:xfrm>
          <a:prstGeom prst="rect">
            <a:avLst/>
          </a:prstGeom>
          <a:solidFill>
            <a:srgbClr val="786611"/>
          </a:solidFill>
          <a:ln w="73025">
            <a:solidFill>
              <a:schemeClr val="accent4">
                <a:lumMod val="20000"/>
                <a:lumOff val="80000"/>
              </a:schemeClr>
            </a:solidFill>
          </a:ln>
        </p:spPr>
        <p:txBody>
          <a:bodyPr wrap="square" rtlCol="0">
            <a:spAutoFit/>
          </a:bodyPr>
          <a:lstStyle/>
          <a:p>
            <a:pPr algn="ctr"/>
            <a:r>
              <a:rPr lang="en-US" sz="8800">
                <a:solidFill>
                  <a:schemeClr val="bg1"/>
                </a:solidFill>
              </a:rPr>
              <a:t>Need a sympathetic representative before God and against your enemy?</a:t>
            </a:r>
          </a:p>
        </p:txBody>
      </p:sp>
    </p:spTree>
    <p:extLst>
      <p:ext uri="{BB962C8B-B14F-4D97-AF65-F5344CB8AC3E}">
        <p14:creationId xmlns:p14="http://schemas.microsoft.com/office/powerpoint/2010/main" val="9420446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543A-4D69-4F9A-B81F-1E10653FABFE}"/>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7FDFD342-26C7-43E0-9801-F2B802E80984}"/>
              </a:ext>
            </a:extLst>
          </p:cNvPr>
          <p:cNvSpPr>
            <a:spLocks noGrp="1"/>
          </p:cNvSpPr>
          <p:nvPr>
            <p:ph type="subTitle" idx="1"/>
          </p:nvPr>
        </p:nvSpPr>
        <p:spPr/>
        <p:txBody>
          <a:bodyPr/>
          <a:lstStyle/>
          <a:p>
            <a:endParaRPr lang="en-US"/>
          </a:p>
        </p:txBody>
      </p:sp>
      <p:pic>
        <p:nvPicPr>
          <p:cNvPr id="5" name="Picture 4" descr="Text&#10;&#10;Description automatically generated">
            <a:extLst>
              <a:ext uri="{FF2B5EF4-FFF2-40B4-BE49-F238E27FC236}">
                <a16:creationId xmlns:a16="http://schemas.microsoft.com/office/drawing/2014/main" id="{26B1494F-B559-4A9D-A80C-495E1C4F4E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2980"/>
            <a:ext cx="12192000" cy="6858000"/>
          </a:xfrm>
          <a:prstGeom prst="rect">
            <a:avLst/>
          </a:prstGeom>
        </p:spPr>
      </p:pic>
      <p:sp>
        <p:nvSpPr>
          <p:cNvPr id="4" name="TextBox 3">
            <a:extLst>
              <a:ext uri="{FF2B5EF4-FFF2-40B4-BE49-F238E27FC236}">
                <a16:creationId xmlns:a16="http://schemas.microsoft.com/office/drawing/2014/main" id="{B2FDB802-6A2A-4C68-B401-A18267C15C57}"/>
              </a:ext>
            </a:extLst>
          </p:cNvPr>
          <p:cNvSpPr txBox="1"/>
          <p:nvPr/>
        </p:nvSpPr>
        <p:spPr>
          <a:xfrm>
            <a:off x="524691" y="1600200"/>
            <a:ext cx="11142617" cy="3154710"/>
          </a:xfrm>
          <a:prstGeom prst="rect">
            <a:avLst/>
          </a:prstGeom>
          <a:solidFill>
            <a:srgbClr val="786611"/>
          </a:solidFill>
          <a:ln w="73025">
            <a:solidFill>
              <a:schemeClr val="accent4">
                <a:lumMod val="20000"/>
                <a:lumOff val="80000"/>
              </a:schemeClr>
            </a:solidFill>
          </a:ln>
        </p:spPr>
        <p:txBody>
          <a:bodyPr wrap="square" rtlCol="0">
            <a:spAutoFit/>
          </a:bodyPr>
          <a:lstStyle/>
          <a:p>
            <a:pPr algn="ctr"/>
            <a:r>
              <a:rPr lang="en-US" sz="19900">
                <a:solidFill>
                  <a:schemeClr val="bg1"/>
                </a:solidFill>
              </a:rPr>
              <a:t>KING</a:t>
            </a:r>
          </a:p>
        </p:txBody>
      </p:sp>
    </p:spTree>
    <p:extLst>
      <p:ext uri="{BB962C8B-B14F-4D97-AF65-F5344CB8AC3E}">
        <p14:creationId xmlns:p14="http://schemas.microsoft.com/office/powerpoint/2010/main" val="8062193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543A-4D69-4F9A-B81F-1E10653FABFE}"/>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7FDFD342-26C7-43E0-9801-F2B802E80984}"/>
              </a:ext>
            </a:extLst>
          </p:cNvPr>
          <p:cNvSpPr>
            <a:spLocks noGrp="1"/>
          </p:cNvSpPr>
          <p:nvPr>
            <p:ph type="subTitle" idx="1"/>
          </p:nvPr>
        </p:nvSpPr>
        <p:spPr/>
        <p:txBody>
          <a:bodyPr/>
          <a:lstStyle/>
          <a:p>
            <a:endParaRPr lang="en-US"/>
          </a:p>
        </p:txBody>
      </p:sp>
      <p:pic>
        <p:nvPicPr>
          <p:cNvPr id="5" name="Picture 4" descr="Text&#10;&#10;Description automatically generated">
            <a:extLst>
              <a:ext uri="{FF2B5EF4-FFF2-40B4-BE49-F238E27FC236}">
                <a16:creationId xmlns:a16="http://schemas.microsoft.com/office/drawing/2014/main" id="{26B1494F-B559-4A9D-A80C-495E1C4F4E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B2FDB802-6A2A-4C68-B401-A18267C15C57}"/>
              </a:ext>
            </a:extLst>
          </p:cNvPr>
          <p:cNvSpPr txBox="1"/>
          <p:nvPr/>
        </p:nvSpPr>
        <p:spPr>
          <a:xfrm>
            <a:off x="524691" y="674400"/>
            <a:ext cx="11142617" cy="5509200"/>
          </a:xfrm>
          <a:prstGeom prst="rect">
            <a:avLst/>
          </a:prstGeom>
          <a:solidFill>
            <a:srgbClr val="786611"/>
          </a:solidFill>
          <a:ln w="73025">
            <a:solidFill>
              <a:schemeClr val="accent4">
                <a:lumMod val="20000"/>
                <a:lumOff val="80000"/>
              </a:schemeClr>
            </a:solidFill>
          </a:ln>
        </p:spPr>
        <p:txBody>
          <a:bodyPr wrap="square" rtlCol="0">
            <a:spAutoFit/>
          </a:bodyPr>
          <a:lstStyle/>
          <a:p>
            <a:pPr algn="ctr"/>
            <a:r>
              <a:rPr lang="en-US" sz="8800">
                <a:solidFill>
                  <a:schemeClr val="bg1"/>
                </a:solidFill>
              </a:rPr>
              <a:t>Need someone to take charge and lead you into paths of righteousness?</a:t>
            </a:r>
          </a:p>
        </p:txBody>
      </p:sp>
    </p:spTree>
    <p:extLst>
      <p:ext uri="{BB962C8B-B14F-4D97-AF65-F5344CB8AC3E}">
        <p14:creationId xmlns:p14="http://schemas.microsoft.com/office/powerpoint/2010/main" val="2850600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543A-4D69-4F9A-B81F-1E10653FABFE}"/>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7FDFD342-26C7-43E0-9801-F2B802E80984}"/>
              </a:ext>
            </a:extLst>
          </p:cNvPr>
          <p:cNvSpPr>
            <a:spLocks noGrp="1"/>
          </p:cNvSpPr>
          <p:nvPr>
            <p:ph type="subTitle" idx="1"/>
          </p:nvPr>
        </p:nvSpPr>
        <p:spPr/>
        <p:txBody>
          <a:bodyPr/>
          <a:lstStyle/>
          <a:p>
            <a:endParaRPr lang="en-US"/>
          </a:p>
        </p:txBody>
      </p:sp>
      <p:pic>
        <p:nvPicPr>
          <p:cNvPr id="5" name="Picture 4" descr="Text&#10;&#10;Description automatically generated">
            <a:extLst>
              <a:ext uri="{FF2B5EF4-FFF2-40B4-BE49-F238E27FC236}">
                <a16:creationId xmlns:a16="http://schemas.microsoft.com/office/drawing/2014/main" id="{26B1494F-B559-4A9D-A80C-495E1C4F4E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B2FDB802-6A2A-4C68-B401-A18267C15C57}"/>
              </a:ext>
            </a:extLst>
          </p:cNvPr>
          <p:cNvSpPr txBox="1"/>
          <p:nvPr/>
        </p:nvSpPr>
        <p:spPr>
          <a:xfrm>
            <a:off x="655320" y="1351508"/>
            <a:ext cx="11142617" cy="4154984"/>
          </a:xfrm>
          <a:prstGeom prst="rect">
            <a:avLst/>
          </a:prstGeom>
          <a:solidFill>
            <a:srgbClr val="786611"/>
          </a:solidFill>
          <a:ln w="73025">
            <a:solidFill>
              <a:schemeClr val="accent4">
                <a:lumMod val="20000"/>
                <a:lumOff val="80000"/>
              </a:schemeClr>
            </a:solidFill>
          </a:ln>
        </p:spPr>
        <p:txBody>
          <a:bodyPr wrap="square" rtlCol="0">
            <a:spAutoFit/>
          </a:bodyPr>
          <a:lstStyle/>
          <a:p>
            <a:pPr algn="ctr"/>
            <a:r>
              <a:rPr lang="en-US" sz="8800">
                <a:solidFill>
                  <a:schemeClr val="bg1"/>
                </a:solidFill>
              </a:rPr>
              <a:t>Jesus is still making TRIUMPHAL ENTRIES today!</a:t>
            </a:r>
          </a:p>
        </p:txBody>
      </p:sp>
    </p:spTree>
    <p:extLst>
      <p:ext uri="{BB962C8B-B14F-4D97-AF65-F5344CB8AC3E}">
        <p14:creationId xmlns:p14="http://schemas.microsoft.com/office/powerpoint/2010/main" val="1539556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543A-4D69-4F9A-B81F-1E10653FABFE}"/>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7FDFD342-26C7-43E0-9801-F2B802E80984}"/>
              </a:ext>
            </a:extLst>
          </p:cNvPr>
          <p:cNvSpPr>
            <a:spLocks noGrp="1"/>
          </p:cNvSpPr>
          <p:nvPr>
            <p:ph type="subTitle" idx="1"/>
          </p:nvPr>
        </p:nvSpPr>
        <p:spPr/>
        <p:txBody>
          <a:bodyPr/>
          <a:lstStyle/>
          <a:p>
            <a:endParaRPr lang="en-US"/>
          </a:p>
        </p:txBody>
      </p:sp>
      <p:pic>
        <p:nvPicPr>
          <p:cNvPr id="5" name="Picture 4" descr="Text&#10;&#10;Description automatically generated">
            <a:extLst>
              <a:ext uri="{FF2B5EF4-FFF2-40B4-BE49-F238E27FC236}">
                <a16:creationId xmlns:a16="http://schemas.microsoft.com/office/drawing/2014/main" id="{26B1494F-B559-4A9D-A80C-495E1C4F4E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B2FDB802-6A2A-4C68-B401-A18267C15C57}"/>
              </a:ext>
            </a:extLst>
          </p:cNvPr>
          <p:cNvSpPr txBox="1"/>
          <p:nvPr/>
        </p:nvSpPr>
        <p:spPr>
          <a:xfrm>
            <a:off x="524691" y="1122363"/>
            <a:ext cx="11142617" cy="4524315"/>
          </a:xfrm>
          <a:prstGeom prst="rect">
            <a:avLst/>
          </a:prstGeom>
          <a:solidFill>
            <a:srgbClr val="786611"/>
          </a:solidFill>
          <a:ln w="73025">
            <a:solidFill>
              <a:schemeClr val="accent4">
                <a:lumMod val="20000"/>
                <a:lumOff val="80000"/>
              </a:schemeClr>
            </a:solidFill>
          </a:ln>
        </p:spPr>
        <p:txBody>
          <a:bodyPr wrap="square" rtlCol="0">
            <a:spAutoFit/>
          </a:bodyPr>
          <a:lstStyle/>
          <a:p>
            <a:r>
              <a:rPr lang="en-US" sz="7200">
                <a:solidFill>
                  <a:schemeClr val="bg1"/>
                </a:solidFill>
              </a:rPr>
              <a:t>The next day the great crowd that had come for the festival heard that Jesus was on his way to Jerusalem.  </a:t>
            </a:r>
            <a:endParaRPr lang="en-US" sz="4400">
              <a:solidFill>
                <a:schemeClr val="bg1"/>
              </a:solidFill>
            </a:endParaRPr>
          </a:p>
        </p:txBody>
      </p:sp>
    </p:spTree>
    <p:extLst>
      <p:ext uri="{BB962C8B-B14F-4D97-AF65-F5344CB8AC3E}">
        <p14:creationId xmlns:p14="http://schemas.microsoft.com/office/powerpoint/2010/main" val="154013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543A-4D69-4F9A-B81F-1E10653FABFE}"/>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7FDFD342-26C7-43E0-9801-F2B802E80984}"/>
              </a:ext>
            </a:extLst>
          </p:cNvPr>
          <p:cNvSpPr>
            <a:spLocks noGrp="1"/>
          </p:cNvSpPr>
          <p:nvPr>
            <p:ph type="subTitle" idx="1"/>
          </p:nvPr>
        </p:nvSpPr>
        <p:spPr/>
        <p:txBody>
          <a:bodyPr/>
          <a:lstStyle/>
          <a:p>
            <a:endParaRPr lang="en-US"/>
          </a:p>
        </p:txBody>
      </p:sp>
      <p:pic>
        <p:nvPicPr>
          <p:cNvPr id="5" name="Picture 4" descr="Text&#10;&#10;Description automatically generated">
            <a:extLst>
              <a:ext uri="{FF2B5EF4-FFF2-40B4-BE49-F238E27FC236}">
                <a16:creationId xmlns:a16="http://schemas.microsoft.com/office/drawing/2014/main" id="{26B1494F-B559-4A9D-A80C-495E1C4F4E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B2FDB802-6A2A-4C68-B401-A18267C15C57}"/>
              </a:ext>
            </a:extLst>
          </p:cNvPr>
          <p:cNvSpPr txBox="1"/>
          <p:nvPr/>
        </p:nvSpPr>
        <p:spPr>
          <a:xfrm>
            <a:off x="524691" y="372321"/>
            <a:ext cx="11142617" cy="5878532"/>
          </a:xfrm>
          <a:prstGeom prst="rect">
            <a:avLst/>
          </a:prstGeom>
          <a:solidFill>
            <a:srgbClr val="786611"/>
          </a:solidFill>
          <a:ln w="73025">
            <a:solidFill>
              <a:schemeClr val="accent4">
                <a:lumMod val="20000"/>
                <a:lumOff val="80000"/>
              </a:schemeClr>
            </a:solidFill>
          </a:ln>
        </p:spPr>
        <p:txBody>
          <a:bodyPr wrap="square" rtlCol="0">
            <a:spAutoFit/>
          </a:bodyPr>
          <a:lstStyle/>
          <a:p>
            <a:r>
              <a:rPr lang="en-US" sz="5400">
                <a:solidFill>
                  <a:schemeClr val="bg1"/>
                </a:solidFill>
              </a:rPr>
              <a:t>They took palm branches and went out to meet him, shouting,</a:t>
            </a:r>
          </a:p>
          <a:p>
            <a:endParaRPr lang="en-US" sz="2800">
              <a:solidFill>
                <a:schemeClr val="bg1"/>
              </a:solidFill>
            </a:endParaRPr>
          </a:p>
          <a:p>
            <a:pPr algn="ctr"/>
            <a:r>
              <a:rPr lang="en-US" sz="5400">
                <a:solidFill>
                  <a:schemeClr val="bg1"/>
                </a:solidFill>
              </a:rPr>
              <a:t>“Hosanna!</a:t>
            </a:r>
          </a:p>
          <a:p>
            <a:pPr algn="ctr"/>
            <a:r>
              <a:rPr lang="en-US" sz="5400">
                <a:solidFill>
                  <a:schemeClr val="bg1"/>
                </a:solidFill>
              </a:rPr>
              <a:t>“Blessed is he who comes in the name of the Lord!”</a:t>
            </a:r>
          </a:p>
          <a:p>
            <a:pPr algn="ctr"/>
            <a:r>
              <a:rPr lang="en-US" sz="5400">
                <a:solidFill>
                  <a:schemeClr val="bg1"/>
                </a:solidFill>
              </a:rPr>
              <a:t>“Blessed is the king of Israel!”</a:t>
            </a:r>
          </a:p>
          <a:p>
            <a:endParaRPr lang="en-US" sz="2400">
              <a:solidFill>
                <a:schemeClr val="bg1"/>
              </a:solidFill>
            </a:endParaRPr>
          </a:p>
        </p:txBody>
      </p:sp>
    </p:spTree>
    <p:extLst>
      <p:ext uri="{BB962C8B-B14F-4D97-AF65-F5344CB8AC3E}">
        <p14:creationId xmlns:p14="http://schemas.microsoft.com/office/powerpoint/2010/main" val="2890397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543A-4D69-4F9A-B81F-1E10653FABFE}"/>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7FDFD342-26C7-43E0-9801-F2B802E80984}"/>
              </a:ext>
            </a:extLst>
          </p:cNvPr>
          <p:cNvSpPr>
            <a:spLocks noGrp="1"/>
          </p:cNvSpPr>
          <p:nvPr>
            <p:ph type="subTitle" idx="1"/>
          </p:nvPr>
        </p:nvSpPr>
        <p:spPr/>
        <p:txBody>
          <a:bodyPr/>
          <a:lstStyle/>
          <a:p>
            <a:endParaRPr lang="en-US"/>
          </a:p>
        </p:txBody>
      </p:sp>
      <p:pic>
        <p:nvPicPr>
          <p:cNvPr id="5" name="Picture 4" descr="Text&#10;&#10;Description automatically generated">
            <a:extLst>
              <a:ext uri="{FF2B5EF4-FFF2-40B4-BE49-F238E27FC236}">
                <a16:creationId xmlns:a16="http://schemas.microsoft.com/office/drawing/2014/main" id="{26B1494F-B559-4A9D-A80C-495E1C4F4E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70287"/>
            <a:ext cx="12192000" cy="6858000"/>
          </a:xfrm>
          <a:prstGeom prst="rect">
            <a:avLst/>
          </a:prstGeom>
        </p:spPr>
      </p:pic>
      <p:sp>
        <p:nvSpPr>
          <p:cNvPr id="4" name="TextBox 3">
            <a:extLst>
              <a:ext uri="{FF2B5EF4-FFF2-40B4-BE49-F238E27FC236}">
                <a16:creationId xmlns:a16="http://schemas.microsoft.com/office/drawing/2014/main" id="{B2FDB802-6A2A-4C68-B401-A18267C15C57}"/>
              </a:ext>
            </a:extLst>
          </p:cNvPr>
          <p:cNvSpPr txBox="1"/>
          <p:nvPr/>
        </p:nvSpPr>
        <p:spPr>
          <a:xfrm>
            <a:off x="524690" y="534890"/>
            <a:ext cx="11142617" cy="5447645"/>
          </a:xfrm>
          <a:prstGeom prst="rect">
            <a:avLst/>
          </a:prstGeom>
          <a:solidFill>
            <a:srgbClr val="786611"/>
          </a:solidFill>
          <a:ln w="73025">
            <a:solidFill>
              <a:schemeClr val="accent4">
                <a:lumMod val="20000"/>
                <a:lumOff val="80000"/>
              </a:schemeClr>
            </a:solidFill>
          </a:ln>
        </p:spPr>
        <p:txBody>
          <a:bodyPr wrap="square" rtlCol="0">
            <a:spAutoFit/>
          </a:bodyPr>
          <a:lstStyle/>
          <a:p>
            <a:endParaRPr lang="en-US" sz="2400">
              <a:solidFill>
                <a:schemeClr val="bg1"/>
              </a:solidFill>
            </a:endParaRPr>
          </a:p>
          <a:p>
            <a:r>
              <a:rPr lang="en-US" sz="6000">
                <a:solidFill>
                  <a:schemeClr val="bg1"/>
                </a:solidFill>
              </a:rPr>
              <a:t>Jesus found a young donkey and sat on it, as it is written:</a:t>
            </a:r>
          </a:p>
          <a:p>
            <a:pPr algn="ctr"/>
            <a:r>
              <a:rPr lang="en-US" sz="6000">
                <a:solidFill>
                  <a:schemeClr val="bg1"/>
                </a:solidFill>
              </a:rPr>
              <a:t> “Do not be afraid, Daughter Zion;</a:t>
            </a:r>
          </a:p>
          <a:p>
            <a:pPr algn="ctr"/>
            <a:r>
              <a:rPr lang="en-US" sz="6000">
                <a:solidFill>
                  <a:schemeClr val="bg1"/>
                </a:solidFill>
              </a:rPr>
              <a:t>    see, your king is coming,</a:t>
            </a:r>
          </a:p>
          <a:p>
            <a:pPr algn="ctr"/>
            <a:r>
              <a:rPr lang="en-US" sz="6000">
                <a:solidFill>
                  <a:schemeClr val="bg1"/>
                </a:solidFill>
              </a:rPr>
              <a:t>    seated on a donkey’s colt.”</a:t>
            </a:r>
          </a:p>
          <a:p>
            <a:endParaRPr lang="en-US" sz="2400">
              <a:solidFill>
                <a:schemeClr val="bg1"/>
              </a:solidFill>
            </a:endParaRPr>
          </a:p>
        </p:txBody>
      </p:sp>
    </p:spTree>
    <p:extLst>
      <p:ext uri="{BB962C8B-B14F-4D97-AF65-F5344CB8AC3E}">
        <p14:creationId xmlns:p14="http://schemas.microsoft.com/office/powerpoint/2010/main" val="2334578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543A-4D69-4F9A-B81F-1E10653FABFE}"/>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7FDFD342-26C7-43E0-9801-F2B802E80984}"/>
              </a:ext>
            </a:extLst>
          </p:cNvPr>
          <p:cNvSpPr>
            <a:spLocks noGrp="1"/>
          </p:cNvSpPr>
          <p:nvPr>
            <p:ph type="subTitle" idx="1"/>
          </p:nvPr>
        </p:nvSpPr>
        <p:spPr/>
        <p:txBody>
          <a:bodyPr/>
          <a:lstStyle/>
          <a:p>
            <a:endParaRPr lang="en-US"/>
          </a:p>
        </p:txBody>
      </p:sp>
      <p:pic>
        <p:nvPicPr>
          <p:cNvPr id="5" name="Picture 4" descr="Text&#10;&#10;Description automatically generated">
            <a:extLst>
              <a:ext uri="{FF2B5EF4-FFF2-40B4-BE49-F238E27FC236}">
                <a16:creationId xmlns:a16="http://schemas.microsoft.com/office/drawing/2014/main" id="{26B1494F-B559-4A9D-A80C-495E1C4F4E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B2FDB802-6A2A-4C68-B401-A18267C15C57}"/>
              </a:ext>
            </a:extLst>
          </p:cNvPr>
          <p:cNvSpPr txBox="1"/>
          <p:nvPr/>
        </p:nvSpPr>
        <p:spPr>
          <a:xfrm>
            <a:off x="524691" y="889843"/>
            <a:ext cx="11142617" cy="4247317"/>
          </a:xfrm>
          <a:prstGeom prst="rect">
            <a:avLst/>
          </a:prstGeom>
          <a:solidFill>
            <a:srgbClr val="786611"/>
          </a:solidFill>
          <a:ln w="73025">
            <a:solidFill>
              <a:schemeClr val="accent4">
                <a:lumMod val="20000"/>
                <a:lumOff val="80000"/>
              </a:schemeClr>
            </a:solidFill>
          </a:ln>
        </p:spPr>
        <p:txBody>
          <a:bodyPr wrap="square" rtlCol="0">
            <a:spAutoFit/>
          </a:bodyPr>
          <a:lstStyle/>
          <a:p>
            <a:r>
              <a:rPr lang="en-US" sz="5400">
                <a:solidFill>
                  <a:schemeClr val="bg1"/>
                </a:solidFill>
              </a:rPr>
              <a:t>At first </a:t>
            </a:r>
            <a:r>
              <a:rPr lang="en-US" sz="5400" u="sng">
                <a:solidFill>
                  <a:schemeClr val="bg1"/>
                </a:solidFill>
              </a:rPr>
              <a:t>his disciples did not understand all this</a:t>
            </a:r>
            <a:r>
              <a:rPr lang="en-US" sz="5400">
                <a:solidFill>
                  <a:schemeClr val="bg1"/>
                </a:solidFill>
              </a:rPr>
              <a:t>. Only after Jesus was glorified did they realize that these things had been written about him and that these things had been done to him.</a:t>
            </a:r>
          </a:p>
        </p:txBody>
      </p:sp>
    </p:spTree>
    <p:extLst>
      <p:ext uri="{BB962C8B-B14F-4D97-AF65-F5344CB8AC3E}">
        <p14:creationId xmlns:p14="http://schemas.microsoft.com/office/powerpoint/2010/main" val="2411077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543A-4D69-4F9A-B81F-1E10653FABFE}"/>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7FDFD342-26C7-43E0-9801-F2B802E80984}"/>
              </a:ext>
            </a:extLst>
          </p:cNvPr>
          <p:cNvSpPr>
            <a:spLocks noGrp="1"/>
          </p:cNvSpPr>
          <p:nvPr>
            <p:ph type="subTitle" idx="1"/>
          </p:nvPr>
        </p:nvSpPr>
        <p:spPr/>
        <p:txBody>
          <a:bodyPr/>
          <a:lstStyle/>
          <a:p>
            <a:endParaRPr lang="en-US"/>
          </a:p>
        </p:txBody>
      </p:sp>
      <p:pic>
        <p:nvPicPr>
          <p:cNvPr id="5" name="Picture 4" descr="Text&#10;&#10;Description automatically generated">
            <a:extLst>
              <a:ext uri="{FF2B5EF4-FFF2-40B4-BE49-F238E27FC236}">
                <a16:creationId xmlns:a16="http://schemas.microsoft.com/office/drawing/2014/main" id="{26B1494F-B559-4A9D-A80C-495E1C4F4E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B2FDB802-6A2A-4C68-B401-A18267C15C57}"/>
              </a:ext>
            </a:extLst>
          </p:cNvPr>
          <p:cNvSpPr txBox="1"/>
          <p:nvPr/>
        </p:nvSpPr>
        <p:spPr>
          <a:xfrm>
            <a:off x="524691" y="372321"/>
            <a:ext cx="11142617" cy="5909310"/>
          </a:xfrm>
          <a:prstGeom prst="rect">
            <a:avLst/>
          </a:prstGeom>
          <a:solidFill>
            <a:srgbClr val="786611"/>
          </a:solidFill>
          <a:ln w="73025">
            <a:solidFill>
              <a:schemeClr val="accent4">
                <a:lumMod val="20000"/>
                <a:lumOff val="80000"/>
              </a:schemeClr>
            </a:solidFill>
          </a:ln>
        </p:spPr>
        <p:txBody>
          <a:bodyPr wrap="square" rtlCol="0">
            <a:spAutoFit/>
          </a:bodyPr>
          <a:lstStyle/>
          <a:p>
            <a:r>
              <a:rPr lang="en-US" sz="5400">
                <a:solidFill>
                  <a:schemeClr val="bg1"/>
                </a:solidFill>
              </a:rPr>
              <a:t>Now the crowd that was with him when he called Lazarus from the tomb and raised him from the dead continued to spread the word.  Many people, because they had heard that he had performed this sign, went out to meet him. </a:t>
            </a:r>
          </a:p>
        </p:txBody>
      </p:sp>
    </p:spTree>
    <p:extLst>
      <p:ext uri="{BB962C8B-B14F-4D97-AF65-F5344CB8AC3E}">
        <p14:creationId xmlns:p14="http://schemas.microsoft.com/office/powerpoint/2010/main" val="366532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543A-4D69-4F9A-B81F-1E10653FABFE}"/>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7FDFD342-26C7-43E0-9801-F2B802E80984}"/>
              </a:ext>
            </a:extLst>
          </p:cNvPr>
          <p:cNvSpPr>
            <a:spLocks noGrp="1"/>
          </p:cNvSpPr>
          <p:nvPr>
            <p:ph type="subTitle" idx="1"/>
          </p:nvPr>
        </p:nvSpPr>
        <p:spPr/>
        <p:txBody>
          <a:bodyPr/>
          <a:lstStyle/>
          <a:p>
            <a:endParaRPr lang="en-US"/>
          </a:p>
        </p:txBody>
      </p:sp>
      <p:pic>
        <p:nvPicPr>
          <p:cNvPr id="5" name="Picture 4" descr="Text&#10;&#10;Description automatically generated">
            <a:extLst>
              <a:ext uri="{FF2B5EF4-FFF2-40B4-BE49-F238E27FC236}">
                <a16:creationId xmlns:a16="http://schemas.microsoft.com/office/drawing/2014/main" id="{26B1494F-B559-4A9D-A80C-495E1C4F4E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B2FDB802-6A2A-4C68-B401-A18267C15C57}"/>
              </a:ext>
            </a:extLst>
          </p:cNvPr>
          <p:cNvSpPr txBox="1"/>
          <p:nvPr/>
        </p:nvSpPr>
        <p:spPr>
          <a:xfrm>
            <a:off x="524691" y="612844"/>
            <a:ext cx="11142617" cy="5632311"/>
          </a:xfrm>
          <a:prstGeom prst="rect">
            <a:avLst/>
          </a:prstGeom>
          <a:solidFill>
            <a:srgbClr val="786611"/>
          </a:solidFill>
          <a:ln w="73025">
            <a:solidFill>
              <a:schemeClr val="accent4">
                <a:lumMod val="20000"/>
                <a:lumOff val="80000"/>
              </a:schemeClr>
            </a:solidFill>
          </a:ln>
        </p:spPr>
        <p:txBody>
          <a:bodyPr wrap="square" rtlCol="0">
            <a:spAutoFit/>
          </a:bodyPr>
          <a:lstStyle/>
          <a:p>
            <a:r>
              <a:rPr lang="en-US" sz="7200">
                <a:solidFill>
                  <a:schemeClr val="bg1"/>
                </a:solidFill>
              </a:rPr>
              <a:t>So the Pharisees said to one another, “See, this is getting us nowhere. Look how the whole world has gone after him!”</a:t>
            </a:r>
          </a:p>
        </p:txBody>
      </p:sp>
    </p:spTree>
    <p:extLst>
      <p:ext uri="{BB962C8B-B14F-4D97-AF65-F5344CB8AC3E}">
        <p14:creationId xmlns:p14="http://schemas.microsoft.com/office/powerpoint/2010/main" val="1199841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543A-4D69-4F9A-B81F-1E10653FABFE}"/>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7FDFD342-26C7-43E0-9801-F2B802E80984}"/>
              </a:ext>
            </a:extLst>
          </p:cNvPr>
          <p:cNvSpPr>
            <a:spLocks noGrp="1"/>
          </p:cNvSpPr>
          <p:nvPr>
            <p:ph type="subTitle" idx="1"/>
          </p:nvPr>
        </p:nvSpPr>
        <p:spPr/>
        <p:txBody>
          <a:bodyPr/>
          <a:lstStyle/>
          <a:p>
            <a:endParaRPr lang="en-US"/>
          </a:p>
        </p:txBody>
      </p:sp>
      <p:pic>
        <p:nvPicPr>
          <p:cNvPr id="5" name="Picture 4" descr="Text&#10;&#10;Description automatically generated">
            <a:extLst>
              <a:ext uri="{FF2B5EF4-FFF2-40B4-BE49-F238E27FC236}">
                <a16:creationId xmlns:a16="http://schemas.microsoft.com/office/drawing/2014/main" id="{26B1494F-B559-4A9D-A80C-495E1C4F4E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B2FDB802-6A2A-4C68-B401-A18267C15C57}"/>
              </a:ext>
            </a:extLst>
          </p:cNvPr>
          <p:cNvSpPr txBox="1"/>
          <p:nvPr/>
        </p:nvSpPr>
        <p:spPr>
          <a:xfrm>
            <a:off x="524691" y="889843"/>
            <a:ext cx="11142617" cy="4247317"/>
          </a:xfrm>
          <a:prstGeom prst="rect">
            <a:avLst/>
          </a:prstGeom>
          <a:solidFill>
            <a:srgbClr val="786611"/>
          </a:solidFill>
          <a:ln w="73025">
            <a:solidFill>
              <a:schemeClr val="accent4">
                <a:lumMod val="20000"/>
                <a:lumOff val="80000"/>
              </a:schemeClr>
            </a:solidFill>
          </a:ln>
        </p:spPr>
        <p:txBody>
          <a:bodyPr wrap="square" rtlCol="0">
            <a:spAutoFit/>
          </a:bodyPr>
          <a:lstStyle/>
          <a:p>
            <a:r>
              <a:rPr lang="en-US" sz="5400">
                <a:solidFill>
                  <a:schemeClr val="bg1"/>
                </a:solidFill>
              </a:rPr>
              <a:t>At first </a:t>
            </a:r>
            <a:r>
              <a:rPr lang="en-US" sz="5400" u="sng">
                <a:solidFill>
                  <a:schemeClr val="bg1"/>
                </a:solidFill>
              </a:rPr>
              <a:t>his disciples did not understand all this</a:t>
            </a:r>
            <a:r>
              <a:rPr lang="en-US" sz="5400">
                <a:solidFill>
                  <a:schemeClr val="bg1"/>
                </a:solidFill>
              </a:rPr>
              <a:t>. </a:t>
            </a:r>
            <a:r>
              <a:rPr lang="en-US" sz="5400" u="sng">
                <a:solidFill>
                  <a:schemeClr val="bg1"/>
                </a:solidFill>
              </a:rPr>
              <a:t>Only after Jesus was glorified did they realize</a:t>
            </a:r>
            <a:r>
              <a:rPr lang="en-US" sz="5400">
                <a:solidFill>
                  <a:schemeClr val="bg1"/>
                </a:solidFill>
              </a:rPr>
              <a:t> that these things had been written about him and that these things had been done to him.</a:t>
            </a:r>
          </a:p>
        </p:txBody>
      </p:sp>
    </p:spTree>
    <p:extLst>
      <p:ext uri="{BB962C8B-B14F-4D97-AF65-F5344CB8AC3E}">
        <p14:creationId xmlns:p14="http://schemas.microsoft.com/office/powerpoint/2010/main" val="30502556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29</Slides>
  <Notes>0</Notes>
  <HiddenSlides>0</HiddenSlide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Douglas Martin</dc:creator>
  <cp:revision>1</cp:revision>
  <cp:lastPrinted>2021-03-28T14:01:51Z</cp:lastPrinted>
  <dcterms:created xsi:type="dcterms:W3CDTF">2021-03-28T13:22:47Z</dcterms:created>
  <dcterms:modified xsi:type="dcterms:W3CDTF">2021-03-28T14:09:31Z</dcterms:modified>
</cp:coreProperties>
</file>