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7" r:id="rId9"/>
    <p:sldId id="263" r:id="rId10"/>
    <p:sldId id="264" r:id="rId11"/>
    <p:sldId id="265" r:id="rId12"/>
    <p:sldId id="266" r:id="rId13"/>
    <p:sldId id="268" r:id="rId14"/>
    <p:sldId id="269" r:id="rId15"/>
    <p:sldId id="270" r:id="rId16"/>
    <p:sldId id="272" r:id="rId17"/>
    <p:sldId id="273" r:id="rId18"/>
    <p:sldId id="274" r:id="rId19"/>
    <p:sldId id="275" r:id="rId20"/>
    <p:sldId id="276" r:id="rId21"/>
    <p:sldId id="27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09" autoAdjust="0"/>
    <p:restoredTop sz="94660"/>
  </p:normalViewPr>
  <p:slideViewPr>
    <p:cSldViewPr>
      <p:cViewPr varScale="1">
        <p:scale>
          <a:sx n="85" d="100"/>
          <a:sy n="85" d="100"/>
        </p:scale>
        <p:origin x="154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fld id="{EF9B627E-8EE8-473D-B668-5F6B9FB3B3AE}" type="datetimeFigureOut">
              <a:rPr lang="en-US" smtClean="0"/>
              <a:t>04/02/2021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46E83D04-00FD-4F22-939C-B70E568FDF31}"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F9B627E-8EE8-473D-B668-5F6B9FB3B3AE}" type="datetimeFigureOut">
              <a:rPr lang="en-US" smtClean="0"/>
              <a:t>04/02/2021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E83D04-00FD-4F22-939C-B70E568FDF3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F9B627E-8EE8-473D-B668-5F6B9FB3B3AE}" type="datetimeFigureOut">
              <a:rPr lang="en-US" smtClean="0"/>
              <a:t>04/02/2021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E83D04-00FD-4F22-939C-B70E568FDF3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F9B627E-8EE8-473D-B668-5F6B9FB3B3AE}" type="datetimeFigureOut">
              <a:rPr lang="en-US" smtClean="0"/>
              <a:t>04/02/2021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E83D04-00FD-4F22-939C-B70E568FDF3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EF9B627E-8EE8-473D-B668-5F6B9FB3B3AE}" type="datetimeFigureOut">
              <a:rPr lang="en-US" smtClean="0"/>
              <a:t>04/02/2021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46E83D04-00FD-4F22-939C-B70E568FDF31}"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F9B627E-8EE8-473D-B668-5F6B9FB3B3AE}" type="datetimeFigureOut">
              <a:rPr lang="en-US" smtClean="0"/>
              <a:t>04/02/2021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E83D04-00FD-4F22-939C-B70E568FDF3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EF9B627E-8EE8-473D-B668-5F6B9FB3B3AE}" type="datetimeFigureOut">
              <a:rPr lang="en-US" smtClean="0"/>
              <a:t>04/02/2021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E83D04-00FD-4F22-939C-B70E568FDF3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EF9B627E-8EE8-473D-B668-5F6B9FB3B3AE}" type="datetimeFigureOut">
              <a:rPr lang="en-US" smtClean="0"/>
              <a:t>04/02/2021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E83D04-00FD-4F22-939C-B70E568FDF3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9B627E-8EE8-473D-B668-5F6B9FB3B3AE}" type="datetimeFigureOut">
              <a:rPr lang="en-US" smtClean="0"/>
              <a:t>04/02/2021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E83D04-00FD-4F22-939C-B70E568FDF3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F9B627E-8EE8-473D-B668-5F6B9FB3B3AE}" type="datetimeFigureOut">
              <a:rPr lang="en-US" smtClean="0"/>
              <a:t>04/02/2021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E83D04-00FD-4F22-939C-B70E568FDF3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EF9B627E-8EE8-473D-B668-5F6B9FB3B3AE}" type="datetimeFigureOut">
              <a:rPr lang="en-US" smtClean="0"/>
              <a:t>04/02/2021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E83D04-00FD-4F22-939C-B70E568FDF3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EF9B627E-8EE8-473D-B668-5F6B9FB3B3AE}" type="datetimeFigureOut">
              <a:rPr lang="en-US" smtClean="0"/>
              <a:t>04/02/2021</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46E83D04-00FD-4F22-939C-B70E568FDF31}"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7200" b="1" dirty="0"/>
              <a:t>TEACH US TO PRAY</a:t>
            </a:r>
          </a:p>
        </p:txBody>
      </p:sp>
    </p:spTree>
    <p:extLst>
      <p:ext uri="{BB962C8B-B14F-4D97-AF65-F5344CB8AC3E}">
        <p14:creationId xmlns:p14="http://schemas.microsoft.com/office/powerpoint/2010/main" val="26539110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Luke 11:2</a:t>
            </a:r>
          </a:p>
        </p:txBody>
      </p:sp>
      <p:sp>
        <p:nvSpPr>
          <p:cNvPr id="3" name="Content Placeholder 2"/>
          <p:cNvSpPr>
            <a:spLocks noGrp="1"/>
          </p:cNvSpPr>
          <p:nvPr>
            <p:ph idx="1"/>
          </p:nvPr>
        </p:nvSpPr>
        <p:spPr/>
        <p:txBody>
          <a:bodyPr>
            <a:normAutofit/>
          </a:bodyPr>
          <a:lstStyle/>
          <a:p>
            <a:pPr marL="0" indent="0" algn="ctr">
              <a:buNone/>
            </a:pPr>
            <a:r>
              <a:rPr lang="en-US" sz="4000" b="1" dirty="0">
                <a:latin typeface="Calibri" panose="020F0502020204030204" pitchFamily="34" charset="0"/>
                <a:cs typeface="Calibri" panose="020F0502020204030204" pitchFamily="34" charset="0"/>
              </a:rPr>
              <a:t>Our Father in heaven, </a:t>
            </a:r>
          </a:p>
          <a:p>
            <a:pPr marL="0" indent="0" algn="ctr">
              <a:buNone/>
            </a:pPr>
            <a:r>
              <a:rPr lang="en-US" sz="4000" b="1" dirty="0">
                <a:latin typeface="Calibri" panose="020F0502020204030204" pitchFamily="34" charset="0"/>
                <a:cs typeface="Calibri" panose="020F0502020204030204" pitchFamily="34" charset="0"/>
              </a:rPr>
              <a:t>Hallowed be Your name.</a:t>
            </a:r>
          </a:p>
          <a:p>
            <a:pPr marL="0" indent="0" algn="ctr">
              <a:buNone/>
            </a:pPr>
            <a:r>
              <a:rPr lang="en-US" sz="4000" b="1" dirty="0">
                <a:latin typeface="Calibri" panose="020F0502020204030204" pitchFamily="34" charset="0"/>
                <a:cs typeface="Calibri" panose="020F0502020204030204" pitchFamily="34" charset="0"/>
              </a:rPr>
              <a:t>Your kingdom come. </a:t>
            </a:r>
          </a:p>
          <a:p>
            <a:pPr marL="0" indent="0" algn="ctr">
              <a:buNone/>
            </a:pPr>
            <a:r>
              <a:rPr lang="en-US" sz="4000" b="1" dirty="0">
                <a:latin typeface="Calibri" panose="020F0502020204030204" pitchFamily="34" charset="0"/>
                <a:cs typeface="Calibri" panose="020F0502020204030204" pitchFamily="34" charset="0"/>
              </a:rPr>
              <a:t>Your will be done</a:t>
            </a:r>
          </a:p>
          <a:p>
            <a:pPr marL="0" indent="0" algn="ctr">
              <a:buNone/>
            </a:pPr>
            <a:r>
              <a:rPr lang="en-US" sz="4000" b="1" dirty="0">
                <a:latin typeface="Calibri" panose="020F0502020204030204" pitchFamily="34" charset="0"/>
                <a:cs typeface="Calibri" panose="020F0502020204030204" pitchFamily="34" charset="0"/>
              </a:rPr>
              <a:t>On earth as it is in heaven.    NKJV</a:t>
            </a:r>
          </a:p>
          <a:p>
            <a:pPr marL="0" indent="0">
              <a:buNone/>
            </a:pPr>
            <a:endParaRPr lang="en-US" dirty="0"/>
          </a:p>
        </p:txBody>
      </p:sp>
    </p:spTree>
    <p:extLst>
      <p:ext uri="{BB962C8B-B14F-4D97-AF65-F5344CB8AC3E}">
        <p14:creationId xmlns:p14="http://schemas.microsoft.com/office/powerpoint/2010/main" val="3408023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Luke 11:3-4</a:t>
            </a:r>
          </a:p>
        </p:txBody>
      </p:sp>
      <p:sp>
        <p:nvSpPr>
          <p:cNvPr id="3" name="Content Placeholder 2"/>
          <p:cNvSpPr>
            <a:spLocks noGrp="1"/>
          </p:cNvSpPr>
          <p:nvPr>
            <p:ph idx="1"/>
          </p:nvPr>
        </p:nvSpPr>
        <p:spPr>
          <a:xfrm>
            <a:off x="152400" y="1600200"/>
            <a:ext cx="8839200" cy="4709160"/>
          </a:xfrm>
        </p:spPr>
        <p:txBody>
          <a:bodyPr>
            <a:normAutofit/>
          </a:bodyPr>
          <a:lstStyle/>
          <a:p>
            <a:pPr marL="0" indent="0">
              <a:buNone/>
            </a:pPr>
            <a:endParaRPr lang="en-US" sz="4000" b="1" dirty="0"/>
          </a:p>
          <a:p>
            <a:pPr marL="0" indent="0" algn="ctr">
              <a:buNone/>
            </a:pPr>
            <a:r>
              <a:rPr lang="en-US" sz="4000" b="1" dirty="0">
                <a:latin typeface="Calibri" panose="020F0502020204030204" pitchFamily="34" charset="0"/>
                <a:cs typeface="Calibri" panose="020F0502020204030204" pitchFamily="34" charset="0"/>
              </a:rPr>
              <a:t>3 Give us day by day our daily bread. </a:t>
            </a:r>
          </a:p>
          <a:p>
            <a:pPr marL="0" indent="0" algn="ctr">
              <a:buNone/>
            </a:pPr>
            <a:r>
              <a:rPr lang="en-US" sz="4000" b="1" dirty="0">
                <a:latin typeface="Calibri" panose="020F0502020204030204" pitchFamily="34" charset="0"/>
                <a:cs typeface="Calibri" panose="020F0502020204030204" pitchFamily="34" charset="0"/>
              </a:rPr>
              <a:t>4 And forgive us our sins,</a:t>
            </a:r>
          </a:p>
          <a:p>
            <a:pPr marL="0" indent="0" algn="ctr">
              <a:buNone/>
            </a:pPr>
            <a:r>
              <a:rPr lang="en-US" sz="4000" b="1" dirty="0">
                <a:latin typeface="Calibri" panose="020F0502020204030204" pitchFamily="34" charset="0"/>
                <a:cs typeface="Calibri" panose="020F0502020204030204" pitchFamily="34" charset="0"/>
              </a:rPr>
              <a:t>For we also forgive everyone who is indebted to us</a:t>
            </a:r>
            <a:r>
              <a:rPr lang="en-US" b="1" dirty="0">
                <a:latin typeface="Calibri" panose="020F0502020204030204" pitchFamily="34" charset="0"/>
                <a:cs typeface="Calibri" panose="020F0502020204030204" pitchFamily="34" charset="0"/>
              </a:rPr>
              <a:t>.    NKJV</a:t>
            </a:r>
          </a:p>
          <a:p>
            <a:pPr marL="0" indent="0">
              <a:buNone/>
            </a:pPr>
            <a:endParaRPr lang="en-US" sz="4000" b="1" dirty="0"/>
          </a:p>
          <a:p>
            <a:pPr marL="0" indent="0">
              <a:buNone/>
            </a:pPr>
            <a:endParaRPr lang="en-US" dirty="0"/>
          </a:p>
        </p:txBody>
      </p:sp>
    </p:spTree>
    <p:extLst>
      <p:ext uri="{BB962C8B-B14F-4D97-AF65-F5344CB8AC3E}">
        <p14:creationId xmlns:p14="http://schemas.microsoft.com/office/powerpoint/2010/main" val="2524227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Luke 11:4</a:t>
            </a:r>
          </a:p>
        </p:txBody>
      </p:sp>
      <p:sp>
        <p:nvSpPr>
          <p:cNvPr id="3" name="Content Placeholder 2"/>
          <p:cNvSpPr>
            <a:spLocks noGrp="1"/>
          </p:cNvSpPr>
          <p:nvPr>
            <p:ph idx="1"/>
          </p:nvPr>
        </p:nvSpPr>
        <p:spPr/>
        <p:txBody>
          <a:bodyPr>
            <a:normAutofit/>
          </a:bodyPr>
          <a:lstStyle/>
          <a:p>
            <a:pPr marL="0" indent="0">
              <a:buNone/>
            </a:pPr>
            <a:endParaRPr lang="en-US" sz="4000" b="1" dirty="0"/>
          </a:p>
          <a:p>
            <a:pPr marL="0" indent="0">
              <a:buNone/>
            </a:pPr>
            <a:r>
              <a:rPr lang="en-US" sz="4000" b="1" dirty="0">
                <a:latin typeface="Calibri" panose="020F0502020204030204" pitchFamily="34" charset="0"/>
                <a:cs typeface="Calibri" panose="020F0502020204030204" pitchFamily="34" charset="0"/>
              </a:rPr>
              <a:t>And do not lead us into temptation,</a:t>
            </a:r>
          </a:p>
          <a:p>
            <a:pPr marL="0" indent="0">
              <a:buNone/>
            </a:pPr>
            <a:r>
              <a:rPr lang="en-US" sz="4000" b="1" dirty="0">
                <a:latin typeface="Calibri" panose="020F0502020204030204" pitchFamily="34" charset="0"/>
                <a:cs typeface="Calibri" panose="020F0502020204030204" pitchFamily="34" charset="0"/>
              </a:rPr>
              <a:t>But deliver us from the evil one. </a:t>
            </a:r>
            <a:r>
              <a:rPr lang="en-US" b="1" dirty="0">
                <a:latin typeface="Calibri" panose="020F0502020204030204" pitchFamily="34" charset="0"/>
                <a:cs typeface="Calibri" panose="020F0502020204030204" pitchFamily="34" charset="0"/>
              </a:rPr>
              <a:t>NKJV</a:t>
            </a:r>
          </a:p>
          <a:p>
            <a:pPr marL="0" indent="0">
              <a:buNone/>
            </a:pPr>
            <a:endParaRPr lang="en-US" dirty="0"/>
          </a:p>
        </p:txBody>
      </p:sp>
    </p:spTree>
    <p:extLst>
      <p:ext uri="{BB962C8B-B14F-4D97-AF65-F5344CB8AC3E}">
        <p14:creationId xmlns:p14="http://schemas.microsoft.com/office/powerpoint/2010/main" val="35057746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Emissaries</a:t>
            </a:r>
          </a:p>
        </p:txBody>
      </p:sp>
      <p:sp>
        <p:nvSpPr>
          <p:cNvPr id="3" name="Content Placeholder 2"/>
          <p:cNvSpPr>
            <a:spLocks noGrp="1"/>
          </p:cNvSpPr>
          <p:nvPr>
            <p:ph idx="1"/>
          </p:nvPr>
        </p:nvSpPr>
        <p:spPr/>
        <p:txBody>
          <a:bodyPr>
            <a:normAutofit/>
          </a:bodyPr>
          <a:lstStyle/>
          <a:p>
            <a:pPr marL="0" indent="0">
              <a:buNone/>
            </a:pPr>
            <a:endParaRPr lang="en-US" sz="4000" b="1" dirty="0"/>
          </a:p>
          <a:p>
            <a:pPr marL="0" indent="0" algn="ctr">
              <a:buNone/>
            </a:pPr>
            <a:r>
              <a:rPr lang="en-US" sz="4000" b="1" dirty="0">
                <a:latin typeface="Calibri" panose="020F0502020204030204" pitchFamily="34" charset="0"/>
                <a:cs typeface="Calibri" panose="020F0502020204030204" pitchFamily="34" charset="0"/>
              </a:rPr>
              <a:t>We are the emissaries of Christ’s kingdom on the earth.</a:t>
            </a:r>
          </a:p>
          <a:p>
            <a:pPr marL="0" indent="0">
              <a:buNone/>
            </a:pPr>
            <a:endParaRPr lang="en-US" dirty="0"/>
          </a:p>
        </p:txBody>
      </p:sp>
    </p:spTree>
    <p:extLst>
      <p:ext uri="{BB962C8B-B14F-4D97-AF65-F5344CB8AC3E}">
        <p14:creationId xmlns:p14="http://schemas.microsoft.com/office/powerpoint/2010/main" val="6504841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Luke 22:29</a:t>
            </a:r>
          </a:p>
        </p:txBody>
      </p:sp>
      <p:sp>
        <p:nvSpPr>
          <p:cNvPr id="3" name="Content Placeholder 2"/>
          <p:cNvSpPr>
            <a:spLocks noGrp="1"/>
          </p:cNvSpPr>
          <p:nvPr>
            <p:ph idx="1"/>
          </p:nvPr>
        </p:nvSpPr>
        <p:spPr>
          <a:xfrm>
            <a:off x="457200" y="1600200"/>
            <a:ext cx="8458200" cy="4709160"/>
          </a:xfrm>
        </p:spPr>
        <p:txBody>
          <a:bodyPr>
            <a:normAutofit/>
          </a:bodyPr>
          <a:lstStyle/>
          <a:p>
            <a:pPr marL="0" indent="0">
              <a:buNone/>
            </a:pPr>
            <a:endParaRPr lang="en-US" sz="4000" b="1" dirty="0"/>
          </a:p>
          <a:p>
            <a:pPr marL="0" indent="0" algn="ctr">
              <a:buNone/>
            </a:pPr>
            <a:r>
              <a:rPr lang="en-US" sz="4000" b="1" dirty="0">
                <a:latin typeface="Calibri" panose="020F0502020204030204" pitchFamily="34" charset="0"/>
                <a:cs typeface="Calibri" panose="020F0502020204030204" pitchFamily="34" charset="0"/>
              </a:rPr>
              <a:t>And I bestow upon you a kingdom, just as My Father bestowed one upon Me.      NKJV</a:t>
            </a:r>
          </a:p>
          <a:p>
            <a:pPr marL="0" indent="0">
              <a:buNone/>
            </a:pPr>
            <a:endParaRPr lang="en-US" dirty="0"/>
          </a:p>
        </p:txBody>
      </p:sp>
    </p:spTree>
    <p:extLst>
      <p:ext uri="{BB962C8B-B14F-4D97-AF65-F5344CB8AC3E}">
        <p14:creationId xmlns:p14="http://schemas.microsoft.com/office/powerpoint/2010/main" val="6104015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Effective Prayer</a:t>
            </a:r>
          </a:p>
        </p:txBody>
      </p:sp>
      <p:sp>
        <p:nvSpPr>
          <p:cNvPr id="3" name="Content Placeholder 2"/>
          <p:cNvSpPr>
            <a:spLocks noGrp="1"/>
          </p:cNvSpPr>
          <p:nvPr>
            <p:ph idx="1"/>
          </p:nvPr>
        </p:nvSpPr>
        <p:spPr/>
        <p:txBody>
          <a:bodyPr>
            <a:normAutofit/>
          </a:bodyPr>
          <a:lstStyle/>
          <a:p>
            <a:pPr marL="0" indent="0">
              <a:buNone/>
            </a:pPr>
            <a:endParaRPr lang="en-US" sz="4000" b="1" dirty="0"/>
          </a:p>
          <a:p>
            <a:pPr marL="0" indent="0" algn="ctr">
              <a:buNone/>
            </a:pPr>
            <a:r>
              <a:rPr lang="en-US" sz="4000" b="1" dirty="0"/>
              <a:t> </a:t>
            </a:r>
            <a:r>
              <a:rPr lang="en-US" sz="4000" b="1" dirty="0">
                <a:latin typeface="Calibri" panose="020F0502020204030204" pitchFamily="34" charset="0"/>
                <a:cs typeface="Calibri" panose="020F0502020204030204" pitchFamily="34" charset="0"/>
              </a:rPr>
              <a:t>Effective prayer demands that we be conformed to the pattern  Jesus taught us.</a:t>
            </a:r>
          </a:p>
          <a:p>
            <a:pPr marL="0" indent="0">
              <a:buNone/>
            </a:pPr>
            <a:endParaRPr lang="en-US" dirty="0"/>
          </a:p>
        </p:txBody>
      </p:sp>
    </p:spTree>
    <p:extLst>
      <p:ext uri="{BB962C8B-B14F-4D97-AF65-F5344CB8AC3E}">
        <p14:creationId xmlns:p14="http://schemas.microsoft.com/office/powerpoint/2010/main" val="7299202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a:t>Luke 11:5-8</a:t>
            </a:r>
          </a:p>
        </p:txBody>
      </p:sp>
      <p:sp>
        <p:nvSpPr>
          <p:cNvPr id="3" name="Content Placeholder 2"/>
          <p:cNvSpPr>
            <a:spLocks noGrp="1"/>
          </p:cNvSpPr>
          <p:nvPr>
            <p:ph idx="1"/>
          </p:nvPr>
        </p:nvSpPr>
        <p:spPr>
          <a:xfrm>
            <a:off x="533400" y="1295400"/>
            <a:ext cx="8229600" cy="5105400"/>
          </a:xfrm>
        </p:spPr>
        <p:txBody>
          <a:bodyPr>
            <a:normAutofit fontScale="92500" lnSpcReduction="20000"/>
          </a:bodyPr>
          <a:lstStyle/>
          <a:p>
            <a:pPr marL="0" indent="0">
              <a:buNone/>
            </a:pPr>
            <a:r>
              <a:rPr lang="en-US" sz="4000" b="1" dirty="0"/>
              <a:t> </a:t>
            </a:r>
            <a:r>
              <a:rPr lang="en-US" sz="4000" b="1" dirty="0">
                <a:latin typeface="Calibri" panose="020F0502020204030204" pitchFamily="34" charset="0"/>
                <a:cs typeface="Calibri" panose="020F0502020204030204" pitchFamily="34" charset="0"/>
              </a:rPr>
              <a:t>5 And He said to them, "Which of you shall have a friend, and go to him at midnight and say to him, 'Friend, lend me three loaves;  6 for a friend of mine has come to me on his journey, and I have nothing to set before him';  </a:t>
            </a:r>
          </a:p>
          <a:p>
            <a:pPr marL="0" indent="0">
              <a:buNone/>
            </a:pPr>
            <a:r>
              <a:rPr lang="en-US" sz="4000" b="1" dirty="0">
                <a:latin typeface="Calibri" panose="020F0502020204030204" pitchFamily="34" charset="0"/>
                <a:cs typeface="Calibri" panose="020F0502020204030204" pitchFamily="34" charset="0"/>
              </a:rPr>
              <a:t>7 and he will answer from within and say, 'Do not trouble me; the door is now shut, and my children are with me in bed; I cannot rise and give to you'?</a:t>
            </a:r>
            <a:r>
              <a:rPr lang="en-US" sz="4000" b="1" dirty="0"/>
              <a:t>   </a:t>
            </a:r>
            <a:r>
              <a:rPr lang="en-US" sz="3300" b="1" dirty="0"/>
              <a:t>NKJV</a:t>
            </a:r>
          </a:p>
          <a:p>
            <a:pPr marL="0" indent="0">
              <a:buNone/>
            </a:pPr>
            <a:endParaRPr lang="en-US" dirty="0"/>
          </a:p>
        </p:txBody>
      </p:sp>
    </p:spTree>
    <p:extLst>
      <p:ext uri="{BB962C8B-B14F-4D97-AF65-F5344CB8AC3E}">
        <p14:creationId xmlns:p14="http://schemas.microsoft.com/office/powerpoint/2010/main" val="15516950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Luke 11:8</a:t>
            </a:r>
          </a:p>
        </p:txBody>
      </p:sp>
      <p:sp>
        <p:nvSpPr>
          <p:cNvPr id="3" name="Content Placeholder 2"/>
          <p:cNvSpPr>
            <a:spLocks noGrp="1"/>
          </p:cNvSpPr>
          <p:nvPr>
            <p:ph idx="1"/>
          </p:nvPr>
        </p:nvSpPr>
        <p:spPr/>
        <p:txBody>
          <a:bodyPr>
            <a:normAutofit/>
          </a:bodyPr>
          <a:lstStyle/>
          <a:p>
            <a:pPr marL="0" indent="0">
              <a:buNone/>
            </a:pPr>
            <a:r>
              <a:rPr lang="en-US" sz="4000" b="1" dirty="0"/>
              <a:t> </a:t>
            </a:r>
            <a:r>
              <a:rPr lang="en-US" sz="4000" b="1" dirty="0">
                <a:latin typeface="Calibri" panose="020F0502020204030204" pitchFamily="34" charset="0"/>
                <a:cs typeface="Calibri" panose="020F0502020204030204" pitchFamily="34" charset="0"/>
              </a:rPr>
              <a:t>I say to you, though he will not rise and give to him because he is his friend, yet because of his persistence he will rise and give him as many as he needs.    </a:t>
            </a:r>
            <a:r>
              <a:rPr lang="en-US" b="1" dirty="0"/>
              <a:t>NKJV</a:t>
            </a:r>
          </a:p>
          <a:p>
            <a:pPr marL="0" indent="0">
              <a:buNone/>
            </a:pPr>
            <a:endParaRPr lang="en-US" dirty="0"/>
          </a:p>
        </p:txBody>
      </p:sp>
    </p:spTree>
    <p:extLst>
      <p:ext uri="{BB962C8B-B14F-4D97-AF65-F5344CB8AC3E}">
        <p14:creationId xmlns:p14="http://schemas.microsoft.com/office/powerpoint/2010/main" val="34592279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Luke 11:9-10</a:t>
            </a:r>
          </a:p>
        </p:txBody>
      </p:sp>
      <p:sp>
        <p:nvSpPr>
          <p:cNvPr id="3" name="Content Placeholder 2"/>
          <p:cNvSpPr>
            <a:spLocks noGrp="1"/>
          </p:cNvSpPr>
          <p:nvPr>
            <p:ph idx="1"/>
          </p:nvPr>
        </p:nvSpPr>
        <p:spPr/>
        <p:txBody>
          <a:bodyPr>
            <a:normAutofit/>
          </a:bodyPr>
          <a:lstStyle/>
          <a:p>
            <a:pPr marL="0" indent="0">
              <a:buNone/>
            </a:pPr>
            <a:r>
              <a:rPr lang="en-US" sz="4000" b="1" dirty="0"/>
              <a:t> 9 "So I say to you, ask, and it will be given to you; seek, and you will find; knock, and it will be opened to you.  10 For everyone who asks receives, and he who seeks finds, and to him who knocks it will be opened.  NKJV</a:t>
            </a:r>
          </a:p>
          <a:p>
            <a:pPr marL="0" indent="0">
              <a:buNone/>
            </a:pPr>
            <a:endParaRPr lang="en-US" dirty="0"/>
          </a:p>
        </p:txBody>
      </p:sp>
    </p:spTree>
    <p:extLst>
      <p:ext uri="{BB962C8B-B14F-4D97-AF65-F5344CB8AC3E}">
        <p14:creationId xmlns:p14="http://schemas.microsoft.com/office/powerpoint/2010/main" val="25323561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Luke 11:11-12</a:t>
            </a:r>
          </a:p>
        </p:txBody>
      </p:sp>
      <p:sp>
        <p:nvSpPr>
          <p:cNvPr id="3" name="Content Placeholder 2"/>
          <p:cNvSpPr>
            <a:spLocks noGrp="1"/>
          </p:cNvSpPr>
          <p:nvPr>
            <p:ph idx="1"/>
          </p:nvPr>
        </p:nvSpPr>
        <p:spPr/>
        <p:txBody>
          <a:bodyPr>
            <a:normAutofit/>
          </a:bodyPr>
          <a:lstStyle/>
          <a:p>
            <a:pPr marL="0" indent="0" algn="ctr">
              <a:buNone/>
            </a:pPr>
            <a:r>
              <a:rPr lang="en-US" sz="4000" b="1" dirty="0"/>
              <a:t> 11 If a son asks for bread from any father among you, will he give him a stone? Or if he asks for a fish, will he give him a serpent instead of a fish?  12 Or if he asks for an egg, will he offer him a scorpion?  </a:t>
            </a:r>
            <a:r>
              <a:rPr lang="en-US" b="1" dirty="0"/>
              <a:t>NKJV</a:t>
            </a:r>
          </a:p>
          <a:p>
            <a:pPr marL="0" indent="0">
              <a:buNone/>
            </a:pPr>
            <a:endParaRPr lang="en-US" dirty="0"/>
          </a:p>
        </p:txBody>
      </p:sp>
    </p:spTree>
    <p:extLst>
      <p:ext uri="{BB962C8B-B14F-4D97-AF65-F5344CB8AC3E}">
        <p14:creationId xmlns:p14="http://schemas.microsoft.com/office/powerpoint/2010/main" val="7188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Isaiah 43:19</a:t>
            </a:r>
          </a:p>
        </p:txBody>
      </p:sp>
      <p:sp>
        <p:nvSpPr>
          <p:cNvPr id="3" name="Content Placeholder 2"/>
          <p:cNvSpPr>
            <a:spLocks noGrp="1"/>
          </p:cNvSpPr>
          <p:nvPr>
            <p:ph idx="1"/>
          </p:nvPr>
        </p:nvSpPr>
        <p:spPr/>
        <p:txBody>
          <a:bodyPr>
            <a:normAutofit/>
          </a:bodyPr>
          <a:lstStyle/>
          <a:p>
            <a:pPr marL="0" indent="0">
              <a:buNone/>
            </a:pPr>
            <a:r>
              <a:rPr lang="en-US" sz="4000" b="1" dirty="0">
                <a:latin typeface="Calibri" panose="020F0502020204030204" pitchFamily="34" charset="0"/>
                <a:cs typeface="Calibri" panose="020F0502020204030204" pitchFamily="34" charset="0"/>
              </a:rPr>
              <a:t>Behold, I will do a new thing,</a:t>
            </a:r>
          </a:p>
          <a:p>
            <a:pPr marL="0" indent="0">
              <a:buNone/>
            </a:pPr>
            <a:r>
              <a:rPr lang="en-US" sz="4000" b="1" dirty="0">
                <a:latin typeface="Calibri" panose="020F0502020204030204" pitchFamily="34" charset="0"/>
                <a:cs typeface="Calibri" panose="020F0502020204030204" pitchFamily="34" charset="0"/>
              </a:rPr>
              <a:t>Now it shall spring forth;</a:t>
            </a:r>
          </a:p>
          <a:p>
            <a:pPr marL="0" indent="0">
              <a:buNone/>
            </a:pPr>
            <a:r>
              <a:rPr lang="en-US" sz="4000" b="1" dirty="0">
                <a:latin typeface="Calibri" panose="020F0502020204030204" pitchFamily="34" charset="0"/>
                <a:cs typeface="Calibri" panose="020F0502020204030204" pitchFamily="34" charset="0"/>
              </a:rPr>
              <a:t>Shall you not know it?</a:t>
            </a:r>
          </a:p>
          <a:p>
            <a:pPr marL="0" indent="0">
              <a:buNone/>
            </a:pPr>
            <a:r>
              <a:rPr lang="en-US" sz="4000" b="1" dirty="0">
                <a:latin typeface="Calibri" panose="020F0502020204030204" pitchFamily="34" charset="0"/>
                <a:cs typeface="Calibri" panose="020F0502020204030204" pitchFamily="34" charset="0"/>
              </a:rPr>
              <a:t>I will even make a road in the wilderness and rivers in the desert.</a:t>
            </a:r>
            <a:r>
              <a:rPr lang="en-US" sz="4000" b="1" dirty="0"/>
              <a:t>   </a:t>
            </a:r>
            <a:r>
              <a:rPr lang="en-US" b="1" dirty="0"/>
              <a:t>NKJV</a:t>
            </a:r>
          </a:p>
          <a:p>
            <a:pPr marL="0" indent="0">
              <a:buNone/>
            </a:pPr>
            <a:endParaRPr lang="en-US" dirty="0"/>
          </a:p>
        </p:txBody>
      </p:sp>
    </p:spTree>
    <p:extLst>
      <p:ext uri="{BB962C8B-B14F-4D97-AF65-F5344CB8AC3E}">
        <p14:creationId xmlns:p14="http://schemas.microsoft.com/office/powerpoint/2010/main" val="13398706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Luke 11:13</a:t>
            </a:r>
          </a:p>
        </p:txBody>
      </p:sp>
      <p:sp>
        <p:nvSpPr>
          <p:cNvPr id="3" name="Content Placeholder 2"/>
          <p:cNvSpPr>
            <a:spLocks noGrp="1"/>
          </p:cNvSpPr>
          <p:nvPr>
            <p:ph idx="1"/>
          </p:nvPr>
        </p:nvSpPr>
        <p:spPr/>
        <p:txBody>
          <a:bodyPr>
            <a:normAutofit/>
          </a:bodyPr>
          <a:lstStyle/>
          <a:p>
            <a:pPr marL="0" indent="0" algn="ctr">
              <a:buNone/>
            </a:pPr>
            <a:r>
              <a:rPr lang="en-US" sz="4000" b="1" dirty="0"/>
              <a:t> </a:t>
            </a:r>
            <a:r>
              <a:rPr lang="en-US" sz="4000" b="1" dirty="0">
                <a:latin typeface="Calibri" panose="020F0502020204030204" pitchFamily="34" charset="0"/>
                <a:cs typeface="Calibri" panose="020F0502020204030204" pitchFamily="34" charset="0"/>
              </a:rPr>
              <a:t>13 If you then, being evil, know how to give good gifts to your children, how much more will your heavenly Father give the Holy Spirit to those who ask Him!"    </a:t>
            </a:r>
            <a:r>
              <a:rPr lang="en-US" b="1" dirty="0">
                <a:latin typeface="Calibri" panose="020F0502020204030204" pitchFamily="34" charset="0"/>
                <a:cs typeface="Calibri" panose="020F0502020204030204" pitchFamily="34" charset="0"/>
              </a:rPr>
              <a:t>NKJV</a:t>
            </a:r>
          </a:p>
          <a:p>
            <a:pPr marL="0" indent="0">
              <a:buNone/>
            </a:pPr>
            <a:endParaRPr lang="en-US" dirty="0"/>
          </a:p>
        </p:txBody>
      </p:sp>
    </p:spTree>
    <p:extLst>
      <p:ext uri="{BB962C8B-B14F-4D97-AF65-F5344CB8AC3E}">
        <p14:creationId xmlns:p14="http://schemas.microsoft.com/office/powerpoint/2010/main" val="21678709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God is eager</a:t>
            </a:r>
          </a:p>
        </p:txBody>
      </p:sp>
      <p:sp>
        <p:nvSpPr>
          <p:cNvPr id="3" name="Content Placeholder 2"/>
          <p:cNvSpPr>
            <a:spLocks noGrp="1"/>
          </p:cNvSpPr>
          <p:nvPr>
            <p:ph idx="1"/>
          </p:nvPr>
        </p:nvSpPr>
        <p:spPr/>
        <p:txBody>
          <a:bodyPr>
            <a:normAutofit/>
          </a:bodyPr>
          <a:lstStyle/>
          <a:p>
            <a:pPr marL="0" indent="0">
              <a:buNone/>
            </a:pPr>
            <a:r>
              <a:rPr lang="en-US" sz="4000" b="1" dirty="0"/>
              <a:t> </a:t>
            </a:r>
          </a:p>
          <a:p>
            <a:pPr marL="0" indent="0" algn="ctr">
              <a:buNone/>
            </a:pPr>
            <a:r>
              <a:rPr lang="en-US" sz="4000" b="1" dirty="0">
                <a:latin typeface="Calibri" panose="020F0502020204030204" pitchFamily="34" charset="0"/>
                <a:cs typeface="Calibri" panose="020F0502020204030204" pitchFamily="34" charset="0"/>
              </a:rPr>
              <a:t>This scripture lets us know that God is eager to give the Holy Spirit, who helps us walk in victory through prayer.</a:t>
            </a:r>
          </a:p>
          <a:p>
            <a:pPr marL="0" indent="0">
              <a:buNone/>
            </a:pPr>
            <a:endParaRPr lang="en-US" dirty="0"/>
          </a:p>
        </p:txBody>
      </p:sp>
    </p:spTree>
    <p:extLst>
      <p:ext uri="{BB962C8B-B14F-4D97-AF65-F5344CB8AC3E}">
        <p14:creationId xmlns:p14="http://schemas.microsoft.com/office/powerpoint/2010/main" val="2920667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Isaiah 43:20</a:t>
            </a:r>
          </a:p>
        </p:txBody>
      </p:sp>
      <p:sp>
        <p:nvSpPr>
          <p:cNvPr id="3" name="Content Placeholder 2"/>
          <p:cNvSpPr>
            <a:spLocks noGrp="1"/>
          </p:cNvSpPr>
          <p:nvPr>
            <p:ph idx="1"/>
          </p:nvPr>
        </p:nvSpPr>
        <p:spPr/>
        <p:txBody>
          <a:bodyPr>
            <a:normAutofit/>
          </a:bodyPr>
          <a:lstStyle/>
          <a:p>
            <a:pPr marL="0" indent="0">
              <a:buNone/>
            </a:pPr>
            <a:r>
              <a:rPr lang="en-US" sz="4000" b="1" dirty="0">
                <a:latin typeface="Calibri" panose="020F0502020204030204" pitchFamily="34" charset="0"/>
                <a:cs typeface="Calibri" panose="020F0502020204030204" pitchFamily="34" charset="0"/>
              </a:rPr>
              <a:t>The beast of the field will honor Me,</a:t>
            </a:r>
          </a:p>
          <a:p>
            <a:pPr marL="0" indent="0">
              <a:buNone/>
            </a:pPr>
            <a:r>
              <a:rPr lang="en-US" sz="4000" b="1" dirty="0">
                <a:latin typeface="Calibri" panose="020F0502020204030204" pitchFamily="34" charset="0"/>
                <a:cs typeface="Calibri" panose="020F0502020204030204" pitchFamily="34" charset="0"/>
              </a:rPr>
              <a:t>The jackals and the ostriches,</a:t>
            </a:r>
          </a:p>
          <a:p>
            <a:pPr marL="0" indent="0">
              <a:buNone/>
            </a:pPr>
            <a:r>
              <a:rPr lang="en-US" sz="4000" b="1" dirty="0">
                <a:latin typeface="Calibri" panose="020F0502020204030204" pitchFamily="34" charset="0"/>
                <a:cs typeface="Calibri" panose="020F0502020204030204" pitchFamily="34" charset="0"/>
              </a:rPr>
              <a:t>Because I give waters in the wilderness and rivers in the desert,</a:t>
            </a:r>
          </a:p>
          <a:p>
            <a:pPr marL="0" indent="0">
              <a:buNone/>
            </a:pPr>
            <a:r>
              <a:rPr lang="en-US" sz="4000" b="1" dirty="0">
                <a:latin typeface="Calibri" panose="020F0502020204030204" pitchFamily="34" charset="0"/>
                <a:cs typeface="Calibri" panose="020F0502020204030204" pitchFamily="34" charset="0"/>
              </a:rPr>
              <a:t>To give drink to My people, My chosen.  NKJV</a:t>
            </a:r>
          </a:p>
          <a:p>
            <a:pPr marL="0" indent="0">
              <a:buNone/>
            </a:pPr>
            <a:endParaRPr lang="en-US" dirty="0"/>
          </a:p>
        </p:txBody>
      </p:sp>
    </p:spTree>
    <p:extLst>
      <p:ext uri="{BB962C8B-B14F-4D97-AF65-F5344CB8AC3E}">
        <p14:creationId xmlns:p14="http://schemas.microsoft.com/office/powerpoint/2010/main" val="2952216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Isaiah 43:21</a:t>
            </a:r>
          </a:p>
        </p:txBody>
      </p:sp>
      <p:sp>
        <p:nvSpPr>
          <p:cNvPr id="3" name="Content Placeholder 2"/>
          <p:cNvSpPr>
            <a:spLocks noGrp="1"/>
          </p:cNvSpPr>
          <p:nvPr>
            <p:ph idx="1"/>
          </p:nvPr>
        </p:nvSpPr>
        <p:spPr/>
        <p:txBody>
          <a:bodyPr>
            <a:normAutofit/>
          </a:bodyPr>
          <a:lstStyle/>
          <a:p>
            <a:pPr marL="0" indent="0">
              <a:buNone/>
            </a:pPr>
            <a:endParaRPr lang="en-US" sz="4000" b="1" dirty="0"/>
          </a:p>
          <a:p>
            <a:pPr marL="0" indent="0" algn="ctr">
              <a:buNone/>
            </a:pPr>
            <a:r>
              <a:rPr lang="en-US" sz="4000" b="1" dirty="0">
                <a:latin typeface="Calibri" panose="020F0502020204030204" pitchFamily="34" charset="0"/>
                <a:cs typeface="Calibri" panose="020F0502020204030204" pitchFamily="34" charset="0"/>
              </a:rPr>
              <a:t>This people I have formed </a:t>
            </a:r>
          </a:p>
          <a:p>
            <a:pPr marL="0" indent="0" algn="ctr">
              <a:buNone/>
            </a:pPr>
            <a:r>
              <a:rPr lang="en-US" sz="4000" b="1" dirty="0">
                <a:latin typeface="Calibri" panose="020F0502020204030204" pitchFamily="34" charset="0"/>
                <a:cs typeface="Calibri" panose="020F0502020204030204" pitchFamily="34" charset="0"/>
              </a:rPr>
              <a:t>for Myself;</a:t>
            </a:r>
          </a:p>
          <a:p>
            <a:pPr marL="0" indent="0" algn="ctr">
              <a:buNone/>
            </a:pPr>
            <a:r>
              <a:rPr lang="en-US" sz="4000" b="1" dirty="0">
                <a:latin typeface="Calibri" panose="020F0502020204030204" pitchFamily="34" charset="0"/>
                <a:cs typeface="Calibri" panose="020F0502020204030204" pitchFamily="34" charset="0"/>
              </a:rPr>
              <a:t>They shall declare My praise. </a:t>
            </a:r>
          </a:p>
          <a:p>
            <a:pPr marL="0" indent="0" algn="ctr">
              <a:buNone/>
            </a:pPr>
            <a:r>
              <a:rPr lang="en-US" sz="4000" b="1" dirty="0">
                <a:latin typeface="Calibri" panose="020F0502020204030204" pitchFamily="34" charset="0"/>
                <a:cs typeface="Calibri" panose="020F0502020204030204" pitchFamily="34" charset="0"/>
              </a:rPr>
              <a:t>NKJV</a:t>
            </a:r>
          </a:p>
          <a:p>
            <a:pPr marL="0" indent="0">
              <a:buNone/>
            </a:pPr>
            <a:endParaRPr lang="en-US" dirty="0"/>
          </a:p>
        </p:txBody>
      </p:sp>
    </p:spTree>
    <p:extLst>
      <p:ext uri="{BB962C8B-B14F-4D97-AF65-F5344CB8AC3E}">
        <p14:creationId xmlns:p14="http://schemas.microsoft.com/office/powerpoint/2010/main" val="884283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Water represents….</a:t>
            </a:r>
          </a:p>
        </p:txBody>
      </p:sp>
      <p:sp>
        <p:nvSpPr>
          <p:cNvPr id="3" name="Content Placeholder 2"/>
          <p:cNvSpPr>
            <a:spLocks noGrp="1"/>
          </p:cNvSpPr>
          <p:nvPr>
            <p:ph idx="1"/>
          </p:nvPr>
        </p:nvSpPr>
        <p:spPr/>
        <p:txBody>
          <a:bodyPr>
            <a:normAutofit/>
          </a:bodyPr>
          <a:lstStyle/>
          <a:p>
            <a:pPr marL="0" indent="0">
              <a:buNone/>
            </a:pPr>
            <a:endParaRPr lang="en-US" sz="4000" b="1" dirty="0"/>
          </a:p>
          <a:p>
            <a:pPr marL="0" indent="0">
              <a:buNone/>
            </a:pPr>
            <a:r>
              <a:rPr lang="en-US" sz="4000" b="1" dirty="0">
                <a:latin typeface="Calibri" panose="020F0502020204030204" pitchFamily="34" charset="0"/>
                <a:cs typeface="Calibri" panose="020F0502020204030204" pitchFamily="34" charset="0"/>
              </a:rPr>
              <a:t>Water represents the Holy Spirit throughout scripture.</a:t>
            </a:r>
          </a:p>
          <a:p>
            <a:pPr marL="0" indent="0">
              <a:buNone/>
            </a:pPr>
            <a:endParaRPr lang="en-US" sz="4000" b="1" dirty="0"/>
          </a:p>
          <a:p>
            <a:pPr marL="0" indent="0">
              <a:buNone/>
            </a:pPr>
            <a:endParaRPr lang="en-US" dirty="0"/>
          </a:p>
        </p:txBody>
      </p:sp>
    </p:spTree>
    <p:extLst>
      <p:ext uri="{BB962C8B-B14F-4D97-AF65-F5344CB8AC3E}">
        <p14:creationId xmlns:p14="http://schemas.microsoft.com/office/powerpoint/2010/main" val="984837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Isaiah 43:25</a:t>
            </a:r>
          </a:p>
        </p:txBody>
      </p:sp>
      <p:sp>
        <p:nvSpPr>
          <p:cNvPr id="3" name="Content Placeholder 2"/>
          <p:cNvSpPr>
            <a:spLocks noGrp="1"/>
          </p:cNvSpPr>
          <p:nvPr>
            <p:ph idx="1"/>
          </p:nvPr>
        </p:nvSpPr>
        <p:spPr>
          <a:xfrm>
            <a:off x="228600" y="1600200"/>
            <a:ext cx="8686800" cy="4709160"/>
          </a:xfrm>
        </p:spPr>
        <p:txBody>
          <a:bodyPr>
            <a:normAutofit/>
          </a:bodyPr>
          <a:lstStyle/>
          <a:p>
            <a:pPr marL="0" indent="0">
              <a:buNone/>
            </a:pPr>
            <a:endParaRPr lang="en-US" sz="4000" b="1" dirty="0"/>
          </a:p>
          <a:p>
            <a:pPr marL="0" indent="0" algn="ctr">
              <a:buNone/>
            </a:pPr>
            <a:r>
              <a:rPr lang="en-US" sz="4000" b="1" dirty="0">
                <a:latin typeface="Calibri" panose="020F0502020204030204" pitchFamily="34" charset="0"/>
                <a:cs typeface="Calibri" panose="020F0502020204030204" pitchFamily="34" charset="0"/>
              </a:rPr>
              <a:t>I, even I, am He who blots out your transgressions for My own sake;</a:t>
            </a:r>
          </a:p>
          <a:p>
            <a:pPr marL="0" indent="0" algn="ctr">
              <a:buNone/>
            </a:pPr>
            <a:r>
              <a:rPr lang="en-US" sz="4000" b="1" dirty="0">
                <a:latin typeface="Calibri" panose="020F0502020204030204" pitchFamily="34" charset="0"/>
                <a:cs typeface="Calibri" panose="020F0502020204030204" pitchFamily="34" charset="0"/>
              </a:rPr>
              <a:t>And I will not remember your sins. </a:t>
            </a:r>
          </a:p>
          <a:p>
            <a:pPr marL="0" indent="0" algn="ctr">
              <a:buNone/>
            </a:pPr>
            <a:r>
              <a:rPr lang="en-US" sz="4000" b="1" dirty="0">
                <a:latin typeface="Calibri" panose="020F0502020204030204" pitchFamily="34" charset="0"/>
                <a:cs typeface="Calibri" panose="020F0502020204030204" pitchFamily="34" charset="0"/>
              </a:rPr>
              <a:t>NKJV</a:t>
            </a:r>
          </a:p>
          <a:p>
            <a:pPr marL="0" indent="0">
              <a:buNone/>
            </a:pPr>
            <a:endParaRPr lang="en-US" dirty="0"/>
          </a:p>
        </p:txBody>
      </p:sp>
    </p:spTree>
    <p:extLst>
      <p:ext uri="{BB962C8B-B14F-4D97-AF65-F5344CB8AC3E}">
        <p14:creationId xmlns:p14="http://schemas.microsoft.com/office/powerpoint/2010/main" val="2949923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Prayer is….</a:t>
            </a:r>
          </a:p>
        </p:txBody>
      </p:sp>
      <p:sp>
        <p:nvSpPr>
          <p:cNvPr id="3" name="Content Placeholder 2"/>
          <p:cNvSpPr>
            <a:spLocks noGrp="1"/>
          </p:cNvSpPr>
          <p:nvPr>
            <p:ph idx="1"/>
          </p:nvPr>
        </p:nvSpPr>
        <p:spPr/>
        <p:txBody>
          <a:bodyPr>
            <a:normAutofit/>
          </a:bodyPr>
          <a:lstStyle/>
          <a:p>
            <a:pPr marL="0" indent="0">
              <a:buNone/>
            </a:pPr>
            <a:endParaRPr lang="en-US" sz="4000" b="1" dirty="0"/>
          </a:p>
          <a:p>
            <a:pPr marL="0" indent="0">
              <a:buNone/>
            </a:pPr>
            <a:r>
              <a:rPr lang="en-US" sz="4000" b="1" dirty="0">
                <a:latin typeface="Calibri" panose="020F0502020204030204" pitchFamily="34" charset="0"/>
                <a:cs typeface="Calibri" panose="020F0502020204030204" pitchFamily="34" charset="0"/>
              </a:rPr>
              <a:t>Prayer is the currency of Heaven.</a:t>
            </a:r>
          </a:p>
          <a:p>
            <a:pPr marL="0" indent="0">
              <a:buNone/>
            </a:pPr>
            <a:endParaRPr lang="en-US" dirty="0"/>
          </a:p>
        </p:txBody>
      </p:sp>
    </p:spTree>
    <p:extLst>
      <p:ext uri="{BB962C8B-B14F-4D97-AF65-F5344CB8AC3E}">
        <p14:creationId xmlns:p14="http://schemas.microsoft.com/office/powerpoint/2010/main" val="503459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Prayer is….</a:t>
            </a:r>
          </a:p>
        </p:txBody>
      </p:sp>
      <p:sp>
        <p:nvSpPr>
          <p:cNvPr id="3" name="Content Placeholder 2"/>
          <p:cNvSpPr>
            <a:spLocks noGrp="1"/>
          </p:cNvSpPr>
          <p:nvPr>
            <p:ph idx="1"/>
          </p:nvPr>
        </p:nvSpPr>
        <p:spPr/>
        <p:txBody>
          <a:bodyPr>
            <a:normAutofit/>
          </a:bodyPr>
          <a:lstStyle/>
          <a:p>
            <a:pPr marL="0" indent="0">
              <a:buNone/>
            </a:pPr>
            <a:endParaRPr lang="en-US" sz="4000" b="1" dirty="0"/>
          </a:p>
          <a:p>
            <a:pPr marL="0" indent="0">
              <a:buNone/>
            </a:pPr>
            <a:r>
              <a:rPr lang="en-US" sz="4000" b="1" dirty="0"/>
              <a:t>Jesus gave us a pattern for prayer.</a:t>
            </a:r>
          </a:p>
          <a:p>
            <a:pPr marL="0" indent="0">
              <a:buNone/>
            </a:pPr>
            <a:endParaRPr lang="en-US" dirty="0"/>
          </a:p>
        </p:txBody>
      </p:sp>
    </p:spTree>
    <p:extLst>
      <p:ext uri="{BB962C8B-B14F-4D97-AF65-F5344CB8AC3E}">
        <p14:creationId xmlns:p14="http://schemas.microsoft.com/office/powerpoint/2010/main" val="501325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Luke 11:1-2</a:t>
            </a:r>
          </a:p>
        </p:txBody>
      </p:sp>
      <p:sp>
        <p:nvSpPr>
          <p:cNvPr id="3" name="Content Placeholder 2"/>
          <p:cNvSpPr>
            <a:spLocks noGrp="1"/>
          </p:cNvSpPr>
          <p:nvPr>
            <p:ph idx="1"/>
          </p:nvPr>
        </p:nvSpPr>
        <p:spPr/>
        <p:txBody>
          <a:bodyPr>
            <a:normAutofit lnSpcReduction="10000"/>
          </a:bodyPr>
          <a:lstStyle/>
          <a:p>
            <a:pPr marL="0" indent="0">
              <a:buNone/>
            </a:pPr>
            <a:r>
              <a:rPr lang="en-US" sz="4200" b="1" dirty="0">
                <a:latin typeface="Calibri" panose="020F0502020204030204" pitchFamily="34" charset="0"/>
                <a:cs typeface="Calibri" panose="020F0502020204030204" pitchFamily="34" charset="0"/>
              </a:rPr>
              <a:t>Now it came to pass, as He was praying in a certain place, when He ceased, that one of His disciples said to Him, "Lord, teach us to pray, as John also taught his disciples." </a:t>
            </a:r>
          </a:p>
          <a:p>
            <a:pPr marL="0" indent="0">
              <a:buNone/>
            </a:pPr>
            <a:r>
              <a:rPr lang="en-US" sz="4200" b="1" dirty="0">
                <a:latin typeface="Calibri" panose="020F0502020204030204" pitchFamily="34" charset="0"/>
                <a:cs typeface="Calibri" panose="020F0502020204030204" pitchFamily="34" charset="0"/>
              </a:rPr>
              <a:t>2 So He </a:t>
            </a:r>
            <a:r>
              <a:rPr lang="en-US" sz="4200" b="1" dirty="0" err="1">
                <a:latin typeface="Calibri" panose="020F0502020204030204" pitchFamily="34" charset="0"/>
                <a:cs typeface="Calibri" panose="020F0502020204030204" pitchFamily="34" charset="0"/>
              </a:rPr>
              <a:t>said,"When</a:t>
            </a:r>
            <a:r>
              <a:rPr lang="en-US" sz="4200" b="1" dirty="0">
                <a:latin typeface="Calibri" panose="020F0502020204030204" pitchFamily="34" charset="0"/>
                <a:cs typeface="Calibri" panose="020F0502020204030204" pitchFamily="34" charset="0"/>
              </a:rPr>
              <a:t> you pray, say:</a:t>
            </a:r>
          </a:p>
          <a:p>
            <a:pPr marL="0" indent="0">
              <a:buNone/>
            </a:pPr>
            <a:r>
              <a:rPr lang="en-US" sz="4200" b="1" dirty="0">
                <a:latin typeface="Calibri" panose="020F0502020204030204" pitchFamily="34" charset="0"/>
                <a:cs typeface="Calibri" panose="020F0502020204030204" pitchFamily="34" charset="0"/>
              </a:rPr>
              <a:t>NKJV</a:t>
            </a:r>
          </a:p>
          <a:p>
            <a:pPr marL="0" indent="0">
              <a:buNone/>
            </a:pPr>
            <a:endParaRPr lang="en-US" dirty="0"/>
          </a:p>
        </p:txBody>
      </p:sp>
    </p:spTree>
    <p:extLst>
      <p:ext uri="{BB962C8B-B14F-4D97-AF65-F5344CB8AC3E}">
        <p14:creationId xmlns:p14="http://schemas.microsoft.com/office/powerpoint/2010/main" val="16252523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2494</TotalTime>
  <Words>674</Words>
  <Application>Microsoft Office PowerPoint</Application>
  <PresentationFormat>On-screen Show (4:3)</PresentationFormat>
  <Paragraphs>73</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Book Antiqua</vt:lpstr>
      <vt:lpstr>Calibri</vt:lpstr>
      <vt:lpstr>Lucida Sans</vt:lpstr>
      <vt:lpstr>Wingdings</vt:lpstr>
      <vt:lpstr>Wingdings 2</vt:lpstr>
      <vt:lpstr>Wingdings 3</vt:lpstr>
      <vt:lpstr>Apex</vt:lpstr>
      <vt:lpstr>TEACH US TO PRAY</vt:lpstr>
      <vt:lpstr>Isaiah 43:19</vt:lpstr>
      <vt:lpstr>Isaiah 43:20</vt:lpstr>
      <vt:lpstr>Isaiah 43:21</vt:lpstr>
      <vt:lpstr>Water represents….</vt:lpstr>
      <vt:lpstr>Isaiah 43:25</vt:lpstr>
      <vt:lpstr>Prayer is….</vt:lpstr>
      <vt:lpstr>Prayer is….</vt:lpstr>
      <vt:lpstr>Luke 11:1-2</vt:lpstr>
      <vt:lpstr>Luke 11:2</vt:lpstr>
      <vt:lpstr>Luke 11:3-4</vt:lpstr>
      <vt:lpstr>Luke 11:4</vt:lpstr>
      <vt:lpstr>Emissaries</vt:lpstr>
      <vt:lpstr>Luke 22:29</vt:lpstr>
      <vt:lpstr>Effective Prayer</vt:lpstr>
      <vt:lpstr>Luke 11:5-8</vt:lpstr>
      <vt:lpstr>Luke 11:8</vt:lpstr>
      <vt:lpstr>Luke 11:9-10</vt:lpstr>
      <vt:lpstr>Luke 11:11-12</vt:lpstr>
      <vt:lpstr>Luke 11:13</vt:lpstr>
      <vt:lpstr>God is eager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stevo</dc:creator>
  <cp:lastModifiedBy>Douglas Martin</cp:lastModifiedBy>
  <cp:revision>11</cp:revision>
  <dcterms:created xsi:type="dcterms:W3CDTF">2021-03-22T20:15:31Z</dcterms:created>
  <dcterms:modified xsi:type="dcterms:W3CDTF">2021-04-02T18:27:33Z</dcterms:modified>
</cp:coreProperties>
</file>