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76" r:id="rId4"/>
    <p:sldId id="307" r:id="rId5"/>
    <p:sldId id="292" r:id="rId6"/>
    <p:sldId id="309" r:id="rId7"/>
    <p:sldId id="301" r:id="rId8"/>
    <p:sldId id="281" r:id="rId9"/>
    <p:sldId id="322" r:id="rId10"/>
    <p:sldId id="326" r:id="rId11"/>
    <p:sldId id="310" r:id="rId12"/>
    <p:sldId id="311" r:id="rId13"/>
    <p:sldId id="323" r:id="rId14"/>
    <p:sldId id="327" r:id="rId15"/>
    <p:sldId id="312" r:id="rId16"/>
    <p:sldId id="313" r:id="rId17"/>
    <p:sldId id="324" r:id="rId18"/>
    <p:sldId id="328" r:id="rId19"/>
    <p:sldId id="314" r:id="rId20"/>
    <p:sldId id="315" r:id="rId21"/>
    <p:sldId id="325" r:id="rId22"/>
    <p:sldId id="329" r:id="rId23"/>
    <p:sldId id="316" r:id="rId24"/>
    <p:sldId id="317" r:id="rId25"/>
    <p:sldId id="330" r:id="rId26"/>
    <p:sldId id="331" r:id="rId27"/>
    <p:sldId id="319" r:id="rId28"/>
    <p:sldId id="318" r:id="rId29"/>
    <p:sldId id="332" r:id="rId30"/>
    <p:sldId id="320" r:id="rId31"/>
    <p:sldId id="321" r:id="rId32"/>
    <p:sldId id="333" r:id="rId33"/>
    <p:sldId id="335" r:id="rId34"/>
    <p:sldId id="334" r:id="rId35"/>
    <p:sldId id="291" r:id="rId36"/>
    <p:sldId id="306" r:id="rId3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uglas Martin" userId="2f233c73-e982-4686-a2f7-7fcacf256faf" providerId="ADAL" clId="{2C10F2B1-14A9-4D21-9333-D58332B7BED3}"/>
    <pc:docChg chg="custSel addSld delSld modSld sldOrd">
      <pc:chgData name="Douglas Martin" userId="2f233c73-e982-4686-a2f7-7fcacf256faf" providerId="ADAL" clId="{2C10F2B1-14A9-4D21-9333-D58332B7BED3}" dt="2021-03-20T20:37:16.249" v="3128"/>
      <pc:docMkLst>
        <pc:docMk/>
      </pc:docMkLst>
      <pc:sldChg chg="modSp mod">
        <pc:chgData name="Douglas Martin" userId="2f233c73-e982-4686-a2f7-7fcacf256faf" providerId="ADAL" clId="{2C10F2B1-14A9-4D21-9333-D58332B7BED3}" dt="2021-03-20T19:16:35.083" v="211" actId="20577"/>
        <pc:sldMkLst>
          <pc:docMk/>
          <pc:sldMk cId="4200439343" sldId="256"/>
        </pc:sldMkLst>
        <pc:spChg chg="mod">
          <ac:chgData name="Douglas Martin" userId="2f233c73-e982-4686-a2f7-7fcacf256faf" providerId="ADAL" clId="{2C10F2B1-14A9-4D21-9333-D58332B7BED3}" dt="2021-03-20T19:16:35.083" v="211" actId="20577"/>
          <ac:spMkLst>
            <pc:docMk/>
            <pc:sldMk cId="4200439343" sldId="256"/>
            <ac:spMk id="3" creationId="{3AD39E36-96DE-40E0-AB52-AAD784F52C3C}"/>
          </ac:spMkLst>
        </pc:spChg>
      </pc:sldChg>
      <pc:sldChg chg="modSp mod">
        <pc:chgData name="Douglas Martin" userId="2f233c73-e982-4686-a2f7-7fcacf256faf" providerId="ADAL" clId="{2C10F2B1-14A9-4D21-9333-D58332B7BED3}" dt="2021-03-20T19:15:39.871" v="103" actId="20577"/>
        <pc:sldMkLst>
          <pc:docMk/>
          <pc:sldMk cId="2877648372" sldId="276"/>
        </pc:sldMkLst>
        <pc:spChg chg="mod">
          <ac:chgData name="Douglas Martin" userId="2f233c73-e982-4686-a2f7-7fcacf256faf" providerId="ADAL" clId="{2C10F2B1-14A9-4D21-9333-D58332B7BED3}" dt="2021-03-20T19:15:39.871" v="103" actId="20577"/>
          <ac:spMkLst>
            <pc:docMk/>
            <pc:sldMk cId="2877648372" sldId="276"/>
            <ac:spMk id="3" creationId="{3AD39E36-96DE-40E0-AB52-AAD784F52C3C}"/>
          </ac:spMkLst>
        </pc:spChg>
      </pc:sldChg>
      <pc:sldChg chg="modSp mod">
        <pc:chgData name="Douglas Martin" userId="2f233c73-e982-4686-a2f7-7fcacf256faf" providerId="ADAL" clId="{2C10F2B1-14A9-4D21-9333-D58332B7BED3}" dt="2021-03-20T19:25:56.277" v="330" actId="20577"/>
        <pc:sldMkLst>
          <pc:docMk/>
          <pc:sldMk cId="3825019278" sldId="281"/>
        </pc:sldMkLst>
        <pc:spChg chg="mod">
          <ac:chgData name="Douglas Martin" userId="2f233c73-e982-4686-a2f7-7fcacf256faf" providerId="ADAL" clId="{2C10F2B1-14A9-4D21-9333-D58332B7BED3}" dt="2021-03-20T19:25:56.277" v="330" actId="20577"/>
          <ac:spMkLst>
            <pc:docMk/>
            <pc:sldMk cId="3825019278" sldId="281"/>
            <ac:spMk id="3" creationId="{3AD39E36-96DE-40E0-AB52-AAD784F52C3C}"/>
          </ac:spMkLst>
        </pc:spChg>
      </pc:sldChg>
      <pc:sldChg chg="modSp mod">
        <pc:chgData name="Douglas Martin" userId="2f233c73-e982-4686-a2f7-7fcacf256faf" providerId="ADAL" clId="{2C10F2B1-14A9-4D21-9333-D58332B7BED3}" dt="2021-03-20T19:42:31.953" v="809" actId="20577"/>
        <pc:sldMkLst>
          <pc:docMk/>
          <pc:sldMk cId="1661602098" sldId="291"/>
        </pc:sldMkLst>
        <pc:spChg chg="mod">
          <ac:chgData name="Douglas Martin" userId="2f233c73-e982-4686-a2f7-7fcacf256faf" providerId="ADAL" clId="{2C10F2B1-14A9-4D21-9333-D58332B7BED3}" dt="2021-03-20T19:42:31.953" v="809" actId="20577"/>
          <ac:spMkLst>
            <pc:docMk/>
            <pc:sldMk cId="1661602098" sldId="291"/>
            <ac:spMk id="3" creationId="{3AD39E36-96DE-40E0-AB52-AAD784F52C3C}"/>
          </ac:spMkLst>
        </pc:spChg>
      </pc:sldChg>
      <pc:sldChg chg="modSp mod">
        <pc:chgData name="Douglas Martin" userId="2f233c73-e982-4686-a2f7-7fcacf256faf" providerId="ADAL" clId="{2C10F2B1-14A9-4D21-9333-D58332B7BED3}" dt="2021-03-20T19:22:19.647" v="254" actId="404"/>
        <pc:sldMkLst>
          <pc:docMk/>
          <pc:sldMk cId="1564617780" sldId="292"/>
        </pc:sldMkLst>
        <pc:spChg chg="mod">
          <ac:chgData name="Douglas Martin" userId="2f233c73-e982-4686-a2f7-7fcacf256faf" providerId="ADAL" clId="{2C10F2B1-14A9-4D21-9333-D58332B7BED3}" dt="2021-03-20T19:22:19.647" v="254" actId="404"/>
          <ac:spMkLst>
            <pc:docMk/>
            <pc:sldMk cId="1564617780" sldId="292"/>
            <ac:spMk id="3" creationId="{3AD39E36-96DE-40E0-AB52-AAD784F52C3C}"/>
          </ac:spMkLst>
        </pc:spChg>
        <pc:spChg chg="mod">
          <ac:chgData name="Douglas Martin" userId="2f233c73-e982-4686-a2f7-7fcacf256faf" providerId="ADAL" clId="{2C10F2B1-14A9-4D21-9333-D58332B7BED3}" dt="2021-03-20T19:17:53.262" v="229" actId="20577"/>
          <ac:spMkLst>
            <pc:docMk/>
            <pc:sldMk cId="1564617780" sldId="292"/>
            <ac:spMk id="4" creationId="{E59F400F-202E-43D2-998E-F71D077D2688}"/>
          </ac:spMkLst>
        </pc:spChg>
      </pc:sldChg>
      <pc:sldChg chg="del">
        <pc:chgData name="Douglas Martin" userId="2f233c73-e982-4686-a2f7-7fcacf256faf" providerId="ADAL" clId="{2C10F2B1-14A9-4D21-9333-D58332B7BED3}" dt="2021-03-20T19:22:26.602" v="256" actId="47"/>
        <pc:sldMkLst>
          <pc:docMk/>
          <pc:sldMk cId="3209347736" sldId="294"/>
        </pc:sldMkLst>
      </pc:sldChg>
      <pc:sldChg chg="del">
        <pc:chgData name="Douglas Martin" userId="2f233c73-e982-4686-a2f7-7fcacf256faf" providerId="ADAL" clId="{2C10F2B1-14A9-4D21-9333-D58332B7BED3}" dt="2021-03-20T19:22:25.336" v="255" actId="47"/>
        <pc:sldMkLst>
          <pc:docMk/>
          <pc:sldMk cId="109729972" sldId="296"/>
        </pc:sldMkLst>
      </pc:sldChg>
      <pc:sldChg chg="del">
        <pc:chgData name="Douglas Martin" userId="2f233c73-e982-4686-a2f7-7fcacf256faf" providerId="ADAL" clId="{2C10F2B1-14A9-4D21-9333-D58332B7BED3}" dt="2021-03-20T19:22:27.286" v="257" actId="47"/>
        <pc:sldMkLst>
          <pc:docMk/>
          <pc:sldMk cId="2285628829" sldId="297"/>
        </pc:sldMkLst>
      </pc:sldChg>
      <pc:sldChg chg="del">
        <pc:chgData name="Douglas Martin" userId="2f233c73-e982-4686-a2f7-7fcacf256faf" providerId="ADAL" clId="{2C10F2B1-14A9-4D21-9333-D58332B7BED3}" dt="2021-03-20T19:24:39.538" v="300" actId="47"/>
        <pc:sldMkLst>
          <pc:docMk/>
          <pc:sldMk cId="3659946082" sldId="298"/>
        </pc:sldMkLst>
      </pc:sldChg>
      <pc:sldChg chg="del">
        <pc:chgData name="Douglas Martin" userId="2f233c73-e982-4686-a2f7-7fcacf256faf" providerId="ADAL" clId="{2C10F2B1-14A9-4D21-9333-D58332B7BED3}" dt="2021-03-20T19:22:30.930" v="258" actId="47"/>
        <pc:sldMkLst>
          <pc:docMk/>
          <pc:sldMk cId="2523652384" sldId="299"/>
        </pc:sldMkLst>
      </pc:sldChg>
      <pc:sldChg chg="del">
        <pc:chgData name="Douglas Martin" userId="2f233c73-e982-4686-a2f7-7fcacf256faf" providerId="ADAL" clId="{2C10F2B1-14A9-4D21-9333-D58332B7BED3}" dt="2021-03-20T19:22:36.004" v="259" actId="47"/>
        <pc:sldMkLst>
          <pc:docMk/>
          <pc:sldMk cId="2356853635" sldId="300"/>
        </pc:sldMkLst>
      </pc:sldChg>
      <pc:sldChg chg="modSp mod">
        <pc:chgData name="Douglas Martin" userId="2f233c73-e982-4686-a2f7-7fcacf256faf" providerId="ADAL" clId="{2C10F2B1-14A9-4D21-9333-D58332B7BED3}" dt="2021-03-20T19:29:05.844" v="386" actId="115"/>
        <pc:sldMkLst>
          <pc:docMk/>
          <pc:sldMk cId="432425335" sldId="301"/>
        </pc:sldMkLst>
        <pc:spChg chg="mod">
          <ac:chgData name="Douglas Martin" userId="2f233c73-e982-4686-a2f7-7fcacf256faf" providerId="ADAL" clId="{2C10F2B1-14A9-4D21-9333-D58332B7BED3}" dt="2021-03-20T19:29:05.844" v="386" actId="115"/>
          <ac:spMkLst>
            <pc:docMk/>
            <pc:sldMk cId="432425335" sldId="301"/>
            <ac:spMk id="3" creationId="{3AD39E36-96DE-40E0-AB52-AAD784F52C3C}"/>
          </ac:spMkLst>
        </pc:spChg>
        <pc:spChg chg="mod">
          <ac:chgData name="Douglas Martin" userId="2f233c73-e982-4686-a2f7-7fcacf256faf" providerId="ADAL" clId="{2C10F2B1-14A9-4D21-9333-D58332B7BED3}" dt="2021-03-20T19:23:28.651" v="276" actId="20577"/>
          <ac:spMkLst>
            <pc:docMk/>
            <pc:sldMk cId="432425335" sldId="301"/>
            <ac:spMk id="4" creationId="{E59F400F-202E-43D2-998E-F71D077D2688}"/>
          </ac:spMkLst>
        </pc:spChg>
      </pc:sldChg>
      <pc:sldChg chg="del">
        <pc:chgData name="Douglas Martin" userId="2f233c73-e982-4686-a2f7-7fcacf256faf" providerId="ADAL" clId="{2C10F2B1-14A9-4D21-9333-D58332B7BED3}" dt="2021-03-20T19:24:41.742" v="301" actId="47"/>
        <pc:sldMkLst>
          <pc:docMk/>
          <pc:sldMk cId="1620809790" sldId="302"/>
        </pc:sldMkLst>
      </pc:sldChg>
      <pc:sldChg chg="del">
        <pc:chgData name="Douglas Martin" userId="2f233c73-e982-4686-a2f7-7fcacf256faf" providerId="ADAL" clId="{2C10F2B1-14A9-4D21-9333-D58332B7BED3}" dt="2021-03-20T19:24:42.914" v="302" actId="47"/>
        <pc:sldMkLst>
          <pc:docMk/>
          <pc:sldMk cId="3486229714" sldId="303"/>
        </pc:sldMkLst>
      </pc:sldChg>
      <pc:sldChg chg="del">
        <pc:chgData name="Douglas Martin" userId="2f233c73-e982-4686-a2f7-7fcacf256faf" providerId="ADAL" clId="{2C10F2B1-14A9-4D21-9333-D58332B7BED3}" dt="2021-03-20T19:24:43.398" v="303" actId="47"/>
        <pc:sldMkLst>
          <pc:docMk/>
          <pc:sldMk cId="398695059" sldId="304"/>
        </pc:sldMkLst>
      </pc:sldChg>
      <pc:sldChg chg="del">
        <pc:chgData name="Douglas Martin" userId="2f233c73-e982-4686-a2f7-7fcacf256faf" providerId="ADAL" clId="{2C10F2B1-14A9-4D21-9333-D58332B7BED3}" dt="2021-03-20T19:24:44.586" v="304" actId="47"/>
        <pc:sldMkLst>
          <pc:docMk/>
          <pc:sldMk cId="3472045252" sldId="305"/>
        </pc:sldMkLst>
      </pc:sldChg>
      <pc:sldChg chg="modSp mod">
        <pc:chgData name="Douglas Martin" userId="2f233c73-e982-4686-a2f7-7fcacf256faf" providerId="ADAL" clId="{2C10F2B1-14A9-4D21-9333-D58332B7BED3}" dt="2021-03-20T19:44:10.620" v="962" actId="20577"/>
        <pc:sldMkLst>
          <pc:docMk/>
          <pc:sldMk cId="4222131337" sldId="306"/>
        </pc:sldMkLst>
        <pc:spChg chg="mod">
          <ac:chgData name="Douglas Martin" userId="2f233c73-e982-4686-a2f7-7fcacf256faf" providerId="ADAL" clId="{2C10F2B1-14A9-4D21-9333-D58332B7BED3}" dt="2021-03-20T19:44:10.620" v="962" actId="20577"/>
          <ac:spMkLst>
            <pc:docMk/>
            <pc:sldMk cId="4222131337" sldId="306"/>
            <ac:spMk id="3" creationId="{3AD39E36-96DE-40E0-AB52-AAD784F52C3C}"/>
          </ac:spMkLst>
        </pc:spChg>
      </pc:sldChg>
      <pc:sldChg chg="modSp add mod">
        <pc:chgData name="Douglas Martin" userId="2f233c73-e982-4686-a2f7-7fcacf256faf" providerId="ADAL" clId="{2C10F2B1-14A9-4D21-9333-D58332B7BED3}" dt="2021-03-20T19:16:18.816" v="195" actId="20577"/>
        <pc:sldMkLst>
          <pc:docMk/>
          <pc:sldMk cId="2109024452" sldId="307"/>
        </pc:sldMkLst>
        <pc:spChg chg="mod">
          <ac:chgData name="Douglas Martin" userId="2f233c73-e982-4686-a2f7-7fcacf256faf" providerId="ADAL" clId="{2C10F2B1-14A9-4D21-9333-D58332B7BED3}" dt="2021-03-20T19:16:18.816" v="195" actId="20577"/>
          <ac:spMkLst>
            <pc:docMk/>
            <pc:sldMk cId="2109024452" sldId="307"/>
            <ac:spMk id="3" creationId="{3AD39E36-96DE-40E0-AB52-AAD784F52C3C}"/>
          </ac:spMkLst>
        </pc:spChg>
      </pc:sldChg>
      <pc:sldChg chg="add del">
        <pc:chgData name="Douglas Martin" userId="2f233c73-e982-4686-a2f7-7fcacf256faf" providerId="ADAL" clId="{2C10F2B1-14A9-4D21-9333-D58332B7BED3}" dt="2021-03-20T19:19:29.217" v="232" actId="47"/>
        <pc:sldMkLst>
          <pc:docMk/>
          <pc:sldMk cId="658213640" sldId="308"/>
        </pc:sldMkLst>
      </pc:sldChg>
      <pc:sldChg chg="modSp add mod">
        <pc:chgData name="Douglas Martin" userId="2f233c73-e982-4686-a2f7-7fcacf256faf" providerId="ADAL" clId="{2C10F2B1-14A9-4D21-9333-D58332B7BED3}" dt="2021-03-20T19:20:05.359" v="250" actId="20577"/>
        <pc:sldMkLst>
          <pc:docMk/>
          <pc:sldMk cId="889770356" sldId="309"/>
        </pc:sldMkLst>
        <pc:spChg chg="mod">
          <ac:chgData name="Douglas Martin" userId="2f233c73-e982-4686-a2f7-7fcacf256faf" providerId="ADAL" clId="{2C10F2B1-14A9-4D21-9333-D58332B7BED3}" dt="2021-03-20T19:19:41.447" v="236" actId="20577"/>
          <ac:spMkLst>
            <pc:docMk/>
            <pc:sldMk cId="889770356" sldId="309"/>
            <ac:spMk id="3" creationId="{3AD39E36-96DE-40E0-AB52-AAD784F52C3C}"/>
          </ac:spMkLst>
        </pc:spChg>
        <pc:spChg chg="mod">
          <ac:chgData name="Douglas Martin" userId="2f233c73-e982-4686-a2f7-7fcacf256faf" providerId="ADAL" clId="{2C10F2B1-14A9-4D21-9333-D58332B7BED3}" dt="2021-03-20T19:20:05.359" v="250" actId="20577"/>
          <ac:spMkLst>
            <pc:docMk/>
            <pc:sldMk cId="889770356" sldId="309"/>
            <ac:spMk id="4" creationId="{E59F400F-202E-43D2-998E-F71D077D2688}"/>
          </ac:spMkLst>
        </pc:spChg>
      </pc:sldChg>
      <pc:sldChg chg="modSp add mod ord">
        <pc:chgData name="Douglas Martin" userId="2f233c73-e982-4686-a2f7-7fcacf256faf" providerId="ADAL" clId="{2C10F2B1-14A9-4D21-9333-D58332B7BED3}" dt="2021-03-20T19:28:56.890" v="385" actId="115"/>
        <pc:sldMkLst>
          <pc:docMk/>
          <pc:sldMk cId="3305901976" sldId="310"/>
        </pc:sldMkLst>
        <pc:spChg chg="mod">
          <ac:chgData name="Douglas Martin" userId="2f233c73-e982-4686-a2f7-7fcacf256faf" providerId="ADAL" clId="{2C10F2B1-14A9-4D21-9333-D58332B7BED3}" dt="2021-03-20T19:28:56.890" v="385" actId="115"/>
          <ac:spMkLst>
            <pc:docMk/>
            <pc:sldMk cId="3305901976" sldId="310"/>
            <ac:spMk id="3" creationId="{3AD39E36-96DE-40E0-AB52-AAD784F52C3C}"/>
          </ac:spMkLst>
        </pc:spChg>
        <pc:spChg chg="mod">
          <ac:chgData name="Douglas Martin" userId="2f233c73-e982-4686-a2f7-7fcacf256faf" providerId="ADAL" clId="{2C10F2B1-14A9-4D21-9333-D58332B7BED3}" dt="2021-03-20T19:26:41.305" v="337" actId="20577"/>
          <ac:spMkLst>
            <pc:docMk/>
            <pc:sldMk cId="3305901976" sldId="310"/>
            <ac:spMk id="4" creationId="{E59F400F-202E-43D2-998E-F71D077D2688}"/>
          </ac:spMkLst>
        </pc:spChg>
      </pc:sldChg>
      <pc:sldChg chg="modSp add mod ord">
        <pc:chgData name="Douglas Martin" userId="2f233c73-e982-4686-a2f7-7fcacf256faf" providerId="ADAL" clId="{2C10F2B1-14A9-4D21-9333-D58332B7BED3}" dt="2021-03-20T19:27:22.922" v="376" actId="20577"/>
        <pc:sldMkLst>
          <pc:docMk/>
          <pc:sldMk cId="382696385" sldId="311"/>
        </pc:sldMkLst>
        <pc:spChg chg="mod">
          <ac:chgData name="Douglas Martin" userId="2f233c73-e982-4686-a2f7-7fcacf256faf" providerId="ADAL" clId="{2C10F2B1-14A9-4D21-9333-D58332B7BED3}" dt="2021-03-20T19:27:22.922" v="376" actId="20577"/>
          <ac:spMkLst>
            <pc:docMk/>
            <pc:sldMk cId="382696385" sldId="311"/>
            <ac:spMk id="3" creationId="{3AD39E36-96DE-40E0-AB52-AAD784F52C3C}"/>
          </ac:spMkLst>
        </pc:spChg>
      </pc:sldChg>
      <pc:sldChg chg="modSp add mod ord">
        <pc:chgData name="Douglas Martin" userId="2f233c73-e982-4686-a2f7-7fcacf256faf" providerId="ADAL" clId="{2C10F2B1-14A9-4D21-9333-D58332B7BED3}" dt="2021-03-20T19:28:40.466" v="384" actId="115"/>
        <pc:sldMkLst>
          <pc:docMk/>
          <pc:sldMk cId="493857041" sldId="312"/>
        </pc:sldMkLst>
        <pc:spChg chg="mod">
          <ac:chgData name="Douglas Martin" userId="2f233c73-e982-4686-a2f7-7fcacf256faf" providerId="ADAL" clId="{2C10F2B1-14A9-4D21-9333-D58332B7BED3}" dt="2021-03-20T19:28:40.466" v="384" actId="115"/>
          <ac:spMkLst>
            <pc:docMk/>
            <pc:sldMk cId="493857041" sldId="312"/>
            <ac:spMk id="3" creationId="{3AD39E36-96DE-40E0-AB52-AAD784F52C3C}"/>
          </ac:spMkLst>
        </pc:spChg>
        <pc:spChg chg="mod">
          <ac:chgData name="Douglas Martin" userId="2f233c73-e982-4686-a2f7-7fcacf256faf" providerId="ADAL" clId="{2C10F2B1-14A9-4D21-9333-D58332B7BED3}" dt="2021-03-20T19:28:29.742" v="383" actId="20577"/>
          <ac:spMkLst>
            <pc:docMk/>
            <pc:sldMk cId="493857041" sldId="312"/>
            <ac:spMk id="4" creationId="{E59F400F-202E-43D2-998E-F71D077D2688}"/>
          </ac:spMkLst>
        </pc:spChg>
      </pc:sldChg>
      <pc:sldChg chg="modSp add mod ord">
        <pc:chgData name="Douglas Martin" userId="2f233c73-e982-4686-a2f7-7fcacf256faf" providerId="ADAL" clId="{2C10F2B1-14A9-4D21-9333-D58332B7BED3}" dt="2021-03-20T19:30:23.356" v="434" actId="20577"/>
        <pc:sldMkLst>
          <pc:docMk/>
          <pc:sldMk cId="1449202293" sldId="313"/>
        </pc:sldMkLst>
        <pc:spChg chg="mod">
          <ac:chgData name="Douglas Martin" userId="2f233c73-e982-4686-a2f7-7fcacf256faf" providerId="ADAL" clId="{2C10F2B1-14A9-4D21-9333-D58332B7BED3}" dt="2021-03-20T19:30:23.356" v="434" actId="20577"/>
          <ac:spMkLst>
            <pc:docMk/>
            <pc:sldMk cId="1449202293" sldId="313"/>
            <ac:spMk id="3" creationId="{3AD39E36-96DE-40E0-AB52-AAD784F52C3C}"/>
          </ac:spMkLst>
        </pc:spChg>
      </pc:sldChg>
      <pc:sldChg chg="modSp add mod ord">
        <pc:chgData name="Douglas Martin" userId="2f233c73-e982-4686-a2f7-7fcacf256faf" providerId="ADAL" clId="{2C10F2B1-14A9-4D21-9333-D58332B7BED3}" dt="2021-03-20T20:19:13.399" v="2171" actId="115"/>
        <pc:sldMkLst>
          <pc:docMk/>
          <pc:sldMk cId="3520855403" sldId="314"/>
        </pc:sldMkLst>
        <pc:spChg chg="mod">
          <ac:chgData name="Douglas Martin" userId="2f233c73-e982-4686-a2f7-7fcacf256faf" providerId="ADAL" clId="{2C10F2B1-14A9-4D21-9333-D58332B7BED3}" dt="2021-03-20T20:19:13.399" v="2171" actId="115"/>
          <ac:spMkLst>
            <pc:docMk/>
            <pc:sldMk cId="3520855403" sldId="314"/>
            <ac:spMk id="3" creationId="{3AD39E36-96DE-40E0-AB52-AAD784F52C3C}"/>
          </ac:spMkLst>
        </pc:spChg>
        <pc:spChg chg="mod">
          <ac:chgData name="Douglas Martin" userId="2f233c73-e982-4686-a2f7-7fcacf256faf" providerId="ADAL" clId="{2C10F2B1-14A9-4D21-9333-D58332B7BED3}" dt="2021-03-20T19:32:16.680" v="442" actId="20577"/>
          <ac:spMkLst>
            <pc:docMk/>
            <pc:sldMk cId="3520855403" sldId="314"/>
            <ac:spMk id="4" creationId="{E59F400F-202E-43D2-998E-F71D077D2688}"/>
          </ac:spMkLst>
        </pc:spChg>
      </pc:sldChg>
      <pc:sldChg chg="modSp add mod ord">
        <pc:chgData name="Douglas Martin" userId="2f233c73-e982-4686-a2f7-7fcacf256faf" providerId="ADAL" clId="{2C10F2B1-14A9-4D21-9333-D58332B7BED3}" dt="2021-03-20T19:33:11.427" v="484" actId="20577"/>
        <pc:sldMkLst>
          <pc:docMk/>
          <pc:sldMk cId="3369115285" sldId="315"/>
        </pc:sldMkLst>
        <pc:spChg chg="mod">
          <ac:chgData name="Douglas Martin" userId="2f233c73-e982-4686-a2f7-7fcacf256faf" providerId="ADAL" clId="{2C10F2B1-14A9-4D21-9333-D58332B7BED3}" dt="2021-03-20T19:33:11.427" v="484" actId="20577"/>
          <ac:spMkLst>
            <pc:docMk/>
            <pc:sldMk cId="3369115285" sldId="315"/>
            <ac:spMk id="3" creationId="{3AD39E36-96DE-40E0-AB52-AAD784F52C3C}"/>
          </ac:spMkLst>
        </pc:spChg>
      </pc:sldChg>
      <pc:sldChg chg="modSp add mod ord">
        <pc:chgData name="Douglas Martin" userId="2f233c73-e982-4686-a2f7-7fcacf256faf" providerId="ADAL" clId="{2C10F2B1-14A9-4D21-9333-D58332B7BED3}" dt="2021-03-20T19:34:43.363" v="497" actId="6549"/>
        <pc:sldMkLst>
          <pc:docMk/>
          <pc:sldMk cId="2845869613" sldId="316"/>
        </pc:sldMkLst>
        <pc:spChg chg="mod">
          <ac:chgData name="Douglas Martin" userId="2f233c73-e982-4686-a2f7-7fcacf256faf" providerId="ADAL" clId="{2C10F2B1-14A9-4D21-9333-D58332B7BED3}" dt="2021-03-20T19:34:13.579" v="489" actId="27636"/>
          <ac:spMkLst>
            <pc:docMk/>
            <pc:sldMk cId="2845869613" sldId="316"/>
            <ac:spMk id="3" creationId="{3AD39E36-96DE-40E0-AB52-AAD784F52C3C}"/>
          </ac:spMkLst>
        </pc:spChg>
        <pc:spChg chg="mod">
          <ac:chgData name="Douglas Martin" userId="2f233c73-e982-4686-a2f7-7fcacf256faf" providerId="ADAL" clId="{2C10F2B1-14A9-4D21-9333-D58332B7BED3}" dt="2021-03-20T19:34:43.363" v="497" actId="6549"/>
          <ac:spMkLst>
            <pc:docMk/>
            <pc:sldMk cId="2845869613" sldId="316"/>
            <ac:spMk id="4" creationId="{E59F400F-202E-43D2-998E-F71D077D2688}"/>
          </ac:spMkLst>
        </pc:spChg>
      </pc:sldChg>
      <pc:sldChg chg="modSp add mod ord">
        <pc:chgData name="Douglas Martin" userId="2f233c73-e982-4686-a2f7-7fcacf256faf" providerId="ADAL" clId="{2C10F2B1-14A9-4D21-9333-D58332B7BED3}" dt="2021-03-20T19:36:38.819" v="570" actId="20577"/>
        <pc:sldMkLst>
          <pc:docMk/>
          <pc:sldMk cId="1002441173" sldId="317"/>
        </pc:sldMkLst>
        <pc:spChg chg="mod">
          <ac:chgData name="Douglas Martin" userId="2f233c73-e982-4686-a2f7-7fcacf256faf" providerId="ADAL" clId="{2C10F2B1-14A9-4D21-9333-D58332B7BED3}" dt="2021-03-20T19:36:38.819" v="570" actId="20577"/>
          <ac:spMkLst>
            <pc:docMk/>
            <pc:sldMk cId="1002441173" sldId="317"/>
            <ac:spMk id="3" creationId="{3AD39E36-96DE-40E0-AB52-AAD784F52C3C}"/>
          </ac:spMkLst>
        </pc:spChg>
      </pc:sldChg>
      <pc:sldChg chg="modSp add mod">
        <pc:chgData name="Douglas Martin" userId="2f233c73-e982-4686-a2f7-7fcacf256faf" providerId="ADAL" clId="{2C10F2B1-14A9-4D21-9333-D58332B7BED3}" dt="2021-03-20T19:38:55.835" v="629" actId="20577"/>
        <pc:sldMkLst>
          <pc:docMk/>
          <pc:sldMk cId="1246870235" sldId="318"/>
        </pc:sldMkLst>
        <pc:spChg chg="mod">
          <ac:chgData name="Douglas Martin" userId="2f233c73-e982-4686-a2f7-7fcacf256faf" providerId="ADAL" clId="{2C10F2B1-14A9-4D21-9333-D58332B7BED3}" dt="2021-03-20T19:38:55.835" v="629" actId="20577"/>
          <ac:spMkLst>
            <pc:docMk/>
            <pc:sldMk cId="1246870235" sldId="318"/>
            <ac:spMk id="3" creationId="{3AD39E36-96DE-40E0-AB52-AAD784F52C3C}"/>
          </ac:spMkLst>
        </pc:spChg>
      </pc:sldChg>
      <pc:sldChg chg="modSp add mod ord">
        <pc:chgData name="Douglas Martin" userId="2f233c73-e982-4686-a2f7-7fcacf256faf" providerId="ADAL" clId="{2C10F2B1-14A9-4D21-9333-D58332B7BED3}" dt="2021-03-20T19:37:46.459" v="582" actId="27636"/>
        <pc:sldMkLst>
          <pc:docMk/>
          <pc:sldMk cId="1784532645" sldId="319"/>
        </pc:sldMkLst>
        <pc:spChg chg="mod">
          <ac:chgData name="Douglas Martin" userId="2f233c73-e982-4686-a2f7-7fcacf256faf" providerId="ADAL" clId="{2C10F2B1-14A9-4D21-9333-D58332B7BED3}" dt="2021-03-20T19:37:46.459" v="582" actId="27636"/>
          <ac:spMkLst>
            <pc:docMk/>
            <pc:sldMk cId="1784532645" sldId="319"/>
            <ac:spMk id="3" creationId="{3AD39E36-96DE-40E0-AB52-AAD784F52C3C}"/>
          </ac:spMkLst>
        </pc:spChg>
        <pc:spChg chg="mod">
          <ac:chgData name="Douglas Martin" userId="2f233c73-e982-4686-a2f7-7fcacf256faf" providerId="ADAL" clId="{2C10F2B1-14A9-4D21-9333-D58332B7BED3}" dt="2021-03-20T19:37:41.685" v="580" actId="20577"/>
          <ac:spMkLst>
            <pc:docMk/>
            <pc:sldMk cId="1784532645" sldId="319"/>
            <ac:spMk id="4" creationId="{E59F400F-202E-43D2-998E-F71D077D2688}"/>
          </ac:spMkLst>
        </pc:spChg>
      </pc:sldChg>
      <pc:sldChg chg="modSp add mod ord">
        <pc:chgData name="Douglas Martin" userId="2f233c73-e982-4686-a2f7-7fcacf256faf" providerId="ADAL" clId="{2C10F2B1-14A9-4D21-9333-D58332B7BED3}" dt="2021-03-20T19:39:59.579" v="641" actId="20577"/>
        <pc:sldMkLst>
          <pc:docMk/>
          <pc:sldMk cId="364558595" sldId="320"/>
        </pc:sldMkLst>
        <pc:spChg chg="mod">
          <ac:chgData name="Douglas Martin" userId="2f233c73-e982-4686-a2f7-7fcacf256faf" providerId="ADAL" clId="{2C10F2B1-14A9-4D21-9333-D58332B7BED3}" dt="2021-03-20T19:39:54.413" v="637" actId="27636"/>
          <ac:spMkLst>
            <pc:docMk/>
            <pc:sldMk cId="364558595" sldId="320"/>
            <ac:spMk id="3" creationId="{3AD39E36-96DE-40E0-AB52-AAD784F52C3C}"/>
          </ac:spMkLst>
        </pc:spChg>
        <pc:spChg chg="mod">
          <ac:chgData name="Douglas Martin" userId="2f233c73-e982-4686-a2f7-7fcacf256faf" providerId="ADAL" clId="{2C10F2B1-14A9-4D21-9333-D58332B7BED3}" dt="2021-03-20T19:39:59.579" v="641" actId="20577"/>
          <ac:spMkLst>
            <pc:docMk/>
            <pc:sldMk cId="364558595" sldId="320"/>
            <ac:spMk id="4" creationId="{E59F400F-202E-43D2-998E-F71D077D2688}"/>
          </ac:spMkLst>
        </pc:spChg>
      </pc:sldChg>
      <pc:sldChg chg="modSp add mod ord">
        <pc:chgData name="Douglas Martin" userId="2f233c73-e982-4686-a2f7-7fcacf256faf" providerId="ADAL" clId="{2C10F2B1-14A9-4D21-9333-D58332B7BED3}" dt="2021-03-20T19:40:41.088" v="675" actId="20577"/>
        <pc:sldMkLst>
          <pc:docMk/>
          <pc:sldMk cId="3970751873" sldId="321"/>
        </pc:sldMkLst>
        <pc:spChg chg="mod">
          <ac:chgData name="Douglas Martin" userId="2f233c73-e982-4686-a2f7-7fcacf256faf" providerId="ADAL" clId="{2C10F2B1-14A9-4D21-9333-D58332B7BED3}" dt="2021-03-20T19:40:41.088" v="675" actId="20577"/>
          <ac:spMkLst>
            <pc:docMk/>
            <pc:sldMk cId="3970751873" sldId="321"/>
            <ac:spMk id="3" creationId="{3AD39E36-96DE-40E0-AB52-AAD784F52C3C}"/>
          </ac:spMkLst>
        </pc:spChg>
      </pc:sldChg>
      <pc:sldChg chg="modSp add mod">
        <pc:chgData name="Douglas Martin" userId="2f233c73-e982-4686-a2f7-7fcacf256faf" providerId="ADAL" clId="{2C10F2B1-14A9-4D21-9333-D58332B7BED3}" dt="2021-03-20T19:51:08.030" v="1253" actId="20577"/>
        <pc:sldMkLst>
          <pc:docMk/>
          <pc:sldMk cId="3276078067" sldId="322"/>
        </pc:sldMkLst>
        <pc:spChg chg="mod">
          <ac:chgData name="Douglas Martin" userId="2f233c73-e982-4686-a2f7-7fcacf256faf" providerId="ADAL" clId="{2C10F2B1-14A9-4D21-9333-D58332B7BED3}" dt="2021-03-20T19:51:08.030" v="1253" actId="20577"/>
          <ac:spMkLst>
            <pc:docMk/>
            <pc:sldMk cId="3276078067" sldId="322"/>
            <ac:spMk id="3" creationId="{3AD39E36-96DE-40E0-AB52-AAD784F52C3C}"/>
          </ac:spMkLst>
        </pc:spChg>
      </pc:sldChg>
      <pc:sldChg chg="modSp add mod ord">
        <pc:chgData name="Douglas Martin" userId="2f233c73-e982-4686-a2f7-7fcacf256faf" providerId="ADAL" clId="{2C10F2B1-14A9-4D21-9333-D58332B7BED3}" dt="2021-03-20T19:53:05.555" v="1446" actId="20577"/>
        <pc:sldMkLst>
          <pc:docMk/>
          <pc:sldMk cId="3274212013" sldId="323"/>
        </pc:sldMkLst>
        <pc:spChg chg="mod">
          <ac:chgData name="Douglas Martin" userId="2f233c73-e982-4686-a2f7-7fcacf256faf" providerId="ADAL" clId="{2C10F2B1-14A9-4D21-9333-D58332B7BED3}" dt="2021-03-20T19:53:05.555" v="1446" actId="20577"/>
          <ac:spMkLst>
            <pc:docMk/>
            <pc:sldMk cId="3274212013" sldId="323"/>
            <ac:spMk id="3" creationId="{3AD39E36-96DE-40E0-AB52-AAD784F52C3C}"/>
          </ac:spMkLst>
        </pc:spChg>
      </pc:sldChg>
      <pc:sldChg chg="modSp add mod ord">
        <pc:chgData name="Douglas Martin" userId="2f233c73-e982-4686-a2f7-7fcacf256faf" providerId="ADAL" clId="{2C10F2B1-14A9-4D21-9333-D58332B7BED3}" dt="2021-03-20T20:07:28.203" v="1895" actId="20577"/>
        <pc:sldMkLst>
          <pc:docMk/>
          <pc:sldMk cId="3927708641" sldId="324"/>
        </pc:sldMkLst>
        <pc:spChg chg="mod">
          <ac:chgData name="Douglas Martin" userId="2f233c73-e982-4686-a2f7-7fcacf256faf" providerId="ADAL" clId="{2C10F2B1-14A9-4D21-9333-D58332B7BED3}" dt="2021-03-20T20:07:28.203" v="1895" actId="20577"/>
          <ac:spMkLst>
            <pc:docMk/>
            <pc:sldMk cId="3927708641" sldId="324"/>
            <ac:spMk id="3" creationId="{3AD39E36-96DE-40E0-AB52-AAD784F52C3C}"/>
          </ac:spMkLst>
        </pc:spChg>
      </pc:sldChg>
      <pc:sldChg chg="modSp add mod ord">
        <pc:chgData name="Douglas Martin" userId="2f233c73-e982-4686-a2f7-7fcacf256faf" providerId="ADAL" clId="{2C10F2B1-14A9-4D21-9333-D58332B7BED3}" dt="2021-03-20T20:20:20.045" v="2227" actId="20577"/>
        <pc:sldMkLst>
          <pc:docMk/>
          <pc:sldMk cId="1523607644" sldId="325"/>
        </pc:sldMkLst>
        <pc:spChg chg="mod">
          <ac:chgData name="Douglas Martin" userId="2f233c73-e982-4686-a2f7-7fcacf256faf" providerId="ADAL" clId="{2C10F2B1-14A9-4D21-9333-D58332B7BED3}" dt="2021-03-20T20:20:20.045" v="2227" actId="20577"/>
          <ac:spMkLst>
            <pc:docMk/>
            <pc:sldMk cId="1523607644" sldId="325"/>
            <ac:spMk id="3" creationId="{3AD39E36-96DE-40E0-AB52-AAD784F52C3C}"/>
          </ac:spMkLst>
        </pc:spChg>
      </pc:sldChg>
      <pc:sldChg chg="add ord">
        <pc:chgData name="Douglas Martin" userId="2f233c73-e982-4686-a2f7-7fcacf256faf" providerId="ADAL" clId="{2C10F2B1-14A9-4D21-9333-D58332B7BED3}" dt="2021-03-20T20:21:20.665" v="2230"/>
        <pc:sldMkLst>
          <pc:docMk/>
          <pc:sldMk cId="1907429667" sldId="326"/>
        </pc:sldMkLst>
      </pc:sldChg>
      <pc:sldChg chg="add ord">
        <pc:chgData name="Douglas Martin" userId="2f233c73-e982-4686-a2f7-7fcacf256faf" providerId="ADAL" clId="{2C10F2B1-14A9-4D21-9333-D58332B7BED3}" dt="2021-03-20T20:21:41.590" v="2233"/>
        <pc:sldMkLst>
          <pc:docMk/>
          <pc:sldMk cId="2901494686" sldId="327"/>
        </pc:sldMkLst>
      </pc:sldChg>
      <pc:sldChg chg="add ord">
        <pc:chgData name="Douglas Martin" userId="2f233c73-e982-4686-a2f7-7fcacf256faf" providerId="ADAL" clId="{2C10F2B1-14A9-4D21-9333-D58332B7BED3}" dt="2021-03-20T20:22:00.976" v="2236"/>
        <pc:sldMkLst>
          <pc:docMk/>
          <pc:sldMk cId="2907044793" sldId="328"/>
        </pc:sldMkLst>
      </pc:sldChg>
      <pc:sldChg chg="add ord">
        <pc:chgData name="Douglas Martin" userId="2f233c73-e982-4686-a2f7-7fcacf256faf" providerId="ADAL" clId="{2C10F2B1-14A9-4D21-9333-D58332B7BED3}" dt="2021-03-20T20:22:12.592" v="2239"/>
        <pc:sldMkLst>
          <pc:docMk/>
          <pc:sldMk cId="2808729996" sldId="329"/>
        </pc:sldMkLst>
      </pc:sldChg>
      <pc:sldChg chg="modSp add mod ord">
        <pc:chgData name="Douglas Martin" userId="2f233c73-e982-4686-a2f7-7fcacf256faf" providerId="ADAL" clId="{2C10F2B1-14A9-4D21-9333-D58332B7BED3}" dt="2021-03-20T20:26:01.017" v="2506" actId="20577"/>
        <pc:sldMkLst>
          <pc:docMk/>
          <pc:sldMk cId="3221145199" sldId="330"/>
        </pc:sldMkLst>
        <pc:spChg chg="mod">
          <ac:chgData name="Douglas Martin" userId="2f233c73-e982-4686-a2f7-7fcacf256faf" providerId="ADAL" clId="{2C10F2B1-14A9-4D21-9333-D58332B7BED3}" dt="2021-03-20T20:26:01.017" v="2506" actId="20577"/>
          <ac:spMkLst>
            <pc:docMk/>
            <pc:sldMk cId="3221145199" sldId="330"/>
            <ac:spMk id="3" creationId="{3AD39E36-96DE-40E0-AB52-AAD784F52C3C}"/>
          </ac:spMkLst>
        </pc:spChg>
      </pc:sldChg>
      <pc:sldChg chg="modSp add mod">
        <pc:chgData name="Douglas Martin" userId="2f233c73-e982-4686-a2f7-7fcacf256faf" providerId="ADAL" clId="{2C10F2B1-14A9-4D21-9333-D58332B7BED3}" dt="2021-03-20T20:27:18.930" v="2650" actId="20577"/>
        <pc:sldMkLst>
          <pc:docMk/>
          <pc:sldMk cId="4066743033" sldId="331"/>
        </pc:sldMkLst>
        <pc:spChg chg="mod">
          <ac:chgData name="Douglas Martin" userId="2f233c73-e982-4686-a2f7-7fcacf256faf" providerId="ADAL" clId="{2C10F2B1-14A9-4D21-9333-D58332B7BED3}" dt="2021-03-20T20:27:18.930" v="2650" actId="20577"/>
          <ac:spMkLst>
            <pc:docMk/>
            <pc:sldMk cId="4066743033" sldId="331"/>
            <ac:spMk id="3" creationId="{3AD39E36-96DE-40E0-AB52-AAD784F52C3C}"/>
          </ac:spMkLst>
        </pc:spChg>
      </pc:sldChg>
      <pc:sldChg chg="modSp add mod ord">
        <pc:chgData name="Douglas Martin" userId="2f233c73-e982-4686-a2f7-7fcacf256faf" providerId="ADAL" clId="{2C10F2B1-14A9-4D21-9333-D58332B7BED3}" dt="2021-03-20T20:29:56.501" v="2821" actId="20577"/>
        <pc:sldMkLst>
          <pc:docMk/>
          <pc:sldMk cId="2121993026" sldId="332"/>
        </pc:sldMkLst>
        <pc:spChg chg="mod">
          <ac:chgData name="Douglas Martin" userId="2f233c73-e982-4686-a2f7-7fcacf256faf" providerId="ADAL" clId="{2C10F2B1-14A9-4D21-9333-D58332B7BED3}" dt="2021-03-20T20:29:56.501" v="2821" actId="20577"/>
          <ac:spMkLst>
            <pc:docMk/>
            <pc:sldMk cId="2121993026" sldId="332"/>
            <ac:spMk id="3" creationId="{3AD39E36-96DE-40E0-AB52-AAD784F52C3C}"/>
          </ac:spMkLst>
        </pc:spChg>
      </pc:sldChg>
      <pc:sldChg chg="modSp add mod ord">
        <pc:chgData name="Douglas Martin" userId="2f233c73-e982-4686-a2f7-7fcacf256faf" providerId="ADAL" clId="{2C10F2B1-14A9-4D21-9333-D58332B7BED3}" dt="2021-03-20T20:34:35.576" v="3122" actId="20577"/>
        <pc:sldMkLst>
          <pc:docMk/>
          <pc:sldMk cId="2725268282" sldId="333"/>
        </pc:sldMkLst>
        <pc:spChg chg="mod">
          <ac:chgData name="Douglas Martin" userId="2f233c73-e982-4686-a2f7-7fcacf256faf" providerId="ADAL" clId="{2C10F2B1-14A9-4D21-9333-D58332B7BED3}" dt="2021-03-20T20:34:35.576" v="3122" actId="20577"/>
          <ac:spMkLst>
            <pc:docMk/>
            <pc:sldMk cId="2725268282" sldId="333"/>
            <ac:spMk id="3" creationId="{3AD39E36-96DE-40E0-AB52-AAD784F52C3C}"/>
          </ac:spMkLst>
        </pc:spChg>
      </pc:sldChg>
      <pc:sldChg chg="add ord">
        <pc:chgData name="Douglas Martin" userId="2f233c73-e982-4686-a2f7-7fcacf256faf" providerId="ADAL" clId="{2C10F2B1-14A9-4D21-9333-D58332B7BED3}" dt="2021-03-20T20:34:51.650" v="3125"/>
        <pc:sldMkLst>
          <pc:docMk/>
          <pc:sldMk cId="3059745133" sldId="334"/>
        </pc:sldMkLst>
      </pc:sldChg>
      <pc:sldChg chg="add ord">
        <pc:chgData name="Douglas Martin" userId="2f233c73-e982-4686-a2f7-7fcacf256faf" providerId="ADAL" clId="{2C10F2B1-14A9-4D21-9333-D58332B7BED3}" dt="2021-03-20T20:37:16.249" v="3128"/>
        <pc:sldMkLst>
          <pc:docMk/>
          <pc:sldMk cId="707454722" sldId="33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8A87A34-81AB-432B-8DAE-1953F412C126}" type="datetimeFigureOut">
              <a:rPr lang="en-US" dirty="0"/>
              <a:t>03/22/2021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03/22/2021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03/22/2021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dirty="0"/>
              <a:t>03/22/2021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03/22/2021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8A87A34-81AB-432B-8DAE-1953F412C126}" type="datetimeFigureOut">
              <a:rPr lang="en-US" dirty="0"/>
              <a:t>03/22/2021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8A87A34-81AB-432B-8DAE-1953F412C126}" type="datetimeFigureOut">
              <a:rPr lang="en-US" dirty="0"/>
              <a:t>03/22/2021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dirty="0"/>
              <a:t>03/22/2021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03/22/2021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03/22/2021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03/22/2021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03/22/2021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5690B-A77D-410A-9E78-8B760DBA3B8A}"/>
              </a:ext>
            </a:extLst>
          </p:cNvPr>
          <p:cNvSpPr>
            <a:spLocks noGrp="1"/>
          </p:cNvSpPr>
          <p:nvPr>
            <p:ph type="ctrTitle"/>
          </p:nvPr>
        </p:nvSpPr>
        <p:spPr>
          <a:xfrm>
            <a:off x="2417779" y="1532964"/>
            <a:ext cx="8637073" cy="1793831"/>
          </a:xfrm>
        </p:spPr>
        <p:txBody>
          <a:bodyPr>
            <a:normAutofit fontScale="90000"/>
          </a:bodyPr>
          <a:lstStyle/>
          <a:p>
            <a:pPr algn="ctr"/>
            <a:r>
              <a:rPr lang="en-US" sz="13800"/>
              <a:t>CONTEND</a:t>
            </a:r>
          </a:p>
        </p:txBody>
      </p:sp>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p:txBody>
          <a:bodyPr>
            <a:normAutofit/>
          </a:bodyPr>
          <a:lstStyle/>
          <a:p>
            <a:pPr algn="ctr"/>
            <a:r>
              <a:rPr lang="en-US" sz="3200" dirty="0"/>
              <a:t>“make it personal”</a:t>
            </a:r>
          </a:p>
        </p:txBody>
      </p:sp>
    </p:spTree>
    <p:extLst>
      <p:ext uri="{BB962C8B-B14F-4D97-AF65-F5344CB8AC3E}">
        <p14:creationId xmlns:p14="http://schemas.microsoft.com/office/powerpoint/2010/main" val="4200439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a:t>
            </a:r>
            <a:r>
              <a:rPr lang="en-US" sz="4000" dirty="0" err="1"/>
              <a:t>ephesus</a:t>
            </a:r>
            <a:r>
              <a:rPr lang="en-US" sz="4000" dirty="0"/>
              <a:t>) Eat from tree of life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9074296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3600" dirty="0"/>
              <a:t>Whoever has ears, let them hear what the Spirit says to the churches. </a:t>
            </a:r>
            <a:r>
              <a:rPr lang="en-US" sz="3600" u="sng" dirty="0"/>
              <a:t>The one who is victorious</a:t>
            </a:r>
            <a:r>
              <a:rPr lang="en-US" sz="3600" dirty="0"/>
              <a:t> will not be hurt at all by the second death.</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2:11</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305901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a:t>
            </a:r>
            <a:r>
              <a:rPr lang="en-US" sz="4000" dirty="0" err="1"/>
              <a:t>ephesus</a:t>
            </a:r>
            <a:r>
              <a:rPr lang="en-US" sz="4000" dirty="0"/>
              <a:t>) Eat from tree of life</a:t>
            </a:r>
          </a:p>
          <a:p>
            <a:pPr marL="742950" indent="-742950">
              <a:buAutoNum type="arabicPeriod"/>
            </a:pPr>
            <a:r>
              <a:rPr lang="en-US" sz="4000" dirty="0"/>
              <a:t>(Smyrna) not hurt by second death</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826963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r>
              <a:rPr lang="en-US" sz="4000" dirty="0"/>
              <a:t>Smyrna’s name derived from the word “myrrh” which was linked to death.  Suffering and death was identified with the believers from this town.</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274212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a:t>
            </a:r>
            <a:r>
              <a:rPr lang="en-US" sz="4000" dirty="0" err="1"/>
              <a:t>ephesus</a:t>
            </a:r>
            <a:r>
              <a:rPr lang="en-US" sz="4000" dirty="0"/>
              <a:t>) Eat from tree of life</a:t>
            </a:r>
          </a:p>
          <a:p>
            <a:pPr marL="742950" indent="-742950">
              <a:buAutoNum type="arabicPeriod"/>
            </a:pPr>
            <a:r>
              <a:rPr lang="en-US" sz="4000" dirty="0"/>
              <a:t>(Smyrna) not hurt by second death</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901494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92500" lnSpcReduction="10000"/>
          </a:bodyPr>
          <a:lstStyle/>
          <a:p>
            <a:r>
              <a:rPr lang="en-US" sz="3600" dirty="0"/>
              <a:t>Whoever has ears, let them hear what the Spirit says to the churches. </a:t>
            </a:r>
            <a:r>
              <a:rPr lang="en-US" sz="3600" u="sng" dirty="0"/>
              <a:t>To the one who is victorious</a:t>
            </a:r>
            <a:r>
              <a:rPr lang="en-US" sz="3600" dirty="0"/>
              <a:t>, I will give some of the hidden manna. I will also give that person a white stone with a new name written on it, known only to the one who receives it.</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2:17</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493857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a:t>
            </a:r>
            <a:r>
              <a:rPr lang="en-US" sz="4000" dirty="0" err="1"/>
              <a:t>ephesus</a:t>
            </a:r>
            <a:r>
              <a:rPr lang="en-US" sz="4000" dirty="0"/>
              <a:t>) Eat from tree of life</a:t>
            </a:r>
          </a:p>
          <a:p>
            <a:pPr marL="742950" indent="-742950">
              <a:buAutoNum type="arabicPeriod"/>
            </a:pPr>
            <a:r>
              <a:rPr lang="en-US" sz="4000" dirty="0"/>
              <a:t>(Smyrna) not hurt by second death</a:t>
            </a:r>
          </a:p>
          <a:p>
            <a:pPr marL="742950" indent="-742950">
              <a:buAutoNum type="arabicPeriod"/>
            </a:pPr>
            <a:r>
              <a:rPr lang="en-US" sz="4000" dirty="0"/>
              <a:t>(PERGAMUM) manna / white stone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4492022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fontScale="77500" lnSpcReduction="20000"/>
          </a:bodyPr>
          <a:lstStyle/>
          <a:p>
            <a:r>
              <a:rPr lang="en-US" sz="4000" dirty="0"/>
              <a:t>Pergamum was the pagan university town with a large library.  mystery Babylon religion intersected with </a:t>
            </a:r>
            <a:r>
              <a:rPr lang="en-US" sz="4000" dirty="0" err="1"/>
              <a:t>rome</a:t>
            </a:r>
            <a:r>
              <a:rPr lang="en-US" sz="4000" dirty="0"/>
              <a:t> here.  Athena, </a:t>
            </a:r>
            <a:r>
              <a:rPr lang="en-US" sz="4000" dirty="0" err="1"/>
              <a:t>Ascelpis</a:t>
            </a:r>
            <a:r>
              <a:rPr lang="en-US" sz="4000" dirty="0"/>
              <a:t>, and </a:t>
            </a:r>
            <a:r>
              <a:rPr lang="en-US" sz="4000" dirty="0" err="1"/>
              <a:t>zeus</a:t>
            </a:r>
            <a:r>
              <a:rPr lang="en-US" sz="4000" dirty="0"/>
              <a:t> were worshipped here and occultic meanings were featured here – hidden manna &amp; a white stone are ideas contrasting with occultic ideas.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927708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a:t>
            </a:r>
            <a:r>
              <a:rPr lang="en-US" sz="4000" dirty="0" err="1"/>
              <a:t>ephesus</a:t>
            </a:r>
            <a:r>
              <a:rPr lang="en-US" sz="4000" dirty="0"/>
              <a:t>) Eat from tree of life</a:t>
            </a:r>
          </a:p>
          <a:p>
            <a:pPr marL="742950" indent="-742950">
              <a:buAutoNum type="arabicPeriod"/>
            </a:pPr>
            <a:r>
              <a:rPr lang="en-US" sz="4000" dirty="0"/>
              <a:t>(Smyrna) not hurt by second death</a:t>
            </a:r>
          </a:p>
          <a:p>
            <a:pPr marL="742950" indent="-742950">
              <a:buAutoNum type="arabicPeriod"/>
            </a:pPr>
            <a:r>
              <a:rPr lang="en-US" sz="4000" dirty="0"/>
              <a:t>(PERGAMUM) manna / white stone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907044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85000" lnSpcReduction="20000"/>
          </a:bodyPr>
          <a:lstStyle/>
          <a:p>
            <a:r>
              <a:rPr lang="en-US" sz="3600" dirty="0"/>
              <a:t>To the one who is victorious and does my will to the end, I will give authority </a:t>
            </a:r>
            <a:r>
              <a:rPr lang="en-US" sz="3600" u="sng" dirty="0"/>
              <a:t>over the nations</a:t>
            </a:r>
            <a:r>
              <a:rPr lang="en-US" sz="3600" dirty="0"/>
              <a:t>—that one ‘will rule them with an iron scepter and </a:t>
            </a:r>
            <a:r>
              <a:rPr lang="en-US" sz="3600" u="sng" dirty="0"/>
              <a:t>will dash them to pieces like pottery</a:t>
            </a:r>
            <a:r>
              <a:rPr lang="en-US" sz="3600" dirty="0"/>
              <a:t>’—just as I have received authority from my Father. I will also give that one the morning star. Whoever has ears, let them hear what the Spirit says to the churches.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2:26,27</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520855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4"/>
            <a:ext cx="11134165" cy="3307976"/>
          </a:xfrm>
        </p:spPr>
        <p:txBody>
          <a:bodyPr>
            <a:normAutofit lnSpcReduction="10000"/>
          </a:bodyPr>
          <a:lstStyle/>
          <a:p>
            <a:r>
              <a:rPr lang="en-US" sz="3600"/>
              <a:t>Dear friends,  although I was very eager to write to you about the salvation we share, I felt compelled to write and urge you to </a:t>
            </a:r>
            <a:r>
              <a:rPr lang="en-US" sz="3600" u="sng"/>
              <a:t>contend for the faith</a:t>
            </a:r>
            <a:r>
              <a:rPr lang="en-US" sz="3600"/>
              <a:t> that was once for all entrusted to God’s holy people.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a:t>Jude 3</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653874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lnSpcReduction="10000"/>
          </a:bodyPr>
          <a:lstStyle/>
          <a:p>
            <a:pPr marL="742950" indent="-742950">
              <a:buAutoNum type="arabicPeriod"/>
            </a:pPr>
            <a:r>
              <a:rPr lang="en-US" sz="4000" dirty="0"/>
              <a:t>(</a:t>
            </a:r>
            <a:r>
              <a:rPr lang="en-US" sz="4000" dirty="0" err="1"/>
              <a:t>ephesus</a:t>
            </a:r>
            <a:r>
              <a:rPr lang="en-US" sz="4000" dirty="0"/>
              <a:t>) Eat from tree of life</a:t>
            </a:r>
          </a:p>
          <a:p>
            <a:pPr marL="742950" indent="-742950">
              <a:buAutoNum type="arabicPeriod"/>
            </a:pPr>
            <a:r>
              <a:rPr lang="en-US" sz="4000" dirty="0"/>
              <a:t>(Smyrna) not hurt by second death</a:t>
            </a:r>
          </a:p>
          <a:p>
            <a:pPr marL="742950" indent="-742950">
              <a:buAutoNum type="arabicPeriod"/>
            </a:pPr>
            <a:r>
              <a:rPr lang="en-US" sz="4000" dirty="0"/>
              <a:t>(PERGAMUM) manna / white stone</a:t>
            </a:r>
          </a:p>
          <a:p>
            <a:pPr marL="742950" indent="-742950">
              <a:buAutoNum type="arabicPeriod"/>
            </a:pPr>
            <a:r>
              <a:rPr lang="en-US" sz="4000" dirty="0"/>
              <a:t>(THYATIRA) authority over nations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369115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71086" y="181497"/>
            <a:ext cx="11649827" cy="3307976"/>
          </a:xfrm>
        </p:spPr>
        <p:txBody>
          <a:bodyPr>
            <a:normAutofit fontScale="85000" lnSpcReduction="20000"/>
          </a:bodyPr>
          <a:lstStyle/>
          <a:p>
            <a:r>
              <a:rPr lang="en-US" sz="4000" dirty="0" err="1"/>
              <a:t>thyatira</a:t>
            </a:r>
            <a:r>
              <a:rPr lang="en-US" sz="4000" dirty="0"/>
              <a:t> was the smallest town and known for trade in a particular purple-dyed garment, metals, and pottery.  The church was tolerant to the point of surrendering significant doctrine.  Ephesus was truth and no love – these folks were no truth and the wrong kind of love.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5236076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lnSpcReduction="10000"/>
          </a:bodyPr>
          <a:lstStyle/>
          <a:p>
            <a:pPr marL="742950" indent="-742950">
              <a:buAutoNum type="arabicPeriod"/>
            </a:pPr>
            <a:r>
              <a:rPr lang="en-US" sz="4000" dirty="0"/>
              <a:t>(</a:t>
            </a:r>
            <a:r>
              <a:rPr lang="en-US" sz="4000" dirty="0" err="1"/>
              <a:t>ephesus</a:t>
            </a:r>
            <a:r>
              <a:rPr lang="en-US" sz="4000" dirty="0"/>
              <a:t>) Eat from tree of life</a:t>
            </a:r>
          </a:p>
          <a:p>
            <a:pPr marL="742950" indent="-742950">
              <a:buAutoNum type="arabicPeriod"/>
            </a:pPr>
            <a:r>
              <a:rPr lang="en-US" sz="4000" dirty="0"/>
              <a:t>(Smyrna) not hurt by second death</a:t>
            </a:r>
          </a:p>
          <a:p>
            <a:pPr marL="742950" indent="-742950">
              <a:buAutoNum type="arabicPeriod"/>
            </a:pPr>
            <a:r>
              <a:rPr lang="en-US" sz="4000" dirty="0"/>
              <a:t>(PERGAMUM) manna / white stone</a:t>
            </a:r>
          </a:p>
          <a:p>
            <a:pPr marL="742950" indent="-742950">
              <a:buAutoNum type="arabicPeriod"/>
            </a:pPr>
            <a:r>
              <a:rPr lang="en-US" sz="4000" dirty="0"/>
              <a:t>(THYATIRA) authority over nations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8087299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92500" lnSpcReduction="10000"/>
          </a:bodyPr>
          <a:lstStyle/>
          <a:p>
            <a:r>
              <a:rPr lang="en-US" sz="3600" dirty="0"/>
              <a:t>The one who is victorious will, like them, be dressed in white. I will never blot out the name of that person from the book of life, but will acknowledge that name before my Father and his angels. Whoever has ears, let them hear what the Spirit says to the churches.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3:5,6</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8458696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r>
              <a:rPr lang="en-US" sz="4000" dirty="0">
                <a:solidFill>
                  <a:srgbClr val="C00000"/>
                </a:solidFill>
              </a:rPr>
              <a:t>5.	</a:t>
            </a:r>
            <a:r>
              <a:rPr lang="en-US" sz="4000" dirty="0"/>
              <a:t>(</a:t>
            </a:r>
            <a:r>
              <a:rPr lang="en-US" sz="4000" dirty="0" err="1"/>
              <a:t>sardis</a:t>
            </a:r>
            <a:r>
              <a:rPr lang="en-US" sz="4000" dirty="0"/>
              <a:t>) wear white / name renown</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0024411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71086" y="181497"/>
            <a:ext cx="11649827" cy="3307976"/>
          </a:xfrm>
        </p:spPr>
        <p:txBody>
          <a:bodyPr>
            <a:normAutofit fontScale="92500"/>
          </a:bodyPr>
          <a:lstStyle/>
          <a:p>
            <a:r>
              <a:rPr lang="en-US" sz="4000" dirty="0" err="1"/>
              <a:t>sardis</a:t>
            </a:r>
            <a:r>
              <a:rPr lang="en-US" sz="4000" dirty="0"/>
              <a:t> was along a trade route and known for textiles, dyed fabrics, and jewelry.  Putting on the ritz and the façade of right-standing with god marked this church.</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2211451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71086" y="181497"/>
            <a:ext cx="11649827" cy="3307976"/>
          </a:xfrm>
        </p:spPr>
        <p:txBody>
          <a:bodyPr>
            <a:normAutofit/>
          </a:bodyPr>
          <a:lstStyle/>
          <a:p>
            <a:r>
              <a:rPr lang="en-US" sz="4000" dirty="0"/>
              <a:t>White clothing contrasts with dyed clothing.  Not blotted out but instead written in the book of life.  Some were living dangerously!</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40667430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77500" lnSpcReduction="20000"/>
          </a:bodyPr>
          <a:lstStyle/>
          <a:p>
            <a:r>
              <a:rPr lang="en-US" sz="3600" dirty="0"/>
              <a:t>The one who is victorious I will make a pillar in the temple of my God. Never again will they leave it. I will write on them the name of my God and the name of the city of my God, the new Jerusalem, which is coming down out of heaven from my God; and I will also write on them my new name. Whoever has ears, let them hear what the Spirit says to the churches.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3:12,13</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7845326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startAt="5"/>
            </a:pPr>
            <a:r>
              <a:rPr lang="en-US" sz="4000" dirty="0"/>
              <a:t>(</a:t>
            </a:r>
            <a:r>
              <a:rPr lang="en-US" sz="4000" dirty="0" err="1"/>
              <a:t>sardis</a:t>
            </a:r>
            <a:r>
              <a:rPr lang="en-US" sz="4000" dirty="0"/>
              <a:t>) wear white / name renown</a:t>
            </a:r>
          </a:p>
          <a:p>
            <a:pPr marL="742950" indent="-742950">
              <a:buAutoNum type="arabicPeriod" startAt="5"/>
            </a:pPr>
            <a:r>
              <a:rPr lang="en-US" sz="4000" dirty="0"/>
              <a:t>(PHILLY)  pillar of temple / new </a:t>
            </a:r>
            <a:r>
              <a:rPr lang="en-US" sz="4000" dirty="0" err="1"/>
              <a:t>naME</a:t>
            </a:r>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2468702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71086" y="181497"/>
            <a:ext cx="11649827" cy="3307976"/>
          </a:xfrm>
        </p:spPr>
        <p:txBody>
          <a:bodyPr>
            <a:normAutofit fontScale="92500"/>
          </a:bodyPr>
          <a:lstStyle/>
          <a:p>
            <a:r>
              <a:rPr lang="en-US" sz="4000" dirty="0" err="1"/>
              <a:t>philly</a:t>
            </a:r>
            <a:r>
              <a:rPr lang="en-US" sz="4000" dirty="0"/>
              <a:t> was known for agriculture and frequent earthquakes.  The church there was familiar with shaking and knowing what was important – they are not rebuked.</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12199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5400" dirty="0"/>
              <a:t>People tend to keep things distant and unfeeling: Traditions, systems, and ideas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8776483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92500"/>
          </a:bodyPr>
          <a:lstStyle/>
          <a:p>
            <a:r>
              <a:rPr lang="en-US" sz="3600" dirty="0"/>
              <a:t>To the one who is victorious, I will give the right to sit with me on my throne, just as I was victorious and sat down with my Father on his throne. Whoever has ears, let them hear what the Spirit says to the churches.”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3:21</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645585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startAt="5"/>
            </a:pPr>
            <a:r>
              <a:rPr lang="en-US" sz="4000" dirty="0"/>
              <a:t>(</a:t>
            </a:r>
            <a:r>
              <a:rPr lang="en-US" sz="4000" dirty="0" err="1"/>
              <a:t>sardis</a:t>
            </a:r>
            <a:r>
              <a:rPr lang="en-US" sz="4000" dirty="0"/>
              <a:t>) wear white / name renown</a:t>
            </a:r>
          </a:p>
          <a:p>
            <a:pPr marL="742950" indent="-742950">
              <a:buAutoNum type="arabicPeriod" startAt="5"/>
            </a:pPr>
            <a:r>
              <a:rPr lang="en-US" sz="4000" dirty="0"/>
              <a:t>(PHILLY)  pillar of temple / new name</a:t>
            </a:r>
          </a:p>
          <a:p>
            <a:pPr marL="742950" indent="-742950">
              <a:buAutoNum type="arabicPeriod" startAt="5"/>
            </a:pPr>
            <a:r>
              <a:rPr lang="en-US" sz="4000" dirty="0"/>
              <a:t>(Laodicea) sit in my throne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970751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71086" y="181497"/>
            <a:ext cx="11649827" cy="3307976"/>
          </a:xfrm>
        </p:spPr>
        <p:txBody>
          <a:bodyPr>
            <a:normAutofit fontScale="85000" lnSpcReduction="20000"/>
          </a:bodyPr>
          <a:lstStyle/>
          <a:p>
            <a:r>
              <a:rPr lang="en-US" sz="4000" dirty="0"/>
              <a:t>Laodicea was famous for wool production and black wool garments, eye salve at an </a:t>
            </a:r>
            <a:r>
              <a:rPr lang="en-US" sz="4000" dirty="0" err="1"/>
              <a:t>opthamology</a:t>
            </a:r>
            <a:r>
              <a:rPr lang="en-US" sz="4000" dirty="0"/>
              <a:t> school, and water that was piped in leaving it “lukewarm”.  They were very wealthy even able to completely rebuild after a devastating earthquake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7252682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lnSpcReduction="10000"/>
          </a:bodyPr>
          <a:lstStyle/>
          <a:p>
            <a:pPr marL="742950" indent="-742950">
              <a:buAutoNum type="arabicPeriod"/>
            </a:pPr>
            <a:r>
              <a:rPr lang="en-US" sz="4000" dirty="0"/>
              <a:t>(</a:t>
            </a:r>
            <a:r>
              <a:rPr lang="en-US" sz="4000" dirty="0" err="1"/>
              <a:t>ephesus</a:t>
            </a:r>
            <a:r>
              <a:rPr lang="en-US" sz="4000" dirty="0"/>
              <a:t>) Eat from tree of life</a:t>
            </a:r>
          </a:p>
          <a:p>
            <a:pPr marL="742950" indent="-742950">
              <a:buAutoNum type="arabicPeriod"/>
            </a:pPr>
            <a:r>
              <a:rPr lang="en-US" sz="4000" dirty="0"/>
              <a:t>(Smyrna) not hurt by second death</a:t>
            </a:r>
          </a:p>
          <a:p>
            <a:pPr marL="742950" indent="-742950">
              <a:buAutoNum type="arabicPeriod"/>
            </a:pPr>
            <a:r>
              <a:rPr lang="en-US" sz="4000" dirty="0"/>
              <a:t>(PERGAMUM) manna / white stone</a:t>
            </a:r>
          </a:p>
          <a:p>
            <a:pPr marL="742950" indent="-742950">
              <a:buAutoNum type="arabicPeriod"/>
            </a:pPr>
            <a:r>
              <a:rPr lang="en-US" sz="4000" dirty="0"/>
              <a:t>(THYATIRA) authority over nations</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7074547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startAt="5"/>
            </a:pPr>
            <a:r>
              <a:rPr lang="en-US" sz="4000" dirty="0"/>
              <a:t>(</a:t>
            </a:r>
            <a:r>
              <a:rPr lang="en-US" sz="4000" dirty="0" err="1"/>
              <a:t>sardis</a:t>
            </a:r>
            <a:r>
              <a:rPr lang="en-US" sz="4000" dirty="0"/>
              <a:t>) wear white / name renown</a:t>
            </a:r>
          </a:p>
          <a:p>
            <a:pPr marL="742950" indent="-742950">
              <a:buAutoNum type="arabicPeriod" startAt="5"/>
            </a:pPr>
            <a:r>
              <a:rPr lang="en-US" sz="4000" dirty="0"/>
              <a:t>(PHILLY)  pillar of temple / new name</a:t>
            </a:r>
          </a:p>
          <a:p>
            <a:pPr marL="742950" indent="-742950">
              <a:buAutoNum type="arabicPeriod" startAt="5"/>
            </a:pPr>
            <a:r>
              <a:rPr lang="en-US" sz="4000" dirty="0"/>
              <a:t>(Laodicea) sit in my throne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0597451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721332" cy="3307976"/>
          </a:xfrm>
        </p:spPr>
        <p:txBody>
          <a:bodyPr>
            <a:normAutofit fontScale="92500" lnSpcReduction="20000"/>
          </a:bodyPr>
          <a:lstStyle/>
          <a:p>
            <a:r>
              <a:rPr lang="en-US" sz="4000" dirty="0"/>
              <a:t>CONCLUSION:</a:t>
            </a:r>
          </a:p>
          <a:p>
            <a:endParaRPr lang="en-US" sz="4000" dirty="0"/>
          </a:p>
          <a:p>
            <a:r>
              <a:rPr lang="en-US" sz="4000" dirty="0"/>
              <a:t>Jesus is focused upon making this personal for us.  What is going to catch our ear?  What will capture our attention?</a:t>
            </a:r>
          </a:p>
          <a:p>
            <a:pPr marL="742950" indent="-742950">
              <a:buAutoNum type="arabicPeriod"/>
            </a:pPr>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6616020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721332" cy="3307976"/>
          </a:xfrm>
        </p:spPr>
        <p:txBody>
          <a:bodyPr>
            <a:normAutofit fontScale="92500" lnSpcReduction="20000"/>
          </a:bodyPr>
          <a:lstStyle/>
          <a:p>
            <a:r>
              <a:rPr lang="en-US" sz="4000" dirty="0"/>
              <a:t>CONCLUSION:</a:t>
            </a:r>
          </a:p>
          <a:p>
            <a:endParaRPr lang="en-US" sz="4000" dirty="0"/>
          </a:p>
          <a:p>
            <a:r>
              <a:rPr lang="en-US" sz="4000" dirty="0"/>
              <a:t>He contended before god for us and all that remains is that we contend before god and man for him – and make it personal!</a:t>
            </a:r>
          </a:p>
          <a:p>
            <a:pPr marL="742950" indent="-742950">
              <a:buAutoNum type="arabicPeriod"/>
            </a:pPr>
            <a:endParaRPr lang="en-US" sz="4000" dirty="0"/>
          </a:p>
          <a:p>
            <a:endParaRPr lang="en-US" sz="4000" dirty="0"/>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4222131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5400" dirty="0"/>
              <a:t>Jesus had a way of making everything </a:t>
            </a:r>
            <a:r>
              <a:rPr lang="en-US" sz="5400" dirty="0" err="1"/>
              <a:t>upclose</a:t>
            </a:r>
            <a:r>
              <a:rPr lang="en-US" sz="5400" dirty="0"/>
              <a:t>, intimate, and personal</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2109024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4400" dirty="0"/>
              <a:t>Anyone whose name was not found written in the book of life was thrown into the lake of fire.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20:15</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1564617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fontScale="92500"/>
          </a:bodyPr>
          <a:lstStyle/>
          <a:p>
            <a:r>
              <a:rPr lang="en-US" sz="3600" dirty="0"/>
              <a:t>I have given you authority to trample on snakes and scorpions and to overcome all the power of the enemy; nothing will harm you. However, do not rejoice that the spirits submit to you, but rejoice that your names are written in heaven.</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Luke 10:19-20</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889770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739587" y="121023"/>
            <a:ext cx="11134165" cy="3665675"/>
          </a:xfrm>
        </p:spPr>
        <p:txBody>
          <a:bodyPr>
            <a:normAutofit/>
          </a:bodyPr>
          <a:lstStyle/>
          <a:p>
            <a:r>
              <a:rPr lang="en-US" sz="3600" dirty="0"/>
              <a:t>Whoever has ears, let them hear what the Spirit says to the churches. </a:t>
            </a:r>
            <a:r>
              <a:rPr lang="en-US" sz="3600" u="sng" dirty="0"/>
              <a:t>To the one who is victorious</a:t>
            </a:r>
            <a:r>
              <a:rPr lang="en-US" sz="3600" dirty="0"/>
              <a:t>, I will give the right to eat from the tree of life, which is in the paradise of God.</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r>
              <a:rPr lang="en-US" sz="3200" dirty="0"/>
              <a:t>Revelation 2:7</a:t>
            </a:r>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432425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pPr marL="742950" indent="-742950">
              <a:buAutoNum type="arabicPeriod"/>
            </a:pPr>
            <a:r>
              <a:rPr lang="en-US" sz="4000" dirty="0"/>
              <a:t>(</a:t>
            </a:r>
            <a:r>
              <a:rPr lang="en-US" sz="4000" dirty="0" err="1"/>
              <a:t>ephesus</a:t>
            </a:r>
            <a:r>
              <a:rPr lang="en-US" sz="4000" dirty="0"/>
              <a:t>) Eat from tree of life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8250192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AD39E36-96DE-40E0-AB52-AAD784F52C3C}"/>
              </a:ext>
            </a:extLst>
          </p:cNvPr>
          <p:cNvSpPr>
            <a:spLocks noGrp="1"/>
          </p:cNvSpPr>
          <p:nvPr>
            <p:ph type="subTitle" idx="1"/>
          </p:nvPr>
        </p:nvSpPr>
        <p:spPr>
          <a:xfrm>
            <a:off x="223925" y="121024"/>
            <a:ext cx="11649827" cy="3307976"/>
          </a:xfrm>
        </p:spPr>
        <p:txBody>
          <a:bodyPr>
            <a:normAutofit/>
          </a:bodyPr>
          <a:lstStyle/>
          <a:p>
            <a:r>
              <a:rPr lang="en-US" sz="4000" dirty="0"/>
              <a:t>The </a:t>
            </a:r>
            <a:r>
              <a:rPr lang="en-US" sz="4000" dirty="0" err="1"/>
              <a:t>ephesians</a:t>
            </a:r>
            <a:r>
              <a:rPr lang="en-US" sz="4000" dirty="0"/>
              <a:t> enjoyed the greatest access to the knowledge of good but tended to fight for truth and neglect knowing god (agape).  the answer is the tree of life!</a:t>
            </a:r>
          </a:p>
        </p:txBody>
      </p:sp>
      <p:sp>
        <p:nvSpPr>
          <p:cNvPr id="4" name="Subtitle 2">
            <a:extLst>
              <a:ext uri="{FF2B5EF4-FFF2-40B4-BE49-F238E27FC236}">
                <a16:creationId xmlns:a16="http://schemas.microsoft.com/office/drawing/2014/main" id="{E59F400F-202E-43D2-998E-F71D077D2688}"/>
              </a:ext>
            </a:extLst>
          </p:cNvPr>
          <p:cNvSpPr txBox="1">
            <a:spLocks/>
          </p:cNvSpPr>
          <p:nvPr/>
        </p:nvSpPr>
        <p:spPr>
          <a:xfrm>
            <a:off x="2404333" y="3786698"/>
            <a:ext cx="8637072" cy="977621"/>
          </a:xfrm>
          <a:prstGeom prst="rect">
            <a:avLst/>
          </a:prstGeom>
        </p:spPr>
        <p:txBody>
          <a:bodyPr vert="horz" lIns="91440" tIns="91440" rIns="91440" bIns="91440" rtlCol="0">
            <a:normAutofit/>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pPr algn="r"/>
            <a:endParaRPr lang="en-US" sz="3200"/>
          </a:p>
        </p:txBody>
      </p:sp>
      <p:pic>
        <p:nvPicPr>
          <p:cNvPr id="2" name="Picture 1">
            <a:extLst>
              <a:ext uri="{FF2B5EF4-FFF2-40B4-BE49-F238E27FC236}">
                <a16:creationId xmlns:a16="http://schemas.microsoft.com/office/drawing/2014/main" id="{9FED7A1A-1E3E-4BCD-936A-5B345185B70F}"/>
              </a:ext>
            </a:extLst>
          </p:cNvPr>
          <p:cNvPicPr>
            <a:picLocks noChangeAspect="1"/>
          </p:cNvPicPr>
          <p:nvPr/>
        </p:nvPicPr>
        <p:blipFill>
          <a:blip r:embed="rId2"/>
          <a:stretch>
            <a:fillRect/>
          </a:stretch>
        </p:blipFill>
        <p:spPr>
          <a:xfrm>
            <a:off x="223925" y="5022515"/>
            <a:ext cx="2371550" cy="859611"/>
          </a:xfrm>
          <a:prstGeom prst="rect">
            <a:avLst/>
          </a:prstGeom>
        </p:spPr>
      </p:pic>
    </p:spTree>
    <p:extLst>
      <p:ext uri="{BB962C8B-B14F-4D97-AF65-F5344CB8AC3E}">
        <p14:creationId xmlns:p14="http://schemas.microsoft.com/office/powerpoint/2010/main" val="327607806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123</TotalTime>
  <Words>1158</Words>
  <Application>Microsoft Office PowerPoint</Application>
  <PresentationFormat>Widescreen</PresentationFormat>
  <Paragraphs>71</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Gill Sans MT</vt:lpstr>
      <vt:lpstr>Gallery</vt:lpstr>
      <vt:lpstr>CONTEND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CONTEND</dc:title>
  <dc:creator>Douglas Martin</dc:creator>
  <cp:lastModifiedBy>Douglas Martin</cp:lastModifiedBy>
  <cp:revision>5</cp:revision>
  <cp:lastPrinted>2021-01-31T14:37:48Z</cp:lastPrinted>
  <dcterms:created xsi:type="dcterms:W3CDTF">2021-01-16T18:27:00Z</dcterms:created>
  <dcterms:modified xsi:type="dcterms:W3CDTF">2021-03-22T19:23:12Z</dcterms:modified>
</cp:coreProperties>
</file>