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76" r:id="rId4"/>
    <p:sldId id="292" r:id="rId5"/>
    <p:sldId id="296" r:id="rId6"/>
    <p:sldId id="294" r:id="rId7"/>
    <p:sldId id="297" r:id="rId8"/>
    <p:sldId id="299" r:id="rId9"/>
    <p:sldId id="300" r:id="rId10"/>
    <p:sldId id="301" r:id="rId11"/>
    <p:sldId id="281" r:id="rId12"/>
    <p:sldId id="298" r:id="rId13"/>
    <p:sldId id="302" r:id="rId14"/>
    <p:sldId id="303" r:id="rId15"/>
    <p:sldId id="304" r:id="rId16"/>
    <p:sldId id="305" r:id="rId17"/>
    <p:sldId id="291" r:id="rId18"/>
    <p:sldId id="306"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0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E28CA704-82FC-47F3-88D8-F982C781CD74}"/>
    <pc:docChg chg="custSel addSld delSld modSld">
      <pc:chgData name="Douglas Martin" userId="2f233c73-e982-4686-a2f7-7fcacf256faf" providerId="ADAL" clId="{E28CA704-82FC-47F3-88D8-F982C781CD74}" dt="2021-03-13T22:59:42.441" v="479" actId="6549"/>
      <pc:docMkLst>
        <pc:docMk/>
      </pc:docMkLst>
      <pc:sldChg chg="modSp mod">
        <pc:chgData name="Douglas Martin" userId="2f233c73-e982-4686-a2f7-7fcacf256faf" providerId="ADAL" clId="{E28CA704-82FC-47F3-88D8-F982C781CD74}" dt="2021-03-13T22:52:57.181" v="57" actId="6549"/>
        <pc:sldMkLst>
          <pc:docMk/>
          <pc:sldMk cId="2877648372" sldId="276"/>
        </pc:sldMkLst>
        <pc:spChg chg="mod">
          <ac:chgData name="Douglas Martin" userId="2f233c73-e982-4686-a2f7-7fcacf256faf" providerId="ADAL" clId="{E28CA704-82FC-47F3-88D8-F982C781CD74}" dt="2021-03-13T22:52:57.181" v="57" actId="6549"/>
          <ac:spMkLst>
            <pc:docMk/>
            <pc:sldMk cId="2877648372" sldId="276"/>
            <ac:spMk id="3" creationId="{3AD39E36-96DE-40E0-AB52-AAD784F52C3C}"/>
          </ac:spMkLst>
        </pc:spChg>
      </pc:sldChg>
      <pc:sldChg chg="modSp mod">
        <pc:chgData name="Douglas Martin" userId="2f233c73-e982-4686-a2f7-7fcacf256faf" providerId="ADAL" clId="{E28CA704-82FC-47F3-88D8-F982C781CD74}" dt="2021-03-13T22:50:24.554" v="23" actId="20577"/>
        <pc:sldMkLst>
          <pc:docMk/>
          <pc:sldMk cId="3825019278" sldId="281"/>
        </pc:sldMkLst>
        <pc:spChg chg="mod">
          <ac:chgData name="Douglas Martin" userId="2f233c73-e982-4686-a2f7-7fcacf256faf" providerId="ADAL" clId="{E28CA704-82FC-47F3-88D8-F982C781CD74}" dt="2021-03-13T22:50:24.554" v="23" actId="20577"/>
          <ac:spMkLst>
            <pc:docMk/>
            <pc:sldMk cId="3825019278" sldId="281"/>
            <ac:spMk id="3" creationId="{3AD39E36-96DE-40E0-AB52-AAD784F52C3C}"/>
          </ac:spMkLst>
        </pc:spChg>
      </pc:sldChg>
      <pc:sldChg chg="del">
        <pc:chgData name="Douglas Martin" userId="2f233c73-e982-4686-a2f7-7fcacf256faf" providerId="ADAL" clId="{E28CA704-82FC-47F3-88D8-F982C781CD74}" dt="2021-03-13T22:57:45.474" v="232" actId="47"/>
        <pc:sldMkLst>
          <pc:docMk/>
          <pc:sldMk cId="1069564031" sldId="282"/>
        </pc:sldMkLst>
      </pc:sldChg>
      <pc:sldChg chg="del">
        <pc:chgData name="Douglas Martin" userId="2f233c73-e982-4686-a2f7-7fcacf256faf" providerId="ADAL" clId="{E28CA704-82FC-47F3-88D8-F982C781CD74}" dt="2021-03-13T22:57:41.225" v="225" actId="47"/>
        <pc:sldMkLst>
          <pc:docMk/>
          <pc:sldMk cId="4235245902" sldId="283"/>
        </pc:sldMkLst>
      </pc:sldChg>
      <pc:sldChg chg="del">
        <pc:chgData name="Douglas Martin" userId="2f233c73-e982-4686-a2f7-7fcacf256faf" providerId="ADAL" clId="{E28CA704-82FC-47F3-88D8-F982C781CD74}" dt="2021-03-13T22:49:04.934" v="10" actId="47"/>
        <pc:sldMkLst>
          <pc:docMk/>
          <pc:sldMk cId="2046855371" sldId="285"/>
        </pc:sldMkLst>
      </pc:sldChg>
      <pc:sldChg chg="del">
        <pc:chgData name="Douglas Martin" userId="2f233c73-e982-4686-a2f7-7fcacf256faf" providerId="ADAL" clId="{E28CA704-82FC-47F3-88D8-F982C781CD74}" dt="2021-03-13T22:57:41.710" v="227" actId="47"/>
        <pc:sldMkLst>
          <pc:docMk/>
          <pc:sldMk cId="1340822386" sldId="286"/>
        </pc:sldMkLst>
      </pc:sldChg>
      <pc:sldChg chg="del">
        <pc:chgData name="Douglas Martin" userId="2f233c73-e982-4686-a2f7-7fcacf256faf" providerId="ADAL" clId="{E28CA704-82FC-47F3-88D8-F982C781CD74}" dt="2021-03-13T22:57:42.280" v="229" actId="47"/>
        <pc:sldMkLst>
          <pc:docMk/>
          <pc:sldMk cId="3123851938" sldId="287"/>
        </pc:sldMkLst>
      </pc:sldChg>
      <pc:sldChg chg="del">
        <pc:chgData name="Douglas Martin" userId="2f233c73-e982-4686-a2f7-7fcacf256faf" providerId="ADAL" clId="{E28CA704-82FC-47F3-88D8-F982C781CD74}" dt="2021-03-13T22:57:42.041" v="228" actId="47"/>
        <pc:sldMkLst>
          <pc:docMk/>
          <pc:sldMk cId="4005427410" sldId="288"/>
        </pc:sldMkLst>
      </pc:sldChg>
      <pc:sldChg chg="del">
        <pc:chgData name="Douglas Martin" userId="2f233c73-e982-4686-a2f7-7fcacf256faf" providerId="ADAL" clId="{E28CA704-82FC-47F3-88D8-F982C781CD74}" dt="2021-03-13T22:57:42.652" v="230" actId="47"/>
        <pc:sldMkLst>
          <pc:docMk/>
          <pc:sldMk cId="2611592000" sldId="289"/>
        </pc:sldMkLst>
      </pc:sldChg>
      <pc:sldChg chg="del">
        <pc:chgData name="Douglas Martin" userId="2f233c73-e982-4686-a2f7-7fcacf256faf" providerId="ADAL" clId="{E28CA704-82FC-47F3-88D8-F982C781CD74}" dt="2021-03-13T22:57:41.473" v="226" actId="47"/>
        <pc:sldMkLst>
          <pc:docMk/>
          <pc:sldMk cId="2420973320" sldId="290"/>
        </pc:sldMkLst>
      </pc:sldChg>
      <pc:sldChg chg="modSp mod">
        <pc:chgData name="Douglas Martin" userId="2f233c73-e982-4686-a2f7-7fcacf256faf" providerId="ADAL" clId="{E28CA704-82FC-47F3-88D8-F982C781CD74}" dt="2021-03-13T22:59:17.801" v="413" actId="20577"/>
        <pc:sldMkLst>
          <pc:docMk/>
          <pc:sldMk cId="1661602098" sldId="291"/>
        </pc:sldMkLst>
        <pc:spChg chg="mod">
          <ac:chgData name="Douglas Martin" userId="2f233c73-e982-4686-a2f7-7fcacf256faf" providerId="ADAL" clId="{E28CA704-82FC-47F3-88D8-F982C781CD74}" dt="2021-03-13T22:59:17.801" v="413" actId="20577"/>
          <ac:spMkLst>
            <pc:docMk/>
            <pc:sldMk cId="1661602098" sldId="291"/>
            <ac:spMk id="3" creationId="{3AD39E36-96DE-40E0-AB52-AAD784F52C3C}"/>
          </ac:spMkLst>
        </pc:spChg>
      </pc:sldChg>
      <pc:sldChg chg="del">
        <pc:chgData name="Douglas Martin" userId="2f233c73-e982-4686-a2f7-7fcacf256faf" providerId="ADAL" clId="{E28CA704-82FC-47F3-88D8-F982C781CD74}" dt="2021-03-13T22:57:42.878" v="231" actId="47"/>
        <pc:sldMkLst>
          <pc:docMk/>
          <pc:sldMk cId="534275590" sldId="293"/>
        </pc:sldMkLst>
      </pc:sldChg>
      <pc:sldChg chg="modSp mod">
        <pc:chgData name="Douglas Martin" userId="2f233c73-e982-4686-a2f7-7fcacf256faf" providerId="ADAL" clId="{E28CA704-82FC-47F3-88D8-F982C781CD74}" dt="2021-03-13T22:48:33.905" v="6" actId="27636"/>
        <pc:sldMkLst>
          <pc:docMk/>
          <pc:sldMk cId="3209347736" sldId="294"/>
        </pc:sldMkLst>
        <pc:spChg chg="mod">
          <ac:chgData name="Douglas Martin" userId="2f233c73-e982-4686-a2f7-7fcacf256faf" providerId="ADAL" clId="{E28CA704-82FC-47F3-88D8-F982C781CD74}" dt="2021-03-13T22:48:33.905" v="6" actId="27636"/>
          <ac:spMkLst>
            <pc:docMk/>
            <pc:sldMk cId="3209347736" sldId="294"/>
            <ac:spMk id="3" creationId="{3AD39E36-96DE-40E0-AB52-AAD784F52C3C}"/>
          </ac:spMkLst>
        </pc:spChg>
      </pc:sldChg>
      <pc:sldChg chg="modSp del mod">
        <pc:chgData name="Douglas Martin" userId="2f233c73-e982-4686-a2f7-7fcacf256faf" providerId="ADAL" clId="{E28CA704-82FC-47F3-88D8-F982C781CD74}" dt="2021-03-13T22:48:50.270" v="9" actId="47"/>
        <pc:sldMkLst>
          <pc:docMk/>
          <pc:sldMk cId="3019928102" sldId="295"/>
        </pc:sldMkLst>
        <pc:spChg chg="mod">
          <ac:chgData name="Douglas Martin" userId="2f233c73-e982-4686-a2f7-7fcacf256faf" providerId="ADAL" clId="{E28CA704-82FC-47F3-88D8-F982C781CD74}" dt="2021-03-13T22:48:15.920" v="3" actId="27636"/>
          <ac:spMkLst>
            <pc:docMk/>
            <pc:sldMk cId="3019928102" sldId="295"/>
            <ac:spMk id="3" creationId="{3AD39E36-96DE-40E0-AB52-AAD784F52C3C}"/>
          </ac:spMkLst>
        </pc:spChg>
      </pc:sldChg>
      <pc:sldChg chg="modSp add mod">
        <pc:chgData name="Douglas Martin" userId="2f233c73-e982-4686-a2f7-7fcacf256faf" providerId="ADAL" clId="{E28CA704-82FC-47F3-88D8-F982C781CD74}" dt="2021-03-13T22:51:00.035" v="28" actId="27636"/>
        <pc:sldMkLst>
          <pc:docMk/>
          <pc:sldMk cId="2285628829" sldId="297"/>
        </pc:sldMkLst>
        <pc:spChg chg="mod">
          <ac:chgData name="Douglas Martin" userId="2f233c73-e982-4686-a2f7-7fcacf256faf" providerId="ADAL" clId="{E28CA704-82FC-47F3-88D8-F982C781CD74}" dt="2021-03-13T22:51:00.035" v="28" actId="27636"/>
          <ac:spMkLst>
            <pc:docMk/>
            <pc:sldMk cId="2285628829" sldId="297"/>
            <ac:spMk id="3" creationId="{3AD39E36-96DE-40E0-AB52-AAD784F52C3C}"/>
          </ac:spMkLst>
        </pc:spChg>
      </pc:sldChg>
      <pc:sldChg chg="modSp add mod">
        <pc:chgData name="Douglas Martin" userId="2f233c73-e982-4686-a2f7-7fcacf256faf" providerId="ADAL" clId="{E28CA704-82FC-47F3-88D8-F982C781CD74}" dt="2021-03-13T22:53:57.183" v="93" actId="20577"/>
        <pc:sldMkLst>
          <pc:docMk/>
          <pc:sldMk cId="3659946082" sldId="298"/>
        </pc:sldMkLst>
        <pc:spChg chg="mod">
          <ac:chgData name="Douglas Martin" userId="2f233c73-e982-4686-a2f7-7fcacf256faf" providerId="ADAL" clId="{E28CA704-82FC-47F3-88D8-F982C781CD74}" dt="2021-03-13T22:53:57.183" v="93" actId="20577"/>
          <ac:spMkLst>
            <pc:docMk/>
            <pc:sldMk cId="3659946082" sldId="298"/>
            <ac:spMk id="3" creationId="{3AD39E36-96DE-40E0-AB52-AAD784F52C3C}"/>
          </ac:spMkLst>
        </pc:spChg>
      </pc:sldChg>
      <pc:sldChg chg="modSp add mod">
        <pc:chgData name="Douglas Martin" userId="2f233c73-e982-4686-a2f7-7fcacf256faf" providerId="ADAL" clId="{E28CA704-82FC-47F3-88D8-F982C781CD74}" dt="2021-03-13T22:51:42.486" v="33" actId="27636"/>
        <pc:sldMkLst>
          <pc:docMk/>
          <pc:sldMk cId="2523652384" sldId="299"/>
        </pc:sldMkLst>
        <pc:spChg chg="mod">
          <ac:chgData name="Douglas Martin" userId="2f233c73-e982-4686-a2f7-7fcacf256faf" providerId="ADAL" clId="{E28CA704-82FC-47F3-88D8-F982C781CD74}" dt="2021-03-13T22:51:42.486" v="33" actId="27636"/>
          <ac:spMkLst>
            <pc:docMk/>
            <pc:sldMk cId="2523652384" sldId="299"/>
            <ac:spMk id="3" creationId="{3AD39E36-96DE-40E0-AB52-AAD784F52C3C}"/>
          </ac:spMkLst>
        </pc:spChg>
      </pc:sldChg>
      <pc:sldChg chg="modSp add mod">
        <pc:chgData name="Douglas Martin" userId="2f233c73-e982-4686-a2f7-7fcacf256faf" providerId="ADAL" clId="{E28CA704-82FC-47F3-88D8-F982C781CD74}" dt="2021-03-13T22:52:16.238" v="38" actId="27636"/>
        <pc:sldMkLst>
          <pc:docMk/>
          <pc:sldMk cId="2356853635" sldId="300"/>
        </pc:sldMkLst>
        <pc:spChg chg="mod">
          <ac:chgData name="Douglas Martin" userId="2f233c73-e982-4686-a2f7-7fcacf256faf" providerId="ADAL" clId="{E28CA704-82FC-47F3-88D8-F982C781CD74}" dt="2021-03-13T22:52:16.238" v="38" actId="27636"/>
          <ac:spMkLst>
            <pc:docMk/>
            <pc:sldMk cId="2356853635" sldId="300"/>
            <ac:spMk id="3" creationId="{3AD39E36-96DE-40E0-AB52-AAD784F52C3C}"/>
          </ac:spMkLst>
        </pc:spChg>
      </pc:sldChg>
      <pc:sldChg chg="modSp add mod">
        <pc:chgData name="Douglas Martin" userId="2f233c73-e982-4686-a2f7-7fcacf256faf" providerId="ADAL" clId="{E28CA704-82FC-47F3-88D8-F982C781CD74}" dt="2021-03-13T22:52:26.972" v="40" actId="27636"/>
        <pc:sldMkLst>
          <pc:docMk/>
          <pc:sldMk cId="432425335" sldId="301"/>
        </pc:sldMkLst>
        <pc:spChg chg="mod">
          <ac:chgData name="Douglas Martin" userId="2f233c73-e982-4686-a2f7-7fcacf256faf" providerId="ADAL" clId="{E28CA704-82FC-47F3-88D8-F982C781CD74}" dt="2021-03-13T22:52:26.972" v="40" actId="27636"/>
          <ac:spMkLst>
            <pc:docMk/>
            <pc:sldMk cId="432425335" sldId="301"/>
            <ac:spMk id="3" creationId="{3AD39E36-96DE-40E0-AB52-AAD784F52C3C}"/>
          </ac:spMkLst>
        </pc:spChg>
      </pc:sldChg>
      <pc:sldChg chg="modSp add mod">
        <pc:chgData name="Douglas Martin" userId="2f233c73-e982-4686-a2f7-7fcacf256faf" providerId="ADAL" clId="{E28CA704-82FC-47F3-88D8-F982C781CD74}" dt="2021-03-13T22:54:54.655" v="134" actId="6549"/>
        <pc:sldMkLst>
          <pc:docMk/>
          <pc:sldMk cId="1620809790" sldId="302"/>
        </pc:sldMkLst>
        <pc:spChg chg="mod">
          <ac:chgData name="Douglas Martin" userId="2f233c73-e982-4686-a2f7-7fcacf256faf" providerId="ADAL" clId="{E28CA704-82FC-47F3-88D8-F982C781CD74}" dt="2021-03-13T22:54:54.655" v="134" actId="6549"/>
          <ac:spMkLst>
            <pc:docMk/>
            <pc:sldMk cId="1620809790" sldId="302"/>
            <ac:spMk id="3" creationId="{3AD39E36-96DE-40E0-AB52-AAD784F52C3C}"/>
          </ac:spMkLst>
        </pc:spChg>
      </pc:sldChg>
      <pc:sldChg chg="modSp add mod">
        <pc:chgData name="Douglas Martin" userId="2f233c73-e982-4686-a2f7-7fcacf256faf" providerId="ADAL" clId="{E28CA704-82FC-47F3-88D8-F982C781CD74}" dt="2021-03-13T22:58:08.547" v="235" actId="6549"/>
        <pc:sldMkLst>
          <pc:docMk/>
          <pc:sldMk cId="3486229714" sldId="303"/>
        </pc:sldMkLst>
        <pc:spChg chg="mod">
          <ac:chgData name="Douglas Martin" userId="2f233c73-e982-4686-a2f7-7fcacf256faf" providerId="ADAL" clId="{E28CA704-82FC-47F3-88D8-F982C781CD74}" dt="2021-03-13T22:58:08.547" v="235" actId="6549"/>
          <ac:spMkLst>
            <pc:docMk/>
            <pc:sldMk cId="3486229714" sldId="303"/>
            <ac:spMk id="3" creationId="{3AD39E36-96DE-40E0-AB52-AAD784F52C3C}"/>
          </ac:spMkLst>
        </pc:spChg>
      </pc:sldChg>
      <pc:sldChg chg="modSp add mod">
        <pc:chgData name="Douglas Martin" userId="2f233c73-e982-4686-a2f7-7fcacf256faf" providerId="ADAL" clId="{E28CA704-82FC-47F3-88D8-F982C781CD74}" dt="2021-03-13T22:58:12.363" v="236" actId="6549"/>
        <pc:sldMkLst>
          <pc:docMk/>
          <pc:sldMk cId="398695059" sldId="304"/>
        </pc:sldMkLst>
        <pc:spChg chg="mod">
          <ac:chgData name="Douglas Martin" userId="2f233c73-e982-4686-a2f7-7fcacf256faf" providerId="ADAL" clId="{E28CA704-82FC-47F3-88D8-F982C781CD74}" dt="2021-03-13T22:58:12.363" v="236" actId="6549"/>
          <ac:spMkLst>
            <pc:docMk/>
            <pc:sldMk cId="398695059" sldId="304"/>
            <ac:spMk id="3" creationId="{3AD39E36-96DE-40E0-AB52-AAD784F52C3C}"/>
          </ac:spMkLst>
        </pc:spChg>
      </pc:sldChg>
      <pc:sldChg chg="add">
        <pc:chgData name="Douglas Martin" userId="2f233c73-e982-4686-a2f7-7fcacf256faf" providerId="ADAL" clId="{E28CA704-82FC-47F3-88D8-F982C781CD74}" dt="2021-03-13T22:58:03.144" v="234" actId="2890"/>
        <pc:sldMkLst>
          <pc:docMk/>
          <pc:sldMk cId="3472045252" sldId="305"/>
        </pc:sldMkLst>
      </pc:sldChg>
      <pc:sldChg chg="modSp add mod">
        <pc:chgData name="Douglas Martin" userId="2f233c73-e982-4686-a2f7-7fcacf256faf" providerId="ADAL" clId="{E28CA704-82FC-47F3-88D8-F982C781CD74}" dt="2021-03-13T22:59:42.441" v="479" actId="6549"/>
        <pc:sldMkLst>
          <pc:docMk/>
          <pc:sldMk cId="4222131337" sldId="306"/>
        </pc:sldMkLst>
        <pc:spChg chg="mod">
          <ac:chgData name="Douglas Martin" userId="2f233c73-e982-4686-a2f7-7fcacf256faf" providerId="ADAL" clId="{E28CA704-82FC-47F3-88D8-F982C781CD74}" dt="2021-03-13T22:59:42.441" v="479" actId="6549"/>
          <ac:spMkLst>
            <pc:docMk/>
            <pc:sldMk cId="4222131337" sldId="306"/>
            <ac:spMk id="3" creationId="{3AD39E36-96DE-40E0-AB52-AAD784F52C3C}"/>
          </ac:spMkLst>
        </pc:spChg>
      </pc:sldChg>
    </pc:docChg>
  </pc:docChgLst>
  <pc:docChgLst>
    <pc:chgData name="Douglas Martin" userId="2f233c73-e982-4686-a2f7-7fcacf256faf" providerId="ADAL" clId="{73E6674E-ABC3-466D-A9DD-F61936F3D8D2}"/>
    <pc:docChg chg="modSld">
      <pc:chgData name="Douglas Martin" userId="2f233c73-e982-4686-a2f7-7fcacf256faf" providerId="ADAL" clId="{73E6674E-ABC3-466D-A9DD-F61936F3D8D2}" dt="2021-03-14T13:19:46.353" v="1" actId="6549"/>
      <pc:docMkLst>
        <pc:docMk/>
      </pc:docMkLst>
      <pc:sldChg chg="modSp mod">
        <pc:chgData name="Douglas Martin" userId="2f233c73-e982-4686-a2f7-7fcacf256faf" providerId="ADAL" clId="{73E6674E-ABC3-466D-A9DD-F61936F3D8D2}" dt="2021-03-14T13:19:46.353" v="1" actId="6549"/>
        <pc:sldMkLst>
          <pc:docMk/>
          <pc:sldMk cId="4222131337" sldId="306"/>
        </pc:sldMkLst>
        <pc:spChg chg="mod">
          <ac:chgData name="Douglas Martin" userId="2f233c73-e982-4686-a2f7-7fcacf256faf" providerId="ADAL" clId="{73E6674E-ABC3-466D-A9DD-F61936F3D8D2}" dt="2021-03-14T13:19:46.353" v="1" actId="6549"/>
          <ac:spMkLst>
            <pc:docMk/>
            <pc:sldMk cId="4222131337" sldId="306"/>
            <ac:spMk id="3" creationId="{3AD39E36-96DE-40E0-AB52-AAD784F52C3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03/16/2021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03/16/2021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03/16/2021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03/16/2021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03/16/2021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03/16/2021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03/16/2021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03/16/2021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03/16/2021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03/16/2021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03/16/2021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03/16/2021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690B-A77D-410A-9E78-8B760DBA3B8A}"/>
              </a:ext>
            </a:extLst>
          </p:cNvPr>
          <p:cNvSpPr>
            <a:spLocks noGrp="1"/>
          </p:cNvSpPr>
          <p:nvPr>
            <p:ph type="ctrTitle"/>
          </p:nvPr>
        </p:nvSpPr>
        <p:spPr>
          <a:xfrm>
            <a:off x="2417779" y="1532964"/>
            <a:ext cx="8637073" cy="1793831"/>
          </a:xfrm>
        </p:spPr>
        <p:txBody>
          <a:bodyPr>
            <a:normAutofit fontScale="90000"/>
          </a:bodyPr>
          <a:lstStyle/>
          <a:p>
            <a:pPr algn="ctr"/>
            <a:r>
              <a:rPr lang="en-US" sz="13800"/>
              <a:t>CONTEND</a:t>
            </a:r>
          </a:p>
        </p:txBody>
      </p:sp>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p:txBody>
          <a:bodyPr>
            <a:normAutofit/>
          </a:bodyPr>
          <a:lstStyle/>
          <a:p>
            <a:pPr algn="ctr"/>
            <a:r>
              <a:rPr lang="en-US" sz="3200" dirty="0"/>
              <a:t>“dress for battle”</a:t>
            </a:r>
          </a:p>
        </p:txBody>
      </p:sp>
    </p:spTree>
    <p:extLst>
      <p:ext uri="{BB962C8B-B14F-4D97-AF65-F5344CB8AC3E}">
        <p14:creationId xmlns:p14="http://schemas.microsoft.com/office/powerpoint/2010/main" val="420043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And pray in the Spirit on all occasions with all kinds of prayers and requests. With this in mind, be alert and always keep on praying for all the Lord’s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EPHESIANS 6:10-18</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3242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Belt of truth</a:t>
            </a:r>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825019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Belt of truth</a:t>
            </a:r>
          </a:p>
          <a:p>
            <a:pPr marL="742950" indent="-742950">
              <a:buAutoNum type="arabicPeriod"/>
            </a:pPr>
            <a:r>
              <a:rPr lang="en-US" sz="4000" dirty="0"/>
              <a:t>Breastplate of righteousness</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659946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Belt of truth</a:t>
            </a:r>
          </a:p>
          <a:p>
            <a:pPr marL="742950" indent="-742950">
              <a:buAutoNum type="arabicPeriod"/>
            </a:pPr>
            <a:r>
              <a:rPr lang="en-US" sz="4000" dirty="0"/>
              <a:t>Breastplate of righteousness</a:t>
            </a:r>
          </a:p>
          <a:p>
            <a:pPr marL="742950" indent="-742950">
              <a:buAutoNum type="arabicPeriod"/>
            </a:pPr>
            <a:r>
              <a:rPr lang="en-US" sz="4000" dirty="0"/>
              <a:t>Good news messenger shoes</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620809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4"/>
            </a:pPr>
            <a:r>
              <a:rPr lang="en-US" sz="4000" dirty="0"/>
              <a:t>Shield of faith</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486229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4"/>
            </a:pPr>
            <a:r>
              <a:rPr lang="en-US" sz="4000" dirty="0"/>
              <a:t>Shield of faith</a:t>
            </a:r>
          </a:p>
          <a:p>
            <a:pPr marL="742950" indent="-742950">
              <a:buAutoNum type="arabicPeriod" startAt="4"/>
            </a:pPr>
            <a:r>
              <a:rPr lang="en-US" sz="4000" dirty="0"/>
              <a:t>Helmet &amp; sword of the word of god</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98695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4"/>
            </a:pPr>
            <a:r>
              <a:rPr lang="en-US" sz="4000" dirty="0"/>
              <a:t>Shield of faith</a:t>
            </a:r>
          </a:p>
          <a:p>
            <a:pPr marL="742950" indent="-742950">
              <a:buAutoNum type="arabicPeriod" startAt="4"/>
            </a:pPr>
            <a:r>
              <a:rPr lang="en-US" sz="4000" dirty="0"/>
              <a:t>Helmet &amp; sword of the word of god</a:t>
            </a:r>
          </a:p>
          <a:p>
            <a:pPr marL="742950" indent="-742950">
              <a:buAutoNum type="arabicPeriod" startAt="4"/>
            </a:pPr>
            <a:r>
              <a:rPr lang="en-US" sz="4000" dirty="0"/>
              <a:t>Pray in the spirit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472045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721332" cy="3307976"/>
          </a:xfrm>
        </p:spPr>
        <p:txBody>
          <a:bodyPr>
            <a:normAutofit fontScale="77500" lnSpcReduction="20000"/>
          </a:bodyPr>
          <a:lstStyle/>
          <a:p>
            <a:r>
              <a:rPr lang="en-US" sz="4000" dirty="0"/>
              <a:t>CONCLUSION:</a:t>
            </a:r>
          </a:p>
          <a:p>
            <a:endParaRPr lang="en-US" sz="4000" dirty="0"/>
          </a:p>
          <a:p>
            <a:r>
              <a:rPr lang="en-US" sz="4000" dirty="0"/>
              <a:t>We are called to engage </a:t>
            </a:r>
            <a:r>
              <a:rPr lang="en-US" sz="4000"/>
              <a:t>in battle,  </a:t>
            </a:r>
            <a:r>
              <a:rPr lang="en-US" sz="4000" dirty="0"/>
              <a:t>and we are provided with the most powerful weapons known to humanity against every scheme of the enemy – visible and invisible.</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661602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721332" cy="3307976"/>
          </a:xfrm>
        </p:spPr>
        <p:txBody>
          <a:bodyPr>
            <a:normAutofit lnSpcReduction="10000"/>
          </a:bodyPr>
          <a:lstStyle/>
          <a:p>
            <a:r>
              <a:rPr lang="en-US" sz="4000" dirty="0"/>
              <a:t>CONCLUSION:</a:t>
            </a:r>
          </a:p>
          <a:p>
            <a:endParaRPr lang="en-US" sz="4000" dirty="0"/>
          </a:p>
          <a:p>
            <a:r>
              <a:rPr lang="en-US" sz="4000" dirty="0"/>
              <a:t>What is </a:t>
            </a:r>
            <a:r>
              <a:rPr lang="en-US" sz="4000"/>
              <a:t>iT </a:t>
            </a:r>
            <a:r>
              <a:rPr lang="en-US" sz="4000" dirty="0"/>
              <a:t>going to take to get you dressed for battle?</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22213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a:t>Dear friends,  although I was very eager to write to you about the salvation we share, I felt compelled to write and urge you to </a:t>
            </a:r>
            <a:r>
              <a:rPr lang="en-US" sz="3600" u="sng"/>
              <a:t>contend for the faith</a:t>
            </a:r>
            <a:r>
              <a:rPr lang="en-US" sz="3600"/>
              <a:t> that was once for all entrusted to God’s holy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Jude 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65387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5400" dirty="0"/>
              <a:t>One of the most important rules for SPIRITUAL warfare – </a:t>
            </a:r>
          </a:p>
          <a:p>
            <a:pPr algn="ctr"/>
            <a:r>
              <a:rPr lang="en-US" sz="5400" dirty="0"/>
              <a:t>“DRESS FOR BATTLE”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87764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Finally, be strong in the Lord and in his mighty power. Put on the full armor of God, so that you can take your stand against the devil’s schemes.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EPHESIANS 6:10-18</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564617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For our struggle is not against flesh and blood, but against the rulers, against the authorities, against the powers of this dark world and against the spiritual forces of evil in the heavenly realms.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EPHESIANS 6:10-18</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0972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Therefore put on the full armor of God, so that when the day of evil comes, you may be able to stand your ground, and after you have done everything, to stand.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EPHESIANS 6:10-18</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209347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Stand firm then, with the belt of truth buckled around your waist, with the breastplate of righteousness in place, and with your feet fitted with the readiness that comes from the gospel of peace.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EPHESIANS 6:10-18</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285628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In addition to all this, take up the shield of faith, with which you can extinguish all the flaming arrows of the evil one.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EPHESIANS 6:10-18</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523652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Take the helmet of salvation and the sword of the Spirit, which is the word of God. </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EPHESIANS 6:10-18</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35685363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21</TotalTime>
  <Words>401</Words>
  <Application>Microsoft Office PowerPoint</Application>
  <PresentationFormat>Widescreen</PresentationFormat>
  <Paragraphs>38</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CONTEND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dc:title>
  <dc:creator>Douglas Martin</dc:creator>
  <cp:lastModifiedBy>Douglas Martin</cp:lastModifiedBy>
  <cp:revision>4</cp:revision>
  <cp:lastPrinted>2021-01-31T14:37:48Z</cp:lastPrinted>
  <dcterms:created xsi:type="dcterms:W3CDTF">2021-01-16T18:27:00Z</dcterms:created>
  <dcterms:modified xsi:type="dcterms:W3CDTF">2021-03-16T18:10:28Z</dcterms:modified>
</cp:coreProperties>
</file>