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487" r:id="rId3"/>
    <p:sldId id="488" r:id="rId4"/>
    <p:sldId id="48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92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95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33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49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3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65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2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6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78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27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627A-C631-472E-90D3-E1C9D558E9D1}" type="datetimeFigureOut">
              <a:rPr lang="en-US" smtClean="0"/>
              <a:t>03/11/2021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FD53A2B-AFBE-4047-A940-D9280D7122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39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B781A-624F-454A-B19E-F9F0B2D34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Sing Unto 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70CB5-61DC-4D6E-8879-E2B4800936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Psalms 40:3</a:t>
            </a:r>
          </a:p>
        </p:txBody>
      </p:sp>
    </p:spTree>
    <p:extLst>
      <p:ext uri="{BB962C8B-B14F-4D97-AF65-F5344CB8AC3E}">
        <p14:creationId xmlns:p14="http://schemas.microsoft.com/office/powerpoint/2010/main" val="259850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B8BF-A55C-4EA0-9291-CD8C9299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 Unto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385D-B3CE-4DC9-B5C6-D35B19349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Psalms 40:3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rgbClr val="000000"/>
                </a:solidFill>
                <a:effectLst/>
              </a:rPr>
              <a:t>He put a new song in my mouth,</a:t>
            </a:r>
            <a:br>
              <a:rPr lang="en-US" sz="4000" dirty="0"/>
            </a:br>
            <a:r>
              <a:rPr lang="en-US" sz="4000" b="0" i="0" dirty="0">
                <a:solidFill>
                  <a:srgbClr val="000000"/>
                </a:solidFill>
                <a:effectLst/>
              </a:rPr>
              <a:t>    a hymn of praise to our God.</a:t>
            </a:r>
            <a:br>
              <a:rPr lang="en-US" sz="4000" dirty="0"/>
            </a:br>
            <a:r>
              <a:rPr lang="en-US" sz="4000" b="0" i="0" dirty="0">
                <a:solidFill>
                  <a:srgbClr val="000000"/>
                </a:solidFill>
                <a:effectLst/>
              </a:rPr>
              <a:t>Many will see and fear the </a:t>
            </a:r>
            <a:r>
              <a:rPr lang="en-US" sz="4000" b="0" i="0" cap="small" dirty="0">
                <a:solidFill>
                  <a:srgbClr val="000000"/>
                </a:solidFill>
                <a:effectLst/>
              </a:rPr>
              <a:t>Lord</a:t>
            </a:r>
            <a:br>
              <a:rPr lang="en-US" sz="4000" dirty="0"/>
            </a:br>
            <a:r>
              <a:rPr lang="en-US" sz="4000" b="0" i="0" dirty="0">
                <a:solidFill>
                  <a:srgbClr val="000000"/>
                </a:solidFill>
                <a:effectLst/>
              </a:rPr>
              <a:t>    and put their trust in him.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904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B8BF-A55C-4EA0-9291-CD8C9299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 Unto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385D-B3CE-4DC9-B5C6-D35B19349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Psalms 96:1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Sing to the </a:t>
            </a:r>
            <a:r>
              <a:rPr lang="en-US" sz="40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 a new song;</a:t>
            </a:r>
            <a:br>
              <a:rPr lang="en-US" sz="4000" dirty="0"/>
            </a:br>
            <a:r>
              <a:rPr lang="en-US" sz="40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sing to the </a:t>
            </a:r>
            <a:r>
              <a:rPr lang="en-US" sz="40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, all the earth.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500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B8BF-A55C-4EA0-9291-CD8C9299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 Unto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385D-B3CE-4DC9-B5C6-D35B19349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5240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Ephesians 5:19 (NIV)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5240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15240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15240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baseline="30000" dirty="0">
                <a:solidFill>
                  <a:srgbClr val="000000"/>
                </a:solidFill>
                <a:effectLst/>
                <a:latin typeface="system-ui"/>
                <a:ea typeface="Times New Roman" panose="02020603050405020304" pitchFamily="18" charset="0"/>
                <a:cs typeface="Calibri" panose="020F0502020204030204" pitchFamily="34" charset="0"/>
              </a:rPr>
              <a:t>19 </a:t>
            </a:r>
            <a:r>
              <a:rPr lang="en-US" sz="4000" dirty="0">
                <a:solidFill>
                  <a:srgbClr val="000000"/>
                </a:solidFill>
                <a:effectLst/>
                <a:latin typeface="system-ui"/>
                <a:ea typeface="Times New Roman" panose="02020603050405020304" pitchFamily="18" charset="0"/>
                <a:cs typeface="Calibri" panose="020F0502020204030204" pitchFamily="34" charset="0"/>
              </a:rPr>
              <a:t>speaking to one another with psalms, hymns, and songs from the Spirit. Sing and make music from your heart to the Lord,</a:t>
            </a:r>
            <a:endParaRPr lang="en-US" sz="4000" dirty="0">
              <a:effectLst/>
              <a:latin typeface="system-u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6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B8BF-A55C-4EA0-9291-CD8C9299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 Unto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385D-B3CE-4DC9-B5C6-D35B19349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John 16:33 (NIV)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0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33 </a:t>
            </a: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“I have told you these things, so that in me you may have peace. In this world you will have trouble. But take heart! I have overcome the world.”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7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B8BF-A55C-4EA0-9291-CD8C9299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 Unto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385D-B3CE-4DC9-B5C6-D35B19349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Deuteronomy 20:4 (NIV)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204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0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4 </a:t>
            </a: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the </a:t>
            </a:r>
            <a:r>
              <a:rPr lang="en-US" sz="400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your God is the one who goes with you to fight for you against your enemies to give you victory.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343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23774</TotalTime>
  <Words>197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Gill Sans MT</vt:lpstr>
      <vt:lpstr>system-ui</vt:lpstr>
      <vt:lpstr>Gallery</vt:lpstr>
      <vt:lpstr>Sing Unto the Lord</vt:lpstr>
      <vt:lpstr>Sing Unto the Lord</vt:lpstr>
      <vt:lpstr>Sing Unto the Lord</vt:lpstr>
      <vt:lpstr>Sing Unto the Lord</vt:lpstr>
      <vt:lpstr>Sing Unto the Lord</vt:lpstr>
      <vt:lpstr>Sing Unto the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stevo</dc:creator>
  <cp:lastModifiedBy>Douglas Martin</cp:lastModifiedBy>
  <cp:revision>47</cp:revision>
  <dcterms:created xsi:type="dcterms:W3CDTF">2021-01-12T16:15:07Z</dcterms:created>
  <dcterms:modified xsi:type="dcterms:W3CDTF">2021-03-11T21:51:48Z</dcterms:modified>
</cp:coreProperties>
</file>