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487" r:id="rId3"/>
    <p:sldId id="488" r:id="rId4"/>
    <p:sldId id="489" r:id="rId5"/>
    <p:sldId id="262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744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627A-C631-472E-90D3-E1C9D558E9D1}" type="datetimeFigureOut">
              <a:rPr lang="en-US" smtClean="0"/>
              <a:t>03/11/2021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1FD53A2B-AFBE-4047-A940-D9280D7122FD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399280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627A-C631-472E-90D3-E1C9D558E9D1}" type="datetimeFigureOut">
              <a:rPr lang="en-US" smtClean="0"/>
              <a:t>03/11/2021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53A2B-AFBE-4047-A940-D9280D7122FD}" type="slidenum">
              <a:rPr lang="en-US" smtClean="0"/>
              <a:t>‹#›</a:t>
            </a:fld>
            <a:endParaRPr lang="en-US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41954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627A-C631-472E-90D3-E1C9D558E9D1}" type="datetimeFigureOut">
              <a:rPr lang="en-US" smtClean="0"/>
              <a:t>03/11/2021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53A2B-AFBE-4047-A940-D9280D7122FD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66335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627A-C631-472E-90D3-E1C9D558E9D1}" type="datetimeFigureOut">
              <a:rPr lang="en-US" smtClean="0"/>
              <a:t>03/11/2021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53A2B-AFBE-4047-A940-D9280D7122FD}" type="slidenum">
              <a:rPr lang="en-US" smtClean="0"/>
              <a:t>‹#›</a:t>
            </a:fld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344926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627A-C631-472E-90D3-E1C9D558E9D1}" type="datetimeFigureOut">
              <a:rPr lang="en-US" smtClean="0"/>
              <a:t>03/11/2021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53A2B-AFBE-4047-A940-D9280D7122FD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12350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627A-C631-472E-90D3-E1C9D558E9D1}" type="datetimeFigureOut">
              <a:rPr lang="en-US" smtClean="0"/>
              <a:t>03/11/2021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53A2B-AFBE-4047-A940-D9280D7122FD}" type="slidenum">
              <a:rPr lang="en-US" smtClean="0"/>
              <a:t>‹#›</a:t>
            </a:fld>
            <a:endParaRPr lang="en-US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7526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627A-C631-472E-90D3-E1C9D558E9D1}" type="datetimeFigureOut">
              <a:rPr lang="en-US" smtClean="0"/>
              <a:t>03/11/2021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53A2B-AFBE-4047-A940-D9280D7122FD}" type="slidenum">
              <a:rPr lang="en-US" smtClean="0"/>
              <a:t>‹#›</a:t>
            </a:fld>
            <a:endParaRPr lang="en-US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916579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627A-C631-472E-90D3-E1C9D558E9D1}" type="datetimeFigureOut">
              <a:rPr lang="en-US" smtClean="0"/>
              <a:t>03/11/2021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53A2B-AFBE-4047-A940-D9280D7122FD}" type="slidenum">
              <a:rPr lang="en-US" smtClean="0"/>
              <a:t>‹#›</a:t>
            </a:fld>
            <a:endParaRPr lang="en-US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62218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627A-C631-472E-90D3-E1C9D558E9D1}" type="datetimeFigureOut">
              <a:rPr lang="en-US" smtClean="0"/>
              <a:t>03/11/2021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53A2B-AFBE-4047-A940-D9280D7122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24691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627A-C631-472E-90D3-E1C9D558E9D1}" type="datetimeFigureOut">
              <a:rPr lang="en-US" smtClean="0"/>
              <a:t>03/11/2021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53A2B-AFBE-4047-A940-D9280D7122FD}" type="slidenum">
              <a:rPr lang="en-US" smtClean="0"/>
              <a:t>‹#›</a:t>
            </a:fld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95787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E598627A-C631-472E-90D3-E1C9D558E9D1}" type="datetimeFigureOut">
              <a:rPr lang="en-US" smtClean="0"/>
              <a:t>03/11/2021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53A2B-AFBE-4047-A940-D9280D7122FD}" type="slidenum">
              <a:rPr lang="en-US" smtClean="0"/>
              <a:t>‹#›</a:t>
            </a:fld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58272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98627A-C631-472E-90D3-E1C9D558E9D1}" type="datetimeFigureOut">
              <a:rPr lang="en-US" smtClean="0"/>
              <a:t>03/11/2021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1FD53A2B-AFBE-4047-A940-D9280D7122FD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883914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3B781A-624F-454A-B19E-F9F0B2D34A3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Sing Unto the Lord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1B70CB5-61DC-4D6E-8879-E2B48009369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Psalms 40:3</a:t>
            </a:r>
          </a:p>
        </p:txBody>
      </p:sp>
    </p:spTree>
    <p:extLst>
      <p:ext uri="{BB962C8B-B14F-4D97-AF65-F5344CB8AC3E}">
        <p14:creationId xmlns:p14="http://schemas.microsoft.com/office/powerpoint/2010/main" val="25985085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1FB8BF-A55C-4EA0-9291-CD8C9299D9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Sing Unto the Lord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42385D-B3CE-4DC9-B5C6-D35B193494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Psalms 40:3</a:t>
            </a:r>
          </a:p>
          <a:p>
            <a:pPr marL="0" indent="0" algn="ctr">
              <a:buNone/>
            </a:pPr>
            <a:r>
              <a:rPr lang="en-US" sz="4000" b="0" i="0" dirty="0">
                <a:solidFill>
                  <a:srgbClr val="000000"/>
                </a:solidFill>
                <a:effectLst/>
              </a:rPr>
              <a:t>He put a new song in my mouth,</a:t>
            </a:r>
            <a:br>
              <a:rPr lang="en-US" sz="4000" dirty="0"/>
            </a:br>
            <a:r>
              <a:rPr lang="en-US" sz="4000" b="0" i="0" dirty="0">
                <a:solidFill>
                  <a:srgbClr val="000000"/>
                </a:solidFill>
                <a:effectLst/>
              </a:rPr>
              <a:t>    a hymn of praise to our God.</a:t>
            </a:r>
            <a:br>
              <a:rPr lang="en-US" sz="4000" dirty="0"/>
            </a:br>
            <a:r>
              <a:rPr lang="en-US" sz="4000" b="0" i="0" dirty="0">
                <a:solidFill>
                  <a:srgbClr val="000000"/>
                </a:solidFill>
                <a:effectLst/>
              </a:rPr>
              <a:t>Many will see and fear the </a:t>
            </a:r>
            <a:r>
              <a:rPr lang="en-US" sz="4000" b="0" i="0" cap="small" dirty="0">
                <a:solidFill>
                  <a:srgbClr val="000000"/>
                </a:solidFill>
                <a:effectLst/>
              </a:rPr>
              <a:t>Lord</a:t>
            </a:r>
            <a:br>
              <a:rPr lang="en-US" sz="4000" dirty="0"/>
            </a:br>
            <a:r>
              <a:rPr lang="en-US" sz="4000" b="0" i="0" dirty="0">
                <a:solidFill>
                  <a:srgbClr val="000000"/>
                </a:solidFill>
                <a:effectLst/>
              </a:rPr>
              <a:t>    and put their trust in him.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7590445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1FB8BF-A55C-4EA0-9291-CD8C9299D9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Sing Unto the Lord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42385D-B3CE-4DC9-B5C6-D35B193494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Psalms 96:1</a:t>
            </a:r>
          </a:p>
          <a:p>
            <a:pPr marL="0" indent="0" algn="ctr">
              <a:buNone/>
            </a:pPr>
            <a:r>
              <a:rPr lang="en-US" sz="4000" b="0" i="0" dirty="0">
                <a:solidFill>
                  <a:srgbClr val="000000"/>
                </a:solidFill>
                <a:effectLst/>
                <a:latin typeface="system-ui"/>
              </a:rPr>
              <a:t>Sing to the </a:t>
            </a:r>
            <a:r>
              <a:rPr lang="en-US" sz="4000" b="0" i="0" cap="small" dirty="0">
                <a:solidFill>
                  <a:srgbClr val="000000"/>
                </a:solidFill>
                <a:effectLst/>
                <a:latin typeface="system-ui"/>
              </a:rPr>
              <a:t>Lord</a:t>
            </a:r>
            <a:r>
              <a:rPr lang="en-US" sz="4000" b="0" i="0" dirty="0">
                <a:solidFill>
                  <a:srgbClr val="000000"/>
                </a:solidFill>
                <a:effectLst/>
                <a:latin typeface="system-ui"/>
              </a:rPr>
              <a:t> a new song;</a:t>
            </a:r>
            <a:br>
              <a:rPr lang="en-US" sz="4000" dirty="0"/>
            </a:br>
            <a:r>
              <a:rPr lang="en-US" sz="4000" b="0" i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    </a:t>
            </a:r>
            <a:r>
              <a:rPr lang="en-US" sz="4000" b="0" i="0" dirty="0">
                <a:solidFill>
                  <a:srgbClr val="000000"/>
                </a:solidFill>
                <a:effectLst/>
                <a:latin typeface="system-ui"/>
              </a:rPr>
              <a:t>sing to the </a:t>
            </a:r>
            <a:r>
              <a:rPr lang="en-US" sz="4000" b="0" i="0" cap="small" dirty="0">
                <a:solidFill>
                  <a:srgbClr val="000000"/>
                </a:solidFill>
                <a:effectLst/>
                <a:latin typeface="system-ui"/>
              </a:rPr>
              <a:t>Lord</a:t>
            </a:r>
            <a:r>
              <a:rPr lang="en-US" sz="4000" b="0" i="0" dirty="0">
                <a:solidFill>
                  <a:srgbClr val="000000"/>
                </a:solidFill>
                <a:effectLst/>
                <a:latin typeface="system-ui"/>
              </a:rPr>
              <a:t>, all the earth.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7150086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1FB8BF-A55C-4EA0-9291-CD8C9299D9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Sing Unto the Lord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42385D-B3CE-4DC9-B5C6-D35B193494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15240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kern="18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Ephesians 5:19 (NIV)</a:t>
            </a:r>
            <a:endParaRPr lang="en-US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152400" indent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800" b="1" baseline="30000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marR="152400" indent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800" b="1" baseline="30000" dirty="0">
              <a:solidFill>
                <a:srgbClr val="00000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marR="152400" indent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baseline="30000" dirty="0">
                <a:solidFill>
                  <a:srgbClr val="000000"/>
                </a:solidFill>
                <a:effectLst/>
                <a:latin typeface="system-ui"/>
                <a:ea typeface="Times New Roman" panose="02020603050405020304" pitchFamily="18" charset="0"/>
                <a:cs typeface="Calibri" panose="020F0502020204030204" pitchFamily="34" charset="0"/>
              </a:rPr>
              <a:t>19 </a:t>
            </a:r>
            <a:r>
              <a:rPr lang="en-US" sz="4000" dirty="0">
                <a:solidFill>
                  <a:srgbClr val="000000"/>
                </a:solidFill>
                <a:effectLst/>
                <a:latin typeface="system-ui"/>
                <a:ea typeface="Times New Roman" panose="02020603050405020304" pitchFamily="18" charset="0"/>
                <a:cs typeface="Calibri" panose="020F0502020204030204" pitchFamily="34" charset="0"/>
              </a:rPr>
              <a:t>speaking to one another with psalms, hymns, and songs from the Spirit. Sing and make music from your heart to the Lord,</a:t>
            </a:r>
            <a:endParaRPr lang="en-US" sz="4000" dirty="0">
              <a:effectLst/>
              <a:latin typeface="system-ui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41695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1FB8BF-A55C-4EA0-9291-CD8C9299D9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Sing Unto the Lord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42385D-B3CE-4DC9-B5C6-D35B193494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kern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John 16:33 (NIV)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None/>
            </a:pPr>
            <a:endParaRPr lang="en-US" sz="1800" b="1" baseline="30000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marR="0" indent="0" algn="ctr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sz="4000" b="1" baseline="30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33 </a:t>
            </a:r>
            <a:r>
              <a:rPr lang="en-US" sz="4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“I have told you these things, so that in me you may have peace. In this world you will have trouble. But take heart! I have overcome the world.”</a:t>
            </a:r>
            <a:endParaRPr lang="en-US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57746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1FB8BF-A55C-4EA0-9291-CD8C9299D9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Sing Unto the Lord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42385D-B3CE-4DC9-B5C6-D35B193494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kern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Deuteronomy 20:4 (NIV)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ts val="2040"/>
              </a:lnSpc>
              <a:spcBef>
                <a:spcPts val="0"/>
              </a:spcBef>
              <a:spcAft>
                <a:spcPts val="1000"/>
              </a:spcAft>
              <a:buNone/>
            </a:pPr>
            <a:endParaRPr lang="en-US" sz="1800" b="1" baseline="30000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marR="0" indent="0" algn="ctr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sz="4000" b="1" baseline="30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4 </a:t>
            </a:r>
            <a:r>
              <a:rPr lang="en-US" sz="4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For the </a:t>
            </a:r>
            <a:r>
              <a:rPr lang="en-US" sz="4000" cap="small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Lord</a:t>
            </a:r>
            <a:r>
              <a:rPr lang="en-US" sz="4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your God is the one who goes with you to fight for you against your enemies to give you victory.</a:t>
            </a:r>
            <a:endParaRPr lang="en-US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3734323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23774</TotalTime>
  <Words>197</Words>
  <Application>Microsoft Office PowerPoint</Application>
  <PresentationFormat>Widescreen</PresentationFormat>
  <Paragraphs>21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Courier New</vt:lpstr>
      <vt:lpstr>Gill Sans MT</vt:lpstr>
      <vt:lpstr>system-ui</vt:lpstr>
      <vt:lpstr>Gallery</vt:lpstr>
      <vt:lpstr>Sing Unto the Lord</vt:lpstr>
      <vt:lpstr>Sing Unto the Lord</vt:lpstr>
      <vt:lpstr>Sing Unto the Lord</vt:lpstr>
      <vt:lpstr>Sing Unto the Lord</vt:lpstr>
      <vt:lpstr>Sing Unto the Lord</vt:lpstr>
      <vt:lpstr>Sing Unto the Lord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stevo</dc:creator>
  <cp:lastModifiedBy>Douglas Martin</cp:lastModifiedBy>
  <cp:revision>47</cp:revision>
  <dcterms:created xsi:type="dcterms:W3CDTF">2021-01-12T16:15:07Z</dcterms:created>
  <dcterms:modified xsi:type="dcterms:W3CDTF">2021-03-11T21:51:48Z</dcterms:modified>
</cp:coreProperties>
</file>