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95" r:id="rId4"/>
    <p:sldId id="304" r:id="rId5"/>
    <p:sldId id="318" r:id="rId6"/>
    <p:sldId id="281" r:id="rId7"/>
    <p:sldId id="276" r:id="rId8"/>
    <p:sldId id="319" r:id="rId9"/>
    <p:sldId id="299" r:id="rId10"/>
    <p:sldId id="311" r:id="rId11"/>
    <p:sldId id="305" r:id="rId12"/>
    <p:sldId id="312" r:id="rId13"/>
    <p:sldId id="306" r:id="rId14"/>
    <p:sldId id="313" r:id="rId15"/>
    <p:sldId id="307" r:id="rId16"/>
    <p:sldId id="314" r:id="rId17"/>
    <p:sldId id="308" r:id="rId18"/>
    <p:sldId id="315" r:id="rId19"/>
    <p:sldId id="320" r:id="rId20"/>
    <p:sldId id="316" r:id="rId21"/>
    <p:sldId id="321" r:id="rId22"/>
    <p:sldId id="317" r:id="rId23"/>
    <p:sldId id="282"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4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2f233c73-e982-4686-a2f7-7fcacf256faf" providerId="ADAL" clId="{2754D8ED-7D1D-4B26-B963-9C4ECA30F88E}"/>
    <pc:docChg chg="custSel addSld delSld modSld sldOrd">
      <pc:chgData name="Douglas Martin" userId="2f233c73-e982-4686-a2f7-7fcacf256faf" providerId="ADAL" clId="{2754D8ED-7D1D-4B26-B963-9C4ECA30F88E}" dt="2021-03-07T14:34:40.751" v="203"/>
      <pc:docMkLst>
        <pc:docMk/>
      </pc:docMkLst>
      <pc:sldChg chg="ord">
        <pc:chgData name="Douglas Martin" userId="2f233c73-e982-4686-a2f7-7fcacf256faf" providerId="ADAL" clId="{2754D8ED-7D1D-4B26-B963-9C4ECA30F88E}" dt="2021-03-07T14:21:39.992" v="1"/>
        <pc:sldMkLst>
          <pc:docMk/>
          <pc:sldMk cId="1069564031" sldId="282"/>
        </pc:sldMkLst>
      </pc:sldChg>
      <pc:sldChg chg="modSp mod">
        <pc:chgData name="Douglas Martin" userId="2f233c73-e982-4686-a2f7-7fcacf256faf" providerId="ADAL" clId="{2754D8ED-7D1D-4B26-B963-9C4ECA30F88E}" dt="2021-03-07T14:33:47.318" v="180" actId="207"/>
        <pc:sldMkLst>
          <pc:docMk/>
          <pc:sldMk cId="399305947" sldId="308"/>
        </pc:sldMkLst>
        <pc:spChg chg="mod">
          <ac:chgData name="Douglas Martin" userId="2f233c73-e982-4686-a2f7-7fcacf256faf" providerId="ADAL" clId="{2754D8ED-7D1D-4B26-B963-9C4ECA30F88E}" dt="2021-03-07T14:33:47.318" v="180" actId="207"/>
          <ac:spMkLst>
            <pc:docMk/>
            <pc:sldMk cId="399305947" sldId="308"/>
            <ac:spMk id="3" creationId="{3AD39E36-96DE-40E0-AB52-AAD784F52C3C}"/>
          </ac:spMkLst>
        </pc:spChg>
      </pc:sldChg>
      <pc:sldChg chg="del">
        <pc:chgData name="Douglas Martin" userId="2f233c73-e982-4686-a2f7-7fcacf256faf" providerId="ADAL" clId="{2754D8ED-7D1D-4B26-B963-9C4ECA30F88E}" dt="2021-03-07T14:34:00.249" v="184" actId="47"/>
        <pc:sldMkLst>
          <pc:docMk/>
          <pc:sldMk cId="1130353311" sldId="309"/>
        </pc:sldMkLst>
      </pc:sldChg>
      <pc:sldChg chg="del">
        <pc:chgData name="Douglas Martin" userId="2f233c73-e982-4686-a2f7-7fcacf256faf" providerId="ADAL" clId="{2754D8ED-7D1D-4B26-B963-9C4ECA30F88E}" dt="2021-03-07T14:34:26.673" v="195" actId="47"/>
        <pc:sldMkLst>
          <pc:docMk/>
          <pc:sldMk cId="609182588" sldId="310"/>
        </pc:sldMkLst>
      </pc:sldChg>
      <pc:sldChg chg="modSp mod">
        <pc:chgData name="Douglas Martin" userId="2f233c73-e982-4686-a2f7-7fcacf256faf" providerId="ADAL" clId="{2754D8ED-7D1D-4B26-B963-9C4ECA30F88E}" dt="2021-03-07T14:23:50.254" v="31" actId="6549"/>
        <pc:sldMkLst>
          <pc:docMk/>
          <pc:sldMk cId="1264991589" sldId="314"/>
        </pc:sldMkLst>
        <pc:spChg chg="mod">
          <ac:chgData name="Douglas Martin" userId="2f233c73-e982-4686-a2f7-7fcacf256faf" providerId="ADAL" clId="{2754D8ED-7D1D-4B26-B963-9C4ECA30F88E}" dt="2021-03-07T14:23:50.254" v="31" actId="6549"/>
          <ac:spMkLst>
            <pc:docMk/>
            <pc:sldMk cId="1264991589" sldId="314"/>
            <ac:spMk id="3" creationId="{3AD39E36-96DE-40E0-AB52-AAD784F52C3C}"/>
          </ac:spMkLst>
        </pc:spChg>
      </pc:sldChg>
      <pc:sldChg chg="modSp mod">
        <pc:chgData name="Douglas Martin" userId="2f233c73-e982-4686-a2f7-7fcacf256faf" providerId="ADAL" clId="{2754D8ED-7D1D-4B26-B963-9C4ECA30F88E}" dt="2021-03-07T14:32:11.293" v="166" actId="20577"/>
        <pc:sldMkLst>
          <pc:docMk/>
          <pc:sldMk cId="3427007685" sldId="316"/>
        </pc:sldMkLst>
        <pc:spChg chg="mod">
          <ac:chgData name="Douglas Martin" userId="2f233c73-e982-4686-a2f7-7fcacf256faf" providerId="ADAL" clId="{2754D8ED-7D1D-4B26-B963-9C4ECA30F88E}" dt="2021-03-07T14:32:11.293" v="166" actId="20577"/>
          <ac:spMkLst>
            <pc:docMk/>
            <pc:sldMk cId="3427007685" sldId="316"/>
            <ac:spMk id="3" creationId="{3AD39E36-96DE-40E0-AB52-AAD784F52C3C}"/>
          </ac:spMkLst>
        </pc:spChg>
      </pc:sldChg>
      <pc:sldChg chg="ord">
        <pc:chgData name="Douglas Martin" userId="2f233c73-e982-4686-a2f7-7fcacf256faf" providerId="ADAL" clId="{2754D8ED-7D1D-4B26-B963-9C4ECA30F88E}" dt="2021-03-07T14:34:40.751" v="203"/>
        <pc:sldMkLst>
          <pc:docMk/>
          <pc:sldMk cId="257077004" sldId="317"/>
        </pc:sldMkLst>
      </pc:sldChg>
      <pc:sldChg chg="modSp add mod ord">
        <pc:chgData name="Douglas Martin" userId="2f233c73-e982-4686-a2f7-7fcacf256faf" providerId="ADAL" clId="{2754D8ED-7D1D-4B26-B963-9C4ECA30F88E}" dt="2021-03-07T14:34:07.122" v="191" actId="20577"/>
        <pc:sldMkLst>
          <pc:docMk/>
          <pc:sldMk cId="3421541792" sldId="320"/>
        </pc:sldMkLst>
        <pc:spChg chg="mod">
          <ac:chgData name="Douglas Martin" userId="2f233c73-e982-4686-a2f7-7fcacf256faf" providerId="ADAL" clId="{2754D8ED-7D1D-4B26-B963-9C4ECA30F88E}" dt="2021-03-07T14:34:07.122" v="191" actId="20577"/>
          <ac:spMkLst>
            <pc:docMk/>
            <pc:sldMk cId="3421541792" sldId="320"/>
            <ac:spMk id="3" creationId="{3AD39E36-96DE-40E0-AB52-AAD784F52C3C}"/>
          </ac:spMkLst>
        </pc:spChg>
      </pc:sldChg>
      <pc:sldChg chg="modSp add mod ord">
        <pc:chgData name="Douglas Martin" userId="2f233c73-e982-4686-a2f7-7fcacf256faf" providerId="ADAL" clId="{2754D8ED-7D1D-4B26-B963-9C4ECA30F88E}" dt="2021-03-07T14:34:31.454" v="201" actId="20577"/>
        <pc:sldMkLst>
          <pc:docMk/>
          <pc:sldMk cId="2086892299" sldId="321"/>
        </pc:sldMkLst>
        <pc:spChg chg="mod">
          <ac:chgData name="Douglas Martin" userId="2f233c73-e982-4686-a2f7-7fcacf256faf" providerId="ADAL" clId="{2754D8ED-7D1D-4B26-B963-9C4ECA30F88E}" dt="2021-03-07T14:34:31.454" v="201" actId="20577"/>
          <ac:spMkLst>
            <pc:docMk/>
            <pc:sldMk cId="2086892299" sldId="321"/>
            <ac:spMk id="3" creationId="{3AD39E36-96DE-40E0-AB52-AAD784F52C3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dirty="0"/>
              <a:t>2/28/2021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dirty="0"/>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dirty="0"/>
              <a:t>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2/28/2021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2/28/2021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5690B-A77D-410A-9E78-8B760DBA3B8A}"/>
              </a:ext>
            </a:extLst>
          </p:cNvPr>
          <p:cNvSpPr>
            <a:spLocks noGrp="1"/>
          </p:cNvSpPr>
          <p:nvPr>
            <p:ph type="ctrTitle"/>
          </p:nvPr>
        </p:nvSpPr>
        <p:spPr>
          <a:xfrm>
            <a:off x="2417779" y="1532964"/>
            <a:ext cx="8637073" cy="1793831"/>
          </a:xfrm>
        </p:spPr>
        <p:txBody>
          <a:bodyPr>
            <a:normAutofit fontScale="90000"/>
          </a:bodyPr>
          <a:lstStyle/>
          <a:p>
            <a:pPr algn="ctr"/>
            <a:r>
              <a:rPr lang="en-US" sz="13800"/>
              <a:t>CONTEND</a:t>
            </a:r>
          </a:p>
        </p:txBody>
      </p:sp>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p:txBody>
          <a:bodyPr>
            <a:normAutofit/>
          </a:bodyPr>
          <a:lstStyle/>
          <a:p>
            <a:pPr algn="ctr"/>
            <a:r>
              <a:rPr lang="en-US" sz="3200" dirty="0"/>
              <a:t>“</a:t>
            </a:r>
            <a:r>
              <a:rPr lang="en-US" sz="3200"/>
              <a:t>fight on your knees</a:t>
            </a:r>
            <a:r>
              <a:rPr lang="en-US" sz="3200" dirty="0"/>
              <a:t>”</a:t>
            </a:r>
          </a:p>
        </p:txBody>
      </p:sp>
    </p:spTree>
    <p:extLst>
      <p:ext uri="{BB962C8B-B14F-4D97-AF65-F5344CB8AC3E}">
        <p14:creationId xmlns:p14="http://schemas.microsoft.com/office/powerpoint/2010/main" val="4200439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lnSpcReduction="10000"/>
          </a:bodyPr>
          <a:lstStyle/>
          <a:p>
            <a:pPr marL="742950" indent="-742950">
              <a:buAutoNum type="arabicPeriod"/>
            </a:pPr>
            <a:r>
              <a:rPr lang="en-US" sz="4000" dirty="0"/>
              <a:t>Forehead</a:t>
            </a:r>
          </a:p>
          <a:p>
            <a:r>
              <a:rPr lang="en-US" sz="4000" dirty="0"/>
              <a:t>		In the garden after supper (LK 22:44)</a:t>
            </a:r>
          </a:p>
          <a:p>
            <a:r>
              <a:rPr lang="en-US" sz="4000" dirty="0"/>
              <a:t>		not my will but yours</a:t>
            </a:r>
          </a:p>
          <a:p>
            <a:r>
              <a:rPr lang="en-US" sz="4000" dirty="0"/>
              <a:t>		(the human will)</a:t>
            </a:r>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896133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a:t>Forehead</a:t>
            </a:r>
          </a:p>
          <a:p>
            <a:pPr marL="742950" indent="-742950">
              <a:buAutoNum type="arabicPeriod"/>
            </a:pPr>
            <a:r>
              <a:rPr lang="en-US" sz="4000"/>
              <a:t>face</a:t>
            </a:r>
          </a:p>
          <a:p>
            <a:endParaRPr lang="en-US" sz="400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600687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fontScale="85000" lnSpcReduction="20000"/>
          </a:bodyPr>
          <a:lstStyle/>
          <a:p>
            <a:r>
              <a:rPr lang="en-US" sz="4000" dirty="0"/>
              <a:t>FACE</a:t>
            </a:r>
          </a:p>
          <a:p>
            <a:r>
              <a:rPr lang="en-US" sz="4000" dirty="0"/>
              <a:t>		Plucked beard and punched </a:t>
            </a:r>
          </a:p>
          <a:p>
            <a:r>
              <a:rPr lang="en-US" sz="4000" dirty="0"/>
              <a:t>			(Isa 50:6, MT 26:67)</a:t>
            </a:r>
          </a:p>
          <a:p>
            <a:r>
              <a:rPr lang="en-US" sz="4000" dirty="0"/>
              <a:t>		his visage was marred</a:t>
            </a:r>
          </a:p>
          <a:p>
            <a:r>
              <a:rPr lang="en-US" sz="4000" dirty="0"/>
              <a:t>		identity  (great struggle today)</a:t>
            </a:r>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88150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a:t>Forehead</a:t>
            </a:r>
          </a:p>
          <a:p>
            <a:pPr marL="742950" indent="-742950">
              <a:buAutoNum type="arabicPeriod"/>
            </a:pPr>
            <a:r>
              <a:rPr lang="en-US" sz="4000"/>
              <a:t>Face</a:t>
            </a:r>
          </a:p>
          <a:p>
            <a:pPr marL="742950" indent="-742950">
              <a:buAutoNum type="arabicPeriod"/>
            </a:pPr>
            <a:r>
              <a:rPr lang="en-US" sz="4000"/>
              <a:t>back</a:t>
            </a:r>
          </a:p>
          <a:p>
            <a:endParaRPr lang="en-US" sz="400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536749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lnSpcReduction="10000"/>
          </a:bodyPr>
          <a:lstStyle/>
          <a:p>
            <a:r>
              <a:rPr lang="en-US" sz="4000" dirty="0"/>
              <a:t>Back (IS 53, John 19:1)</a:t>
            </a:r>
          </a:p>
          <a:p>
            <a:r>
              <a:rPr lang="en-US" sz="4000" dirty="0"/>
              <a:t>	</a:t>
            </a:r>
          </a:p>
          <a:p>
            <a:r>
              <a:rPr lang="en-US" sz="4000" dirty="0"/>
              <a:t>	39 Stripes for healing</a:t>
            </a:r>
          </a:p>
          <a:p>
            <a:r>
              <a:rPr lang="en-US" sz="4000" dirty="0"/>
              <a:t>	the place for carrying burden</a:t>
            </a:r>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428841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lnSpcReduction="10000"/>
          </a:bodyPr>
          <a:lstStyle/>
          <a:p>
            <a:pPr marL="742950" indent="-742950">
              <a:buAutoNum type="arabicPeriod"/>
            </a:pPr>
            <a:r>
              <a:rPr lang="en-US" sz="4000"/>
              <a:t>Forehead</a:t>
            </a:r>
          </a:p>
          <a:p>
            <a:pPr marL="742950" indent="-742950">
              <a:buAutoNum type="arabicPeriod"/>
            </a:pPr>
            <a:r>
              <a:rPr lang="en-US" sz="4000"/>
              <a:t>Face</a:t>
            </a:r>
          </a:p>
          <a:p>
            <a:pPr marL="742950" indent="-742950">
              <a:buAutoNum type="arabicPeriod"/>
            </a:pPr>
            <a:r>
              <a:rPr lang="en-US" sz="4000"/>
              <a:t>Back</a:t>
            </a:r>
          </a:p>
          <a:p>
            <a:pPr marL="742950" indent="-742950">
              <a:buAutoNum type="arabicPeriod"/>
            </a:pPr>
            <a:r>
              <a:rPr lang="en-US" sz="4000"/>
              <a:t>brow</a:t>
            </a:r>
          </a:p>
          <a:p>
            <a:endParaRPr lang="en-US" sz="400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585997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fontScale="85000" lnSpcReduction="20000"/>
          </a:bodyPr>
          <a:lstStyle/>
          <a:p>
            <a:r>
              <a:rPr lang="en-US" sz="4000" dirty="0"/>
              <a:t>Brow (</a:t>
            </a:r>
            <a:r>
              <a:rPr lang="en-US" sz="4000" dirty="0" err="1"/>
              <a:t>jN</a:t>
            </a:r>
            <a:r>
              <a:rPr lang="en-US" sz="4000" dirty="0"/>
              <a:t> 19:2)</a:t>
            </a:r>
          </a:p>
          <a:p>
            <a:r>
              <a:rPr lang="en-US" sz="4000" dirty="0"/>
              <a:t>		“crown of thorns”</a:t>
            </a:r>
          </a:p>
          <a:p>
            <a:r>
              <a:rPr lang="en-US" sz="4000" dirty="0"/>
              <a:t>		Thought life / the furrowed brow</a:t>
            </a:r>
          </a:p>
          <a:p>
            <a:r>
              <a:rPr lang="en-US" sz="4000" dirty="0"/>
              <a:t>		anxiety</a:t>
            </a:r>
          </a:p>
          <a:p>
            <a:r>
              <a:rPr lang="en-US" sz="4000" dirty="0"/>
              <a:t>		DESIRES&gt;thoughts&gt;words&gt;actions</a:t>
            </a:r>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264991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r>
              <a:rPr lang="en-US" sz="4000" dirty="0">
                <a:solidFill>
                  <a:srgbClr val="C00000"/>
                </a:solidFill>
              </a:rPr>
              <a:t>5.</a:t>
            </a:r>
            <a:r>
              <a:rPr lang="en-US" sz="4000" dirty="0"/>
              <a:t>	hands</a:t>
            </a:r>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99305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fontScale="85000" lnSpcReduction="20000"/>
          </a:bodyPr>
          <a:lstStyle/>
          <a:p>
            <a:r>
              <a:rPr lang="en-US" sz="4000" dirty="0"/>
              <a:t>Hands (Jn 19:18)</a:t>
            </a:r>
          </a:p>
          <a:p>
            <a:endParaRPr lang="en-US" sz="4000" dirty="0"/>
          </a:p>
          <a:p>
            <a:r>
              <a:rPr lang="en-US" sz="4000" dirty="0"/>
              <a:t>	Large spikes driven in immobilizing</a:t>
            </a:r>
          </a:p>
          <a:p>
            <a:r>
              <a:rPr lang="en-US" sz="4000" dirty="0"/>
              <a:t>	behavior patterns and actions</a:t>
            </a:r>
          </a:p>
          <a:p>
            <a:r>
              <a:rPr lang="en-US" sz="4000" dirty="0"/>
              <a:t>	condemnation is defeated here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40737708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startAt="5"/>
            </a:pPr>
            <a:r>
              <a:rPr lang="en-US" sz="4000" dirty="0"/>
              <a:t>Hands</a:t>
            </a:r>
          </a:p>
          <a:p>
            <a:pPr marL="742950" indent="-742950">
              <a:buAutoNum type="arabicPeriod" startAt="5"/>
            </a:pPr>
            <a:r>
              <a:rPr lang="en-US" sz="4000" dirty="0"/>
              <a:t>FEET</a:t>
            </a:r>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421541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lnSpcReduction="10000"/>
          </a:bodyPr>
          <a:lstStyle/>
          <a:p>
            <a:r>
              <a:rPr lang="en-US" sz="3600"/>
              <a:t>Dear friends,  although I was very eager to write to you about the salvation we share, I felt compelled to write and urge you to </a:t>
            </a:r>
            <a:r>
              <a:rPr lang="en-US" sz="3600" u="sng"/>
              <a:t>contend for the faith</a:t>
            </a:r>
            <a:r>
              <a:rPr lang="en-US" sz="3600"/>
              <a:t> that was once for all entrusted to God’s holy people.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Jude 3</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653874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fontScale="55000" lnSpcReduction="20000"/>
          </a:bodyPr>
          <a:lstStyle/>
          <a:p>
            <a:r>
              <a:rPr lang="en-US" sz="4000" dirty="0"/>
              <a:t>Feet</a:t>
            </a:r>
          </a:p>
          <a:p>
            <a:endParaRPr lang="en-US" sz="4000" dirty="0"/>
          </a:p>
          <a:p>
            <a:r>
              <a:rPr lang="en-US" sz="4000" dirty="0"/>
              <a:t>	IMMOBILIZED</a:t>
            </a:r>
          </a:p>
          <a:p>
            <a:r>
              <a:rPr lang="en-US" sz="4000" dirty="0"/>
              <a:t>	the walk of life (Psalm 1)</a:t>
            </a:r>
          </a:p>
          <a:p>
            <a:r>
              <a:rPr lang="en-US" sz="4000" dirty="0"/>
              <a:t>	paths/wisdom/ways</a:t>
            </a:r>
          </a:p>
          <a:p>
            <a:r>
              <a:rPr lang="en-US" sz="4000" dirty="0"/>
              <a:t>	Beautiful feet (RM 3:15 &gt; RM 10:15) (feet swift to shed blood &gt; feet 			bringing good news)</a:t>
            </a:r>
          </a:p>
          <a:p>
            <a:endParaRPr lang="en-US" sz="4000" dirty="0"/>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427007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startAt="5"/>
            </a:pPr>
            <a:r>
              <a:rPr lang="en-US" sz="4000" dirty="0"/>
              <a:t>Hands</a:t>
            </a:r>
          </a:p>
          <a:p>
            <a:pPr marL="742950" indent="-742950">
              <a:buAutoNum type="arabicPeriod" startAt="5"/>
            </a:pPr>
            <a:r>
              <a:rPr lang="en-US" sz="4000" dirty="0"/>
              <a:t>FEET</a:t>
            </a:r>
          </a:p>
          <a:p>
            <a:pPr marL="742950" indent="-742950">
              <a:buAutoNum type="arabicPeriod" startAt="5"/>
            </a:pPr>
            <a:r>
              <a:rPr lang="en-US" sz="4000" dirty="0"/>
              <a:t>heart</a:t>
            </a:r>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086892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fontScale="70000" lnSpcReduction="20000"/>
          </a:bodyPr>
          <a:lstStyle/>
          <a:p>
            <a:r>
              <a:rPr lang="en-US" sz="4000" dirty="0"/>
              <a:t>HEART (John 19:34)</a:t>
            </a:r>
          </a:p>
          <a:p>
            <a:endParaRPr lang="en-US" sz="4000" dirty="0"/>
          </a:p>
          <a:p>
            <a:r>
              <a:rPr lang="en-US" sz="4000" dirty="0"/>
              <a:t>	deep wounds – water and blood separate</a:t>
            </a:r>
          </a:p>
          <a:p>
            <a:r>
              <a:rPr lang="en-US" sz="4000" dirty="0"/>
              <a:t>	issues that separate people from life giving 			sources</a:t>
            </a:r>
          </a:p>
          <a:p>
            <a:r>
              <a:rPr lang="en-US" sz="4000" dirty="0"/>
              <a:t>	deep offenses and roots of bitterness</a:t>
            </a:r>
          </a:p>
          <a:p>
            <a:endParaRPr lang="en-US" sz="4000" dirty="0"/>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57077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721332" cy="3307976"/>
          </a:xfrm>
        </p:spPr>
        <p:txBody>
          <a:bodyPr>
            <a:normAutofit fontScale="70000" lnSpcReduction="20000"/>
          </a:bodyPr>
          <a:lstStyle/>
          <a:p>
            <a:r>
              <a:rPr lang="en-US" sz="4000" dirty="0"/>
              <a:t>CONCLUSION:</a:t>
            </a:r>
          </a:p>
          <a:p>
            <a:endParaRPr lang="en-US" sz="1900" dirty="0"/>
          </a:p>
          <a:p>
            <a:pPr algn="ctr"/>
            <a:r>
              <a:rPr lang="en-US" sz="4000" dirty="0"/>
              <a:t>We cannot afford to merely pray for ourselves.  We must look at the cross and connect the blood that was shed then and there with the one, here and now, for whom it was shed.  We are in effect “pleading the blood”</a:t>
            </a:r>
          </a:p>
          <a:p>
            <a:pPr marL="742950" indent="-742950">
              <a:buAutoNum type="arabicPeriod"/>
            </a:pPr>
            <a:endParaRPr lang="en-US" sz="4000" dirty="0"/>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069564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92500" lnSpcReduction="20000"/>
          </a:bodyPr>
          <a:lstStyle/>
          <a:p>
            <a:r>
              <a:rPr lang="en-US" sz="4800"/>
              <a:t>“I looked </a:t>
            </a:r>
            <a:r>
              <a:rPr lang="en-US" sz="4800" dirty="0"/>
              <a:t>for </a:t>
            </a:r>
            <a:r>
              <a:rPr lang="en-US" sz="4800"/>
              <a:t>someone among them who would build up the wall </a:t>
            </a:r>
            <a:r>
              <a:rPr lang="en-US" sz="4800" dirty="0"/>
              <a:t>and </a:t>
            </a:r>
            <a:r>
              <a:rPr lang="en-US" sz="4800"/>
              <a:t>stand before me </a:t>
            </a:r>
            <a:r>
              <a:rPr lang="en-US" sz="4800" dirty="0"/>
              <a:t>in the </a:t>
            </a:r>
            <a:r>
              <a:rPr lang="en-US" sz="4800"/>
              <a:t>gap on behalf </a:t>
            </a:r>
            <a:r>
              <a:rPr lang="en-US" sz="4800" dirty="0"/>
              <a:t>of the </a:t>
            </a:r>
            <a:r>
              <a:rPr lang="en-US" sz="4800"/>
              <a:t>land so I would not have to destroy it</a:t>
            </a:r>
            <a:r>
              <a:rPr lang="en-US" sz="4800" dirty="0"/>
              <a:t>, </a:t>
            </a:r>
            <a:r>
              <a:rPr lang="en-US" sz="4800"/>
              <a:t>but I found no one</a:t>
            </a:r>
            <a:r>
              <a:rPr lang="en-US" sz="4800" dirty="0"/>
              <a:t>.</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Ezekiel 22:30</a:t>
            </a:r>
            <a:endParaRPr lang="en-US" sz="3200" dirty="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514198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70000" lnSpcReduction="20000"/>
          </a:bodyPr>
          <a:lstStyle/>
          <a:p>
            <a:r>
              <a:rPr lang="en-US" sz="4800"/>
              <a:t>For the sake of his great name the LORD will not reject his people, because the LORD was pleased to make you his own. As for me, far be it from me that I should sin against the LORD by failing to pray for you. And I will teach you the way that is good and right.</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1 Samuel 12:22-23</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164065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85000" lnSpcReduction="10000"/>
          </a:bodyPr>
          <a:lstStyle/>
          <a:p>
            <a:r>
              <a:rPr lang="en-US" sz="4800" dirty="0"/>
              <a:t>“Simon, Simon, Satan has asked to sift all of you as wheat.  But I have prayed for you, Simon, that your faith may not fail. And when you have turned back, strengthen your brothers.”</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Luke 22:31-31</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922588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1227552" y="121024"/>
            <a:ext cx="9457150" cy="3307976"/>
          </a:xfrm>
        </p:spPr>
        <p:txBody>
          <a:bodyPr>
            <a:normAutofit/>
          </a:bodyPr>
          <a:lstStyle/>
          <a:p>
            <a:r>
              <a:rPr lang="en-US" sz="4000" dirty="0"/>
              <a:t>Believers are called to be priests representing god to others and representing others to god.</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825019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5400"/>
              <a:t>Intercession is engaging in battle over the spiritual condition of another</a:t>
            </a:r>
            <a:endParaRPr lang="en-US" sz="54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877648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92500" lnSpcReduction="10000"/>
          </a:bodyPr>
          <a:lstStyle/>
          <a:p>
            <a:r>
              <a:rPr lang="en-US" sz="5400" dirty="0"/>
              <a:t>The blood is a central part of priesthood – the blood of </a:t>
            </a:r>
            <a:r>
              <a:rPr lang="en-US" sz="5400" dirty="0" err="1"/>
              <a:t>jesus</a:t>
            </a:r>
            <a:r>
              <a:rPr lang="en-US" sz="5400" dirty="0"/>
              <a:t> is the central part of our priesthood.</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961937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a:t>Forehead</a:t>
            </a:r>
          </a:p>
          <a:p>
            <a:endParaRPr lang="en-US" sz="400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76200350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10033</TotalTime>
  <Words>525</Words>
  <Application>Microsoft Office PowerPoint</Application>
  <PresentationFormat>Widescreen</PresentationFormat>
  <Paragraphs>66</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Gill Sans MT</vt:lpstr>
      <vt:lpstr>Gallery</vt:lpstr>
      <vt:lpstr>CONTEND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CONTEND</dc:title>
  <dc:creator>Douglas Martin</dc:creator>
  <cp:lastModifiedBy>Douglas Martin</cp:lastModifiedBy>
  <cp:revision>3</cp:revision>
  <cp:lastPrinted>2021-01-31T14:37:48Z</cp:lastPrinted>
  <dcterms:created xsi:type="dcterms:W3CDTF">2021-01-16T18:27:00Z</dcterms:created>
  <dcterms:modified xsi:type="dcterms:W3CDTF">2021-03-07T14:41:11Z</dcterms:modified>
</cp:coreProperties>
</file>