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9" r:id="rId4"/>
    <p:sldId id="259" r:id="rId5"/>
    <p:sldId id="260" r:id="rId6"/>
    <p:sldId id="261" r:id="rId7"/>
    <p:sldId id="262" r:id="rId8"/>
    <p:sldId id="265" r:id="rId9"/>
    <p:sldId id="266" r:id="rId10"/>
    <p:sldId id="267" r:id="rId11"/>
    <p:sldId id="268" r:id="rId12"/>
    <p:sldId id="280" r:id="rId13"/>
    <p:sldId id="272" r:id="rId14"/>
    <p:sldId id="269" r:id="rId15"/>
    <p:sldId id="270" r:id="rId16"/>
    <p:sldId id="271" r:id="rId17"/>
    <p:sldId id="274" r:id="rId18"/>
    <p:sldId id="277" r:id="rId19"/>
    <p:sldId id="275" r:id="rId20"/>
    <p:sldId id="278"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varScale="1">
      <p:scale>
        <a:sx n="100" d="100"/>
        <a:sy n="100" d="100"/>
      </p:scale>
      <p:origin x="0" y="-46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ynthia Thomas" userId="d830af40acf62172" providerId="LiveId" clId="{34DAF3DA-D949-47B2-8987-111AB67312D7}"/>
    <pc:docChg chg="custSel addSld delSld modSld sldOrd">
      <pc:chgData name="Cynthia Thomas" userId="d830af40acf62172" providerId="LiveId" clId="{34DAF3DA-D949-47B2-8987-111AB67312D7}" dt="2021-03-03T14:25:42.102" v="988"/>
      <pc:docMkLst>
        <pc:docMk/>
      </pc:docMkLst>
      <pc:sldChg chg="modSp mod">
        <pc:chgData name="Cynthia Thomas" userId="d830af40acf62172" providerId="LiveId" clId="{34DAF3DA-D949-47B2-8987-111AB67312D7}" dt="2021-02-27T16:41:48.377" v="854" actId="255"/>
        <pc:sldMkLst>
          <pc:docMk/>
          <pc:sldMk cId="2033939941" sldId="257"/>
        </pc:sldMkLst>
        <pc:spChg chg="mod">
          <ac:chgData name="Cynthia Thomas" userId="d830af40acf62172" providerId="LiveId" clId="{34DAF3DA-D949-47B2-8987-111AB67312D7}" dt="2021-02-27T16:41:48.377" v="854" actId="255"/>
          <ac:spMkLst>
            <pc:docMk/>
            <pc:sldMk cId="2033939941" sldId="257"/>
            <ac:spMk id="3" creationId="{5D8514D9-3350-4125-8FE4-B29BC2BA1199}"/>
          </ac:spMkLst>
        </pc:spChg>
      </pc:sldChg>
      <pc:sldChg chg="modSp del mod">
        <pc:chgData name="Cynthia Thomas" userId="d830af40acf62172" providerId="LiveId" clId="{34DAF3DA-D949-47B2-8987-111AB67312D7}" dt="2021-03-03T14:02:01.612" v="967" actId="2696"/>
        <pc:sldMkLst>
          <pc:docMk/>
          <pc:sldMk cId="2597909143" sldId="258"/>
        </pc:sldMkLst>
        <pc:spChg chg="mod">
          <ac:chgData name="Cynthia Thomas" userId="d830af40acf62172" providerId="LiveId" clId="{34DAF3DA-D949-47B2-8987-111AB67312D7}" dt="2021-02-27T16:42:07.215" v="857" actId="255"/>
          <ac:spMkLst>
            <pc:docMk/>
            <pc:sldMk cId="2597909143" sldId="258"/>
            <ac:spMk id="3" creationId="{B1084FE8-44E8-453F-8428-0907F09BE72B}"/>
          </ac:spMkLst>
        </pc:spChg>
      </pc:sldChg>
      <pc:sldChg chg="modSp mod">
        <pc:chgData name="Cynthia Thomas" userId="d830af40acf62172" providerId="LiveId" clId="{34DAF3DA-D949-47B2-8987-111AB67312D7}" dt="2021-02-27T16:42:53.569" v="865" actId="122"/>
        <pc:sldMkLst>
          <pc:docMk/>
          <pc:sldMk cId="2643775940" sldId="259"/>
        </pc:sldMkLst>
        <pc:spChg chg="mod">
          <ac:chgData name="Cynthia Thomas" userId="d830af40acf62172" providerId="LiveId" clId="{34DAF3DA-D949-47B2-8987-111AB67312D7}" dt="2021-02-27T16:42:53.569" v="865" actId="122"/>
          <ac:spMkLst>
            <pc:docMk/>
            <pc:sldMk cId="2643775940" sldId="259"/>
            <ac:spMk id="3" creationId="{04F4F87B-4096-467F-A9B6-5BF7DAB0ECAE}"/>
          </ac:spMkLst>
        </pc:spChg>
      </pc:sldChg>
      <pc:sldChg chg="modSp del mod">
        <pc:chgData name="Cynthia Thomas" userId="d830af40acf62172" providerId="LiveId" clId="{34DAF3DA-D949-47B2-8987-111AB67312D7}" dt="2021-03-03T14:13:59.380" v="976" actId="2696"/>
        <pc:sldMkLst>
          <pc:docMk/>
          <pc:sldMk cId="3331925096" sldId="263"/>
        </pc:sldMkLst>
        <pc:spChg chg="mod">
          <ac:chgData name="Cynthia Thomas" userId="d830af40acf62172" providerId="LiveId" clId="{34DAF3DA-D949-47B2-8987-111AB67312D7}" dt="2021-02-27T16:43:43.129" v="869" actId="27636"/>
          <ac:spMkLst>
            <pc:docMk/>
            <pc:sldMk cId="3331925096" sldId="263"/>
            <ac:spMk id="3" creationId="{94F71186-F8F0-4A4B-83DF-5C9F44DF32B5}"/>
          </ac:spMkLst>
        </pc:spChg>
      </pc:sldChg>
      <pc:sldChg chg="modSp del mod ord">
        <pc:chgData name="Cynthia Thomas" userId="d830af40acf62172" providerId="LiveId" clId="{34DAF3DA-D949-47B2-8987-111AB67312D7}" dt="2021-03-03T14:16:12.166" v="979" actId="2696"/>
        <pc:sldMkLst>
          <pc:docMk/>
          <pc:sldMk cId="3699397266" sldId="264"/>
        </pc:sldMkLst>
        <pc:spChg chg="mod">
          <ac:chgData name="Cynthia Thomas" userId="d830af40acf62172" providerId="LiveId" clId="{34DAF3DA-D949-47B2-8987-111AB67312D7}" dt="2021-02-27T16:44:03.047" v="872" actId="122"/>
          <ac:spMkLst>
            <pc:docMk/>
            <pc:sldMk cId="3699397266" sldId="264"/>
            <ac:spMk id="3" creationId="{0AFD45BF-7983-47E0-93B0-C907D0A31633}"/>
          </ac:spMkLst>
        </pc:spChg>
      </pc:sldChg>
      <pc:sldChg chg="modSp new mod">
        <pc:chgData name="Cynthia Thomas" userId="d830af40acf62172" providerId="LiveId" clId="{34DAF3DA-D949-47B2-8987-111AB67312D7}" dt="2021-02-27T16:44:21.150" v="874" actId="14100"/>
        <pc:sldMkLst>
          <pc:docMk/>
          <pc:sldMk cId="3645016842" sldId="265"/>
        </pc:sldMkLst>
        <pc:spChg chg="mod">
          <ac:chgData name="Cynthia Thomas" userId="d830af40acf62172" providerId="LiveId" clId="{34DAF3DA-D949-47B2-8987-111AB67312D7}" dt="2021-02-27T16:44:21.150" v="874" actId="14100"/>
          <ac:spMkLst>
            <pc:docMk/>
            <pc:sldMk cId="3645016842" sldId="265"/>
            <ac:spMk id="3" creationId="{59021903-0D56-4C3A-B0AF-085B3F4785DF}"/>
          </ac:spMkLst>
        </pc:spChg>
      </pc:sldChg>
      <pc:sldChg chg="modSp new mod">
        <pc:chgData name="Cynthia Thomas" userId="d830af40acf62172" providerId="LiveId" clId="{34DAF3DA-D949-47B2-8987-111AB67312D7}" dt="2021-02-27T16:44:48.741" v="877" actId="255"/>
        <pc:sldMkLst>
          <pc:docMk/>
          <pc:sldMk cId="3141235932" sldId="266"/>
        </pc:sldMkLst>
        <pc:spChg chg="mod">
          <ac:chgData name="Cynthia Thomas" userId="d830af40acf62172" providerId="LiveId" clId="{34DAF3DA-D949-47B2-8987-111AB67312D7}" dt="2021-02-27T16:44:48.741" v="877" actId="255"/>
          <ac:spMkLst>
            <pc:docMk/>
            <pc:sldMk cId="3141235932" sldId="266"/>
            <ac:spMk id="3" creationId="{FF1A069A-730B-4247-BB8F-6A2C0DBD050C}"/>
          </ac:spMkLst>
        </pc:spChg>
      </pc:sldChg>
      <pc:sldChg chg="modSp new mod">
        <pc:chgData name="Cynthia Thomas" userId="d830af40acf62172" providerId="LiveId" clId="{34DAF3DA-D949-47B2-8987-111AB67312D7}" dt="2021-03-03T14:16:46.858" v="981" actId="20577"/>
        <pc:sldMkLst>
          <pc:docMk/>
          <pc:sldMk cId="3030606595" sldId="267"/>
        </pc:sldMkLst>
        <pc:spChg chg="mod">
          <ac:chgData name="Cynthia Thomas" userId="d830af40acf62172" providerId="LiveId" clId="{34DAF3DA-D949-47B2-8987-111AB67312D7}" dt="2021-02-27T16:21:10.841" v="200" actId="20577"/>
          <ac:spMkLst>
            <pc:docMk/>
            <pc:sldMk cId="3030606595" sldId="267"/>
            <ac:spMk id="2" creationId="{2292304F-6386-4F90-808E-1347BACF70C9}"/>
          </ac:spMkLst>
        </pc:spChg>
        <pc:spChg chg="mod">
          <ac:chgData name="Cynthia Thomas" userId="d830af40acf62172" providerId="LiveId" clId="{34DAF3DA-D949-47B2-8987-111AB67312D7}" dt="2021-03-03T14:16:46.858" v="981" actId="20577"/>
          <ac:spMkLst>
            <pc:docMk/>
            <pc:sldMk cId="3030606595" sldId="267"/>
            <ac:spMk id="3" creationId="{9A8C399F-40F2-4D76-B230-3089D39BA513}"/>
          </ac:spMkLst>
        </pc:spChg>
      </pc:sldChg>
      <pc:sldChg chg="modSp new mod">
        <pc:chgData name="Cynthia Thomas" userId="d830af40acf62172" providerId="LiveId" clId="{34DAF3DA-D949-47B2-8987-111AB67312D7}" dt="2021-02-27T16:45:30.832" v="882" actId="5793"/>
        <pc:sldMkLst>
          <pc:docMk/>
          <pc:sldMk cId="2677542063" sldId="268"/>
        </pc:sldMkLst>
        <pc:spChg chg="mod">
          <ac:chgData name="Cynthia Thomas" userId="d830af40acf62172" providerId="LiveId" clId="{34DAF3DA-D949-47B2-8987-111AB67312D7}" dt="2021-02-27T16:45:30.832" v="882" actId="5793"/>
          <ac:spMkLst>
            <pc:docMk/>
            <pc:sldMk cId="2677542063" sldId="268"/>
            <ac:spMk id="3" creationId="{CAADE3D6-50A6-420C-8721-0B1D234FE4E9}"/>
          </ac:spMkLst>
        </pc:spChg>
      </pc:sldChg>
      <pc:sldChg chg="modSp new mod">
        <pc:chgData name="Cynthia Thomas" userId="d830af40acf62172" providerId="LiveId" clId="{34DAF3DA-D949-47B2-8987-111AB67312D7}" dt="2021-03-03T14:16:38.619" v="980" actId="20577"/>
        <pc:sldMkLst>
          <pc:docMk/>
          <pc:sldMk cId="4121015392" sldId="269"/>
        </pc:sldMkLst>
        <pc:spChg chg="mod">
          <ac:chgData name="Cynthia Thomas" userId="d830af40acf62172" providerId="LiveId" clId="{34DAF3DA-D949-47B2-8987-111AB67312D7}" dt="2021-02-27T16:31:50.527" v="321" actId="20577"/>
          <ac:spMkLst>
            <pc:docMk/>
            <pc:sldMk cId="4121015392" sldId="269"/>
            <ac:spMk id="2" creationId="{981E06D6-0890-470F-AADF-FB106BCE66FD}"/>
          </ac:spMkLst>
        </pc:spChg>
        <pc:spChg chg="mod">
          <ac:chgData name="Cynthia Thomas" userId="d830af40acf62172" providerId="LiveId" clId="{34DAF3DA-D949-47B2-8987-111AB67312D7}" dt="2021-03-03T14:16:38.619" v="980" actId="20577"/>
          <ac:spMkLst>
            <pc:docMk/>
            <pc:sldMk cId="4121015392" sldId="269"/>
            <ac:spMk id="3" creationId="{63F56D34-39B4-4681-BBEE-A464D77F13C4}"/>
          </ac:spMkLst>
        </pc:spChg>
      </pc:sldChg>
      <pc:sldChg chg="modSp new mod">
        <pc:chgData name="Cynthia Thomas" userId="d830af40acf62172" providerId="LiveId" clId="{34DAF3DA-D949-47B2-8987-111AB67312D7}" dt="2021-02-27T16:46:28.042" v="893" actId="5793"/>
        <pc:sldMkLst>
          <pc:docMk/>
          <pc:sldMk cId="1711927115" sldId="270"/>
        </pc:sldMkLst>
        <pc:spChg chg="mod">
          <ac:chgData name="Cynthia Thomas" userId="d830af40acf62172" providerId="LiveId" clId="{34DAF3DA-D949-47B2-8987-111AB67312D7}" dt="2021-02-27T16:46:28.042" v="893" actId="5793"/>
          <ac:spMkLst>
            <pc:docMk/>
            <pc:sldMk cId="1711927115" sldId="270"/>
            <ac:spMk id="3" creationId="{1D503DD3-3E28-4435-AEC5-EC2CBB21ED32}"/>
          </ac:spMkLst>
        </pc:spChg>
      </pc:sldChg>
      <pc:sldChg chg="modSp new mod">
        <pc:chgData name="Cynthia Thomas" userId="d830af40acf62172" providerId="LiveId" clId="{34DAF3DA-D949-47B2-8987-111AB67312D7}" dt="2021-02-27T16:46:45.267" v="898" actId="27636"/>
        <pc:sldMkLst>
          <pc:docMk/>
          <pc:sldMk cId="4213649384" sldId="271"/>
        </pc:sldMkLst>
        <pc:spChg chg="mod">
          <ac:chgData name="Cynthia Thomas" userId="d830af40acf62172" providerId="LiveId" clId="{34DAF3DA-D949-47B2-8987-111AB67312D7}" dt="2021-02-27T16:46:45.267" v="898" actId="27636"/>
          <ac:spMkLst>
            <pc:docMk/>
            <pc:sldMk cId="4213649384" sldId="271"/>
            <ac:spMk id="3" creationId="{3DD0C6BB-6D14-47A8-99D8-464E45963A59}"/>
          </ac:spMkLst>
        </pc:spChg>
      </pc:sldChg>
      <pc:sldChg chg="modSp new mod">
        <pc:chgData name="Cynthia Thomas" userId="d830af40acf62172" providerId="LiveId" clId="{34DAF3DA-D949-47B2-8987-111AB67312D7}" dt="2021-02-27T16:45:52.589" v="886" actId="14100"/>
        <pc:sldMkLst>
          <pc:docMk/>
          <pc:sldMk cId="2280868395" sldId="272"/>
        </pc:sldMkLst>
        <pc:spChg chg="mod">
          <ac:chgData name="Cynthia Thomas" userId="d830af40acf62172" providerId="LiveId" clId="{34DAF3DA-D949-47B2-8987-111AB67312D7}" dt="2021-02-27T16:45:52.589" v="886" actId="14100"/>
          <ac:spMkLst>
            <pc:docMk/>
            <pc:sldMk cId="2280868395" sldId="272"/>
            <ac:spMk id="3" creationId="{236F4143-A569-422D-B17D-43D548B41291}"/>
          </ac:spMkLst>
        </pc:spChg>
      </pc:sldChg>
      <pc:sldChg chg="new del">
        <pc:chgData name="Cynthia Thomas" userId="d830af40acf62172" providerId="LiveId" clId="{34DAF3DA-D949-47B2-8987-111AB67312D7}" dt="2021-02-27T16:40:11.040" v="849" actId="2696"/>
        <pc:sldMkLst>
          <pc:docMk/>
          <pc:sldMk cId="743791295" sldId="273"/>
        </pc:sldMkLst>
      </pc:sldChg>
      <pc:sldChg chg="modSp new mod">
        <pc:chgData name="Cynthia Thomas" userId="d830af40acf62172" providerId="LiveId" clId="{34DAF3DA-D949-47B2-8987-111AB67312D7}" dt="2021-02-27T17:07:56.251" v="959" actId="20577"/>
        <pc:sldMkLst>
          <pc:docMk/>
          <pc:sldMk cId="4275647349" sldId="274"/>
        </pc:sldMkLst>
        <pc:spChg chg="mod">
          <ac:chgData name="Cynthia Thomas" userId="d830af40acf62172" providerId="LiveId" clId="{34DAF3DA-D949-47B2-8987-111AB67312D7}" dt="2021-02-27T17:07:56.251" v="959" actId="20577"/>
          <ac:spMkLst>
            <pc:docMk/>
            <pc:sldMk cId="4275647349" sldId="274"/>
            <ac:spMk id="2" creationId="{DA911387-B913-4A5C-B620-70F2FA7C3AAD}"/>
          </ac:spMkLst>
        </pc:spChg>
        <pc:spChg chg="mod">
          <ac:chgData name="Cynthia Thomas" userId="d830af40acf62172" providerId="LiveId" clId="{34DAF3DA-D949-47B2-8987-111AB67312D7}" dt="2021-02-27T16:47:02.530" v="901" actId="255"/>
          <ac:spMkLst>
            <pc:docMk/>
            <pc:sldMk cId="4275647349" sldId="274"/>
            <ac:spMk id="3" creationId="{B115F5D1-E781-4789-9084-8485A61C24EC}"/>
          </ac:spMkLst>
        </pc:spChg>
      </pc:sldChg>
      <pc:sldChg chg="modSp new mod">
        <pc:chgData name="Cynthia Thomas" userId="d830af40acf62172" providerId="LiveId" clId="{34DAF3DA-D949-47B2-8987-111AB67312D7}" dt="2021-02-27T17:08:03.920" v="966" actId="20577"/>
        <pc:sldMkLst>
          <pc:docMk/>
          <pc:sldMk cId="4016926073" sldId="275"/>
        </pc:sldMkLst>
        <pc:spChg chg="mod">
          <ac:chgData name="Cynthia Thomas" userId="d830af40acf62172" providerId="LiveId" clId="{34DAF3DA-D949-47B2-8987-111AB67312D7}" dt="2021-02-27T17:08:03.920" v="966" actId="20577"/>
          <ac:spMkLst>
            <pc:docMk/>
            <pc:sldMk cId="4016926073" sldId="275"/>
            <ac:spMk id="2" creationId="{B71EE18F-F833-4FE6-BC94-7F911B07B2F9}"/>
          </ac:spMkLst>
        </pc:spChg>
        <pc:spChg chg="mod">
          <ac:chgData name="Cynthia Thomas" userId="d830af40acf62172" providerId="LiveId" clId="{34DAF3DA-D949-47B2-8987-111AB67312D7}" dt="2021-02-27T16:47:24.896" v="905" actId="255"/>
          <ac:spMkLst>
            <pc:docMk/>
            <pc:sldMk cId="4016926073" sldId="275"/>
            <ac:spMk id="3" creationId="{B597B41F-6311-432B-99DA-03C9A4AC3A89}"/>
          </ac:spMkLst>
        </pc:spChg>
      </pc:sldChg>
      <pc:sldChg chg="modSp new mod">
        <pc:chgData name="Cynthia Thomas" userId="d830af40acf62172" providerId="LiveId" clId="{34DAF3DA-D949-47B2-8987-111AB67312D7}" dt="2021-02-27T16:48:27.145" v="919" actId="20577"/>
        <pc:sldMkLst>
          <pc:docMk/>
          <pc:sldMk cId="1028934670" sldId="276"/>
        </pc:sldMkLst>
        <pc:spChg chg="mod">
          <ac:chgData name="Cynthia Thomas" userId="d830af40acf62172" providerId="LiveId" clId="{34DAF3DA-D949-47B2-8987-111AB67312D7}" dt="2021-02-27T16:36:34.303" v="380" actId="20577"/>
          <ac:spMkLst>
            <pc:docMk/>
            <pc:sldMk cId="1028934670" sldId="276"/>
            <ac:spMk id="2" creationId="{484759CA-3B0F-4183-838B-E7A165ED5353}"/>
          </ac:spMkLst>
        </pc:spChg>
        <pc:spChg chg="mod">
          <ac:chgData name="Cynthia Thomas" userId="d830af40acf62172" providerId="LiveId" clId="{34DAF3DA-D949-47B2-8987-111AB67312D7}" dt="2021-02-27T16:48:27.145" v="919" actId="20577"/>
          <ac:spMkLst>
            <pc:docMk/>
            <pc:sldMk cId="1028934670" sldId="276"/>
            <ac:spMk id="3" creationId="{98D0BAD4-0CFC-49BA-8B95-08D8F135A3EC}"/>
          </ac:spMkLst>
        </pc:spChg>
      </pc:sldChg>
      <pc:sldChg chg="modSp new mod">
        <pc:chgData name="Cynthia Thomas" userId="d830af40acf62172" providerId="LiveId" clId="{34DAF3DA-D949-47B2-8987-111AB67312D7}" dt="2021-02-27T17:04:17.067" v="933" actId="20577"/>
        <pc:sldMkLst>
          <pc:docMk/>
          <pc:sldMk cId="1204878584" sldId="277"/>
        </pc:sldMkLst>
        <pc:spChg chg="mod">
          <ac:chgData name="Cynthia Thomas" userId="d830af40acf62172" providerId="LiveId" clId="{34DAF3DA-D949-47B2-8987-111AB67312D7}" dt="2021-02-27T17:04:17.067" v="933" actId="20577"/>
          <ac:spMkLst>
            <pc:docMk/>
            <pc:sldMk cId="1204878584" sldId="277"/>
            <ac:spMk id="3" creationId="{F26B8FBA-8B9D-4F48-BDB7-C04DF643C66D}"/>
          </ac:spMkLst>
        </pc:spChg>
      </pc:sldChg>
      <pc:sldChg chg="modSp new mod">
        <pc:chgData name="Cynthia Thomas" userId="d830af40acf62172" providerId="LiveId" clId="{34DAF3DA-D949-47B2-8987-111AB67312D7}" dt="2021-02-27T17:07:24.903" v="948" actId="255"/>
        <pc:sldMkLst>
          <pc:docMk/>
          <pc:sldMk cId="3347588576" sldId="278"/>
        </pc:sldMkLst>
        <pc:spChg chg="mod">
          <ac:chgData name="Cynthia Thomas" userId="d830af40acf62172" providerId="LiveId" clId="{34DAF3DA-D949-47B2-8987-111AB67312D7}" dt="2021-02-27T17:07:24.903" v="948" actId="255"/>
          <ac:spMkLst>
            <pc:docMk/>
            <pc:sldMk cId="3347588576" sldId="278"/>
            <ac:spMk id="3" creationId="{133D7D50-A779-4345-8373-D12C02D75485}"/>
          </ac:spMkLst>
        </pc:spChg>
      </pc:sldChg>
      <pc:sldChg chg="addSp delSp modSp new mod">
        <pc:chgData name="Cynthia Thomas" userId="d830af40acf62172" providerId="LiveId" clId="{34DAF3DA-D949-47B2-8987-111AB67312D7}" dt="2021-03-03T14:05:18.328" v="975" actId="14100"/>
        <pc:sldMkLst>
          <pc:docMk/>
          <pc:sldMk cId="3279804595" sldId="279"/>
        </pc:sldMkLst>
        <pc:spChg chg="del mod">
          <ac:chgData name="Cynthia Thomas" userId="d830af40acf62172" providerId="LiveId" clId="{34DAF3DA-D949-47B2-8987-111AB67312D7}" dt="2021-03-03T14:05:01.702" v="970"/>
          <ac:spMkLst>
            <pc:docMk/>
            <pc:sldMk cId="3279804595" sldId="279"/>
            <ac:spMk id="3" creationId="{C61E7BFF-012F-4778-B72F-37C932E72AA2}"/>
          </ac:spMkLst>
        </pc:spChg>
        <pc:picChg chg="add mod">
          <ac:chgData name="Cynthia Thomas" userId="d830af40acf62172" providerId="LiveId" clId="{34DAF3DA-D949-47B2-8987-111AB67312D7}" dt="2021-03-03T14:05:18.328" v="975" actId="14100"/>
          <ac:picMkLst>
            <pc:docMk/>
            <pc:sldMk cId="3279804595" sldId="279"/>
            <ac:picMk id="1026" creationId="{F9991CBD-8E4B-42CA-9461-CF8E941F14F0}"/>
          </ac:picMkLst>
        </pc:picChg>
      </pc:sldChg>
      <pc:sldChg chg="modSp new mod ord">
        <pc:chgData name="Cynthia Thomas" userId="d830af40acf62172" providerId="LiveId" clId="{34DAF3DA-D949-47B2-8987-111AB67312D7}" dt="2021-03-03T14:25:42.102" v="988"/>
        <pc:sldMkLst>
          <pc:docMk/>
          <pc:sldMk cId="1427911869" sldId="280"/>
        </pc:sldMkLst>
        <pc:spChg chg="mod">
          <ac:chgData name="Cynthia Thomas" userId="d830af40acf62172" providerId="LiveId" clId="{34DAF3DA-D949-47B2-8987-111AB67312D7}" dt="2021-03-03T14:24:50.458" v="986" actId="14100"/>
          <ac:spMkLst>
            <pc:docMk/>
            <pc:sldMk cId="1427911869" sldId="280"/>
            <ac:spMk id="3" creationId="{CF9E9D33-40AC-4638-A31B-0F2AD897C40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03/08/2021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03/08/2021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03/08/2021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03/08/2021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03/08/2021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03/08/2021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03/08/2021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03/08/2021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03/08/2021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03/08/2021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03/08/2021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03/08/2021</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FB788-3E5E-48AF-AC6E-F42E8398A8D8}"/>
              </a:ext>
            </a:extLst>
          </p:cNvPr>
          <p:cNvSpPr>
            <a:spLocks noGrp="1"/>
          </p:cNvSpPr>
          <p:nvPr>
            <p:ph type="ctrTitle"/>
          </p:nvPr>
        </p:nvSpPr>
        <p:spPr/>
        <p:txBody>
          <a:bodyPr/>
          <a:lstStyle/>
          <a:p>
            <a:r>
              <a:rPr lang="en-US" dirty="0"/>
              <a:t>What is your sign?</a:t>
            </a:r>
          </a:p>
        </p:txBody>
      </p:sp>
    </p:spTree>
    <p:extLst>
      <p:ext uri="{BB962C8B-B14F-4D97-AF65-F5344CB8AC3E}">
        <p14:creationId xmlns:p14="http://schemas.microsoft.com/office/powerpoint/2010/main" val="4203332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2304F-6386-4F90-808E-1347BACF70C9}"/>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9A8C399F-40F2-4D76-B230-3089D39BA513}"/>
              </a:ext>
            </a:extLst>
          </p:cNvPr>
          <p:cNvSpPr>
            <a:spLocks noGrp="1"/>
          </p:cNvSpPr>
          <p:nvPr>
            <p:ph idx="1"/>
          </p:nvPr>
        </p:nvSpPr>
        <p:spPr/>
        <p:txBody>
          <a:bodyPr/>
          <a:lstStyle/>
          <a:p>
            <a:pPr marL="6160" indent="0" algn="ctr">
              <a:buNone/>
            </a:pPr>
            <a:r>
              <a:rPr lang="en-US" sz="4000" dirty="0"/>
              <a:t>Your talk</a:t>
            </a:r>
          </a:p>
          <a:p>
            <a:pPr marL="6160" indent="0">
              <a:buNone/>
            </a:pPr>
            <a:endParaRPr lang="en-US" dirty="0"/>
          </a:p>
        </p:txBody>
      </p:sp>
    </p:spTree>
    <p:extLst>
      <p:ext uri="{BB962C8B-B14F-4D97-AF65-F5344CB8AC3E}">
        <p14:creationId xmlns:p14="http://schemas.microsoft.com/office/powerpoint/2010/main" val="3030606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ADE3D6-50A6-420C-8721-0B1D234FE4E9}"/>
              </a:ext>
            </a:extLst>
          </p:cNvPr>
          <p:cNvSpPr>
            <a:spLocks noGrp="1"/>
          </p:cNvSpPr>
          <p:nvPr>
            <p:ph idx="1"/>
          </p:nvPr>
        </p:nvSpPr>
        <p:spPr/>
        <p:txBody>
          <a:bodyPr>
            <a:normAutofit/>
          </a:bodyPr>
          <a:lstStyle/>
          <a:p>
            <a:pPr marL="6160" indent="0">
              <a:buNone/>
            </a:pPr>
            <a:r>
              <a:rPr lang="en-US" sz="4000" b="0" i="0" dirty="0">
                <a:effectLst/>
                <a:latin typeface="helvetica" panose="020B0604020202020204" pitchFamily="34" charset="0"/>
              </a:rPr>
              <a:t>But the things that come out of a person’s mouth come from the heart, and these defile them.  Matthew 15:18</a:t>
            </a:r>
            <a:endParaRPr lang="en-US" sz="4000" dirty="0"/>
          </a:p>
        </p:txBody>
      </p:sp>
    </p:spTree>
    <p:extLst>
      <p:ext uri="{BB962C8B-B14F-4D97-AF65-F5344CB8AC3E}">
        <p14:creationId xmlns:p14="http://schemas.microsoft.com/office/powerpoint/2010/main" val="2677542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9E9D33-40AC-4638-A31B-0F2AD897C40B}"/>
              </a:ext>
            </a:extLst>
          </p:cNvPr>
          <p:cNvSpPr>
            <a:spLocks noGrp="1"/>
          </p:cNvSpPr>
          <p:nvPr>
            <p:ph idx="1"/>
          </p:nvPr>
        </p:nvSpPr>
        <p:spPr>
          <a:xfrm>
            <a:off x="2773599" y="941033"/>
            <a:ext cx="7796540" cy="5108911"/>
          </a:xfrm>
        </p:spPr>
        <p:txBody>
          <a:bodyPr>
            <a:noAutofit/>
          </a:bodyPr>
          <a:lstStyle/>
          <a:p>
            <a:pPr marL="6160" indent="0">
              <a:buNone/>
            </a:pPr>
            <a:r>
              <a:rPr lang="en-US" sz="4000" b="0" i="0" dirty="0">
                <a:effectLst/>
                <a:latin typeface="Helvetica Neue"/>
              </a:rPr>
              <a:t>A good man brings good things out of the good stored up in his heart, and an evil man brings evil things out of the evil stored up in his heart. For the mouth speaks what the heart is full of. Luke 6:45</a:t>
            </a:r>
            <a:endParaRPr lang="en-US" sz="4000" dirty="0"/>
          </a:p>
        </p:txBody>
      </p:sp>
    </p:spTree>
    <p:extLst>
      <p:ext uri="{BB962C8B-B14F-4D97-AF65-F5344CB8AC3E}">
        <p14:creationId xmlns:p14="http://schemas.microsoft.com/office/powerpoint/2010/main" val="1427911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6F4143-A569-422D-B17D-43D548B41291}"/>
              </a:ext>
            </a:extLst>
          </p:cNvPr>
          <p:cNvSpPr>
            <a:spLocks noGrp="1"/>
          </p:cNvSpPr>
          <p:nvPr>
            <p:ph idx="1"/>
          </p:nvPr>
        </p:nvSpPr>
        <p:spPr>
          <a:xfrm>
            <a:off x="2405849" y="1384917"/>
            <a:ext cx="8164290" cy="4665027"/>
          </a:xfrm>
        </p:spPr>
        <p:txBody>
          <a:bodyPr>
            <a:noAutofit/>
          </a:bodyPr>
          <a:lstStyle/>
          <a:p>
            <a:pPr marL="6160" indent="0">
              <a:buNone/>
            </a:pPr>
            <a:r>
              <a:rPr lang="en-US" sz="4000" b="0" i="0" dirty="0">
                <a:effectLst/>
                <a:latin typeface="helvetica" panose="020B0604020202020204" pitchFamily="34" charset="0"/>
              </a:rPr>
              <a:t>Those who consider themselves religious and yet do not keep a tight rein on their tongues deceive themselves, and their religion is worthless.   James 1:26</a:t>
            </a:r>
            <a:endParaRPr lang="en-US" sz="4000" dirty="0"/>
          </a:p>
        </p:txBody>
      </p:sp>
    </p:spTree>
    <p:extLst>
      <p:ext uri="{BB962C8B-B14F-4D97-AF65-F5344CB8AC3E}">
        <p14:creationId xmlns:p14="http://schemas.microsoft.com/office/powerpoint/2010/main" val="2280868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E06D6-0890-470F-AADF-FB106BCE66FD}"/>
              </a:ext>
            </a:extLst>
          </p:cNvPr>
          <p:cNvSpPr>
            <a:spLocks noGrp="1"/>
          </p:cNvSpPr>
          <p:nvPr>
            <p:ph type="title"/>
          </p:nvPr>
        </p:nvSpPr>
        <p:spPr/>
        <p:txBody>
          <a:bodyPr/>
          <a:lstStyle/>
          <a:p>
            <a:r>
              <a:rPr lang="en-US" dirty="0"/>
              <a:t>POINT 2</a:t>
            </a:r>
          </a:p>
        </p:txBody>
      </p:sp>
      <p:sp>
        <p:nvSpPr>
          <p:cNvPr id="3" name="Content Placeholder 2">
            <a:extLst>
              <a:ext uri="{FF2B5EF4-FFF2-40B4-BE49-F238E27FC236}">
                <a16:creationId xmlns:a16="http://schemas.microsoft.com/office/drawing/2014/main" id="{63F56D34-39B4-4681-BBEE-A464D77F13C4}"/>
              </a:ext>
            </a:extLst>
          </p:cNvPr>
          <p:cNvSpPr>
            <a:spLocks noGrp="1"/>
          </p:cNvSpPr>
          <p:nvPr>
            <p:ph idx="1"/>
          </p:nvPr>
        </p:nvSpPr>
        <p:spPr/>
        <p:txBody>
          <a:bodyPr>
            <a:normAutofit/>
          </a:bodyPr>
          <a:lstStyle/>
          <a:p>
            <a:pPr marL="6160" indent="0" algn="ctr">
              <a:buNone/>
            </a:pPr>
            <a:r>
              <a:rPr lang="en-US" sz="4000" dirty="0"/>
              <a:t>Your actions</a:t>
            </a:r>
          </a:p>
        </p:txBody>
      </p:sp>
    </p:spTree>
    <p:extLst>
      <p:ext uri="{BB962C8B-B14F-4D97-AF65-F5344CB8AC3E}">
        <p14:creationId xmlns:p14="http://schemas.microsoft.com/office/powerpoint/2010/main" val="4121015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503DD3-3E28-4435-AEC5-EC2CBB21ED32}"/>
              </a:ext>
            </a:extLst>
          </p:cNvPr>
          <p:cNvSpPr>
            <a:spLocks noGrp="1"/>
          </p:cNvSpPr>
          <p:nvPr>
            <p:ph idx="1"/>
          </p:nvPr>
        </p:nvSpPr>
        <p:spPr/>
        <p:txBody>
          <a:bodyPr>
            <a:normAutofit/>
          </a:bodyPr>
          <a:lstStyle/>
          <a:p>
            <a:pPr marL="6160" indent="0">
              <a:buNone/>
            </a:pPr>
            <a:r>
              <a:rPr lang="en-US" sz="4000" b="0" i="0" dirty="0">
                <a:effectLst/>
                <a:latin typeface="helvetica" panose="020B0604020202020204" pitchFamily="34" charset="0"/>
              </a:rPr>
              <a:t>Do not merely listen to the word, and so deceive yourselves. Do what it says.  James 1:22</a:t>
            </a:r>
            <a:endParaRPr lang="en-US" sz="4000" dirty="0"/>
          </a:p>
        </p:txBody>
      </p:sp>
    </p:spTree>
    <p:extLst>
      <p:ext uri="{BB962C8B-B14F-4D97-AF65-F5344CB8AC3E}">
        <p14:creationId xmlns:p14="http://schemas.microsoft.com/office/powerpoint/2010/main" val="1711927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D0C6BB-6D14-47A8-99D8-464E45963A59}"/>
              </a:ext>
            </a:extLst>
          </p:cNvPr>
          <p:cNvSpPr>
            <a:spLocks noGrp="1"/>
          </p:cNvSpPr>
          <p:nvPr>
            <p:ph idx="1"/>
          </p:nvPr>
        </p:nvSpPr>
        <p:spPr>
          <a:xfrm>
            <a:off x="2773599" y="1455938"/>
            <a:ext cx="7796540" cy="4594006"/>
          </a:xfrm>
        </p:spPr>
        <p:txBody>
          <a:bodyPr>
            <a:normAutofit/>
          </a:bodyPr>
          <a:lstStyle/>
          <a:p>
            <a:pPr marL="6160" indent="0">
              <a:buNone/>
            </a:pPr>
            <a:r>
              <a:rPr lang="en-US" b="0" i="0" dirty="0">
                <a:effectLst/>
                <a:latin typeface="helvetica" panose="020B0604020202020204" pitchFamily="34" charset="0"/>
              </a:rPr>
              <a:t> </a:t>
            </a:r>
            <a:r>
              <a:rPr lang="en-US" sz="4000" b="0" i="0" dirty="0">
                <a:effectLst/>
                <a:latin typeface="helvetica" panose="020B0604020202020204" pitchFamily="34" charset="0"/>
              </a:rPr>
              <a:t>Religion that God our Father accepts as pure and faultless is this: to look after orphans and widows in their distress and to keep oneself from being polluted by the world. James 1:27</a:t>
            </a:r>
            <a:endParaRPr lang="en-US" sz="4000" dirty="0"/>
          </a:p>
        </p:txBody>
      </p:sp>
    </p:spTree>
    <p:extLst>
      <p:ext uri="{BB962C8B-B14F-4D97-AF65-F5344CB8AC3E}">
        <p14:creationId xmlns:p14="http://schemas.microsoft.com/office/powerpoint/2010/main" val="4213649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11387-B913-4A5C-B620-70F2FA7C3AAD}"/>
              </a:ext>
            </a:extLst>
          </p:cNvPr>
          <p:cNvSpPr>
            <a:spLocks noGrp="1"/>
          </p:cNvSpPr>
          <p:nvPr>
            <p:ph type="title"/>
          </p:nvPr>
        </p:nvSpPr>
        <p:spPr/>
        <p:txBody>
          <a:bodyPr/>
          <a:lstStyle/>
          <a:p>
            <a:r>
              <a:rPr lang="en-US" dirty="0"/>
              <a:t>POINT 3</a:t>
            </a:r>
          </a:p>
        </p:txBody>
      </p:sp>
      <p:sp>
        <p:nvSpPr>
          <p:cNvPr id="3" name="Content Placeholder 2">
            <a:extLst>
              <a:ext uri="{FF2B5EF4-FFF2-40B4-BE49-F238E27FC236}">
                <a16:creationId xmlns:a16="http://schemas.microsoft.com/office/drawing/2014/main" id="{B115F5D1-E781-4789-9084-8485A61C24EC}"/>
              </a:ext>
            </a:extLst>
          </p:cNvPr>
          <p:cNvSpPr>
            <a:spLocks noGrp="1"/>
          </p:cNvSpPr>
          <p:nvPr>
            <p:ph idx="1"/>
          </p:nvPr>
        </p:nvSpPr>
        <p:spPr/>
        <p:txBody>
          <a:bodyPr>
            <a:normAutofit/>
          </a:bodyPr>
          <a:lstStyle/>
          <a:p>
            <a:pPr marL="6160" indent="0" algn="ctr">
              <a:buNone/>
            </a:pPr>
            <a:r>
              <a:rPr lang="en-US" sz="4000" dirty="0"/>
              <a:t>How you look</a:t>
            </a:r>
          </a:p>
        </p:txBody>
      </p:sp>
    </p:spTree>
    <p:extLst>
      <p:ext uri="{BB962C8B-B14F-4D97-AF65-F5344CB8AC3E}">
        <p14:creationId xmlns:p14="http://schemas.microsoft.com/office/powerpoint/2010/main" val="4275647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6B8FBA-8B9D-4F48-BDB7-C04DF643C66D}"/>
              </a:ext>
            </a:extLst>
          </p:cNvPr>
          <p:cNvSpPr>
            <a:spLocks noGrp="1"/>
          </p:cNvSpPr>
          <p:nvPr>
            <p:ph idx="1"/>
          </p:nvPr>
        </p:nvSpPr>
        <p:spPr>
          <a:xfrm>
            <a:off x="2773599" y="630315"/>
            <a:ext cx="7796540" cy="5419629"/>
          </a:xfrm>
        </p:spPr>
        <p:txBody>
          <a:bodyPr>
            <a:normAutofit/>
          </a:bodyPr>
          <a:lstStyle/>
          <a:p>
            <a:pPr marL="6160" indent="0">
              <a:buNone/>
            </a:pPr>
            <a:r>
              <a:rPr lang="en-US" sz="4000" b="0" i="0" dirty="0">
                <a:effectLst/>
                <a:latin typeface="helvetica" panose="020B0604020202020204" pitchFamily="34" charset="0"/>
              </a:rPr>
              <a:t>If not, what did you go out to see? A man dressed in fine clothes? No, those who wear expensive clothes and indulge in luxury are in palaces. Luke 7:25</a:t>
            </a:r>
            <a:endParaRPr lang="en-US" sz="4000" dirty="0"/>
          </a:p>
        </p:txBody>
      </p:sp>
    </p:spTree>
    <p:extLst>
      <p:ext uri="{BB962C8B-B14F-4D97-AF65-F5344CB8AC3E}">
        <p14:creationId xmlns:p14="http://schemas.microsoft.com/office/powerpoint/2010/main" val="1204878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EE18F-F833-4FE6-BC94-7F911B07B2F9}"/>
              </a:ext>
            </a:extLst>
          </p:cNvPr>
          <p:cNvSpPr>
            <a:spLocks noGrp="1"/>
          </p:cNvSpPr>
          <p:nvPr>
            <p:ph type="title"/>
          </p:nvPr>
        </p:nvSpPr>
        <p:spPr/>
        <p:txBody>
          <a:bodyPr/>
          <a:lstStyle/>
          <a:p>
            <a:r>
              <a:rPr lang="en-US" dirty="0"/>
              <a:t>POINT 4</a:t>
            </a:r>
          </a:p>
        </p:txBody>
      </p:sp>
      <p:sp>
        <p:nvSpPr>
          <p:cNvPr id="3" name="Content Placeholder 2">
            <a:extLst>
              <a:ext uri="{FF2B5EF4-FFF2-40B4-BE49-F238E27FC236}">
                <a16:creationId xmlns:a16="http://schemas.microsoft.com/office/drawing/2014/main" id="{B597B41F-6311-432B-99DA-03C9A4AC3A89}"/>
              </a:ext>
            </a:extLst>
          </p:cNvPr>
          <p:cNvSpPr>
            <a:spLocks noGrp="1"/>
          </p:cNvSpPr>
          <p:nvPr>
            <p:ph idx="1"/>
          </p:nvPr>
        </p:nvSpPr>
        <p:spPr/>
        <p:txBody>
          <a:bodyPr/>
          <a:lstStyle/>
          <a:p>
            <a:pPr marL="6160" indent="0" algn="ctr">
              <a:buNone/>
            </a:pPr>
            <a:r>
              <a:rPr lang="en-US" dirty="0"/>
              <a:t>	</a:t>
            </a:r>
            <a:r>
              <a:rPr lang="en-US" sz="4000" dirty="0"/>
              <a:t>What you leave behind</a:t>
            </a:r>
          </a:p>
        </p:txBody>
      </p:sp>
    </p:spTree>
    <p:extLst>
      <p:ext uri="{BB962C8B-B14F-4D97-AF65-F5344CB8AC3E}">
        <p14:creationId xmlns:p14="http://schemas.microsoft.com/office/powerpoint/2010/main" val="4016926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8514D9-3350-4125-8FE4-B29BC2BA1199}"/>
              </a:ext>
            </a:extLst>
          </p:cNvPr>
          <p:cNvSpPr>
            <a:spLocks noGrp="1"/>
          </p:cNvSpPr>
          <p:nvPr>
            <p:ph idx="1"/>
          </p:nvPr>
        </p:nvSpPr>
        <p:spPr/>
        <p:txBody>
          <a:bodyPr>
            <a:normAutofit/>
          </a:bodyPr>
          <a:lstStyle/>
          <a:p>
            <a:pPr marL="6160" indent="0" algn="ctr">
              <a:buNone/>
            </a:pPr>
            <a:r>
              <a:rPr lang="en-US" sz="4000" dirty="0"/>
              <a:t>There are signs all around us.</a:t>
            </a:r>
          </a:p>
        </p:txBody>
      </p:sp>
    </p:spTree>
    <p:extLst>
      <p:ext uri="{BB962C8B-B14F-4D97-AF65-F5344CB8AC3E}">
        <p14:creationId xmlns:p14="http://schemas.microsoft.com/office/powerpoint/2010/main" val="2033939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3D7D50-A779-4345-8373-D12C02D75485}"/>
              </a:ext>
            </a:extLst>
          </p:cNvPr>
          <p:cNvSpPr>
            <a:spLocks noGrp="1"/>
          </p:cNvSpPr>
          <p:nvPr>
            <p:ph idx="1"/>
          </p:nvPr>
        </p:nvSpPr>
        <p:spPr/>
        <p:txBody>
          <a:bodyPr>
            <a:normAutofit/>
          </a:bodyPr>
          <a:lstStyle/>
          <a:p>
            <a:pPr marL="6160" indent="0">
              <a:buNone/>
            </a:pPr>
            <a:r>
              <a:rPr lang="en-US" sz="4000" b="0" i="0" dirty="0">
                <a:effectLst/>
                <a:latin typeface="helvetica" panose="020B0604020202020204" pitchFamily="34" charset="0"/>
              </a:rPr>
              <a:t>Peace I leave with you; my peace I give you. I do not give to you as the world gives. Do not let your hearts be troubled and do not be afraid.  John 14:27</a:t>
            </a:r>
            <a:endParaRPr lang="en-US" sz="4000" dirty="0"/>
          </a:p>
        </p:txBody>
      </p:sp>
    </p:spTree>
    <p:extLst>
      <p:ext uri="{BB962C8B-B14F-4D97-AF65-F5344CB8AC3E}">
        <p14:creationId xmlns:p14="http://schemas.microsoft.com/office/powerpoint/2010/main" val="3347588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59CA-3B0F-4183-838B-E7A165ED535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8D0BAD4-0CFC-49BA-8B95-08D8F135A3EC}"/>
              </a:ext>
            </a:extLst>
          </p:cNvPr>
          <p:cNvSpPr>
            <a:spLocks noGrp="1"/>
          </p:cNvSpPr>
          <p:nvPr>
            <p:ph idx="1"/>
          </p:nvPr>
        </p:nvSpPr>
        <p:spPr>
          <a:xfrm>
            <a:off x="1961965" y="1526959"/>
            <a:ext cx="8608174" cy="5211192"/>
          </a:xfrm>
        </p:spPr>
        <p:txBody>
          <a:bodyPr>
            <a:normAutofit fontScale="70000" lnSpcReduction="20000"/>
          </a:bodyPr>
          <a:lstStyle/>
          <a:p>
            <a:r>
              <a:rPr lang="en-US" sz="4000" dirty="0"/>
              <a:t>Listen to yourself.  Is your talk pleasing to Christ?</a:t>
            </a:r>
          </a:p>
          <a:p>
            <a:r>
              <a:rPr lang="en-US" sz="4000" dirty="0"/>
              <a:t>Pay attention to what you do.  Are your actions pleasing to Christ and do they line up with His word?</a:t>
            </a:r>
          </a:p>
          <a:p>
            <a:r>
              <a:rPr lang="en-US" sz="4000" dirty="0"/>
              <a:t>Is your appearance pleasing to Christ?</a:t>
            </a:r>
          </a:p>
          <a:p>
            <a:r>
              <a:rPr lang="en-US" sz="4000" dirty="0"/>
              <a:t>Think about what you leave behind.  Do you leave behind words of encouragement and love  or do you leave behind hurt and negativity. </a:t>
            </a:r>
          </a:p>
          <a:p>
            <a:endParaRPr lang="en-US" dirty="0"/>
          </a:p>
          <a:p>
            <a:endParaRPr lang="en-US" dirty="0"/>
          </a:p>
        </p:txBody>
      </p:sp>
    </p:spTree>
    <p:extLst>
      <p:ext uri="{BB962C8B-B14F-4D97-AF65-F5344CB8AC3E}">
        <p14:creationId xmlns:p14="http://schemas.microsoft.com/office/powerpoint/2010/main" val="1028934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F9991CBD-8E4B-42CA-9461-CF8E941F14F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23930" y="808056"/>
            <a:ext cx="4740675" cy="5619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80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F4F87B-4096-467F-A9B6-5BF7DAB0ECAE}"/>
              </a:ext>
            </a:extLst>
          </p:cNvPr>
          <p:cNvSpPr>
            <a:spLocks noGrp="1"/>
          </p:cNvSpPr>
          <p:nvPr>
            <p:ph idx="1"/>
          </p:nvPr>
        </p:nvSpPr>
        <p:spPr/>
        <p:txBody>
          <a:bodyPr/>
          <a:lstStyle/>
          <a:p>
            <a:pPr marL="6160" indent="0" algn="ctr">
              <a:buNone/>
            </a:pPr>
            <a:r>
              <a:rPr lang="en-US" sz="4000" dirty="0"/>
              <a:t>There are signs that something has happened.</a:t>
            </a:r>
          </a:p>
        </p:txBody>
      </p:sp>
    </p:spTree>
    <p:extLst>
      <p:ext uri="{BB962C8B-B14F-4D97-AF65-F5344CB8AC3E}">
        <p14:creationId xmlns:p14="http://schemas.microsoft.com/office/powerpoint/2010/main" val="2643775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D2F80E7E-58F8-4D97-A5D7-D0C69F6E9C7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8711" y="887768"/>
            <a:ext cx="7315200" cy="5450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828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See the source image">
            <a:extLst>
              <a:ext uri="{FF2B5EF4-FFF2-40B4-BE49-F238E27FC236}">
                <a16:creationId xmlns:a16="http://schemas.microsoft.com/office/drawing/2014/main" id="{93F9E0E5-A80D-4FF3-AB09-260EE9A9C02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09530" y="1402672"/>
            <a:ext cx="6570662" cy="4891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453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a:extLst>
              <a:ext uri="{FF2B5EF4-FFF2-40B4-BE49-F238E27FC236}">
                <a16:creationId xmlns:a16="http://schemas.microsoft.com/office/drawing/2014/main" id="{F0D38CAA-A34D-42BD-892B-4C082707F17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07689" y="967666"/>
            <a:ext cx="7759084" cy="5082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3849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021903-0D56-4C3A-B0AF-085B3F4785DF}"/>
              </a:ext>
            </a:extLst>
          </p:cNvPr>
          <p:cNvSpPr>
            <a:spLocks noGrp="1"/>
          </p:cNvSpPr>
          <p:nvPr>
            <p:ph idx="1"/>
          </p:nvPr>
        </p:nvSpPr>
        <p:spPr>
          <a:xfrm>
            <a:off x="2773599" y="1136342"/>
            <a:ext cx="7796540" cy="4913602"/>
          </a:xfrm>
        </p:spPr>
        <p:txBody>
          <a:bodyPr>
            <a:noAutofit/>
          </a:bodyPr>
          <a:lstStyle/>
          <a:p>
            <a:pPr marL="6160" indent="0">
              <a:buNone/>
            </a:pPr>
            <a:r>
              <a:rPr lang="en-US" sz="4000" dirty="0"/>
              <a:t>Signs of fire are:</a:t>
            </a:r>
          </a:p>
          <a:p>
            <a:pPr marL="6160" indent="0">
              <a:buNone/>
            </a:pPr>
            <a:r>
              <a:rPr lang="en-US" sz="4000" dirty="0"/>
              <a:t>Smell of smoke</a:t>
            </a:r>
          </a:p>
          <a:p>
            <a:pPr marL="6160" indent="0">
              <a:buNone/>
            </a:pPr>
            <a:r>
              <a:rPr lang="en-US" sz="4000" dirty="0"/>
              <a:t>Visible smoke.</a:t>
            </a:r>
          </a:p>
          <a:p>
            <a:pPr marL="6160" indent="0">
              <a:buNone/>
            </a:pPr>
            <a:r>
              <a:rPr lang="en-US" sz="4000" dirty="0"/>
              <a:t>Flame</a:t>
            </a:r>
          </a:p>
          <a:p>
            <a:pPr marL="6160" indent="0">
              <a:buNone/>
            </a:pPr>
            <a:r>
              <a:rPr lang="en-US" sz="4000" dirty="0"/>
              <a:t>The effect is leaves behind.</a:t>
            </a:r>
          </a:p>
        </p:txBody>
      </p:sp>
    </p:spTree>
    <p:extLst>
      <p:ext uri="{BB962C8B-B14F-4D97-AF65-F5344CB8AC3E}">
        <p14:creationId xmlns:p14="http://schemas.microsoft.com/office/powerpoint/2010/main" val="3645016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1A069A-730B-4247-BB8F-6A2C0DBD050C}"/>
              </a:ext>
            </a:extLst>
          </p:cNvPr>
          <p:cNvSpPr>
            <a:spLocks noGrp="1"/>
          </p:cNvSpPr>
          <p:nvPr>
            <p:ph idx="1"/>
          </p:nvPr>
        </p:nvSpPr>
        <p:spPr/>
        <p:txBody>
          <a:bodyPr>
            <a:normAutofit/>
          </a:bodyPr>
          <a:lstStyle/>
          <a:p>
            <a:pPr marL="6160" indent="0" algn="ctr">
              <a:buNone/>
            </a:pPr>
            <a:r>
              <a:rPr lang="en-US" sz="4000" dirty="0"/>
              <a:t>There are signs or evidence to Christianity.</a:t>
            </a:r>
          </a:p>
        </p:txBody>
      </p:sp>
    </p:spTree>
    <p:extLst>
      <p:ext uri="{BB962C8B-B14F-4D97-AF65-F5344CB8AC3E}">
        <p14:creationId xmlns:p14="http://schemas.microsoft.com/office/powerpoint/2010/main" val="31412359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2D251F"/>
      </a:dk2>
      <a:lt2>
        <a:srgbClr val="FAE9C5"/>
      </a:lt2>
      <a:accent1>
        <a:srgbClr val="ED3846"/>
      </a:accent1>
      <a:accent2>
        <a:srgbClr val="F87184"/>
      </a:accent2>
      <a:accent3>
        <a:srgbClr val="EC9DA9"/>
      </a:accent3>
      <a:accent4>
        <a:srgbClr val="ECC190"/>
      </a:accent4>
      <a:accent5>
        <a:srgbClr val="FFB268"/>
      </a:accent5>
      <a:accent6>
        <a:srgbClr val="F98657"/>
      </a:accent6>
      <a:hlink>
        <a:srgbClr val="B97669"/>
      </a:hlink>
      <a:folHlink>
        <a:srgbClr val="9E94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BCCF8060-3FCB-4641-B728-8A589529B13F}"/>
    </a:ext>
  </a:extLst>
</a:theme>
</file>

<file path=docProps/app.xml><?xml version="1.0" encoding="utf-8"?>
<Properties xmlns="http://schemas.openxmlformats.org/officeDocument/2006/extended-properties" xmlns:vt="http://schemas.openxmlformats.org/officeDocument/2006/docPropsVTypes">
  <Template>TM16401375[[fn=Madison]]</Template>
  <TotalTime>98</TotalTime>
  <Words>356</Words>
  <Application>Microsoft Office PowerPoint</Application>
  <PresentationFormat>Widescreen</PresentationFormat>
  <Paragraphs>29</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helvetica</vt:lpstr>
      <vt:lpstr>Helvetica Neue</vt:lpstr>
      <vt:lpstr>MS Shell Dlg 2</vt:lpstr>
      <vt:lpstr>Wingdings</vt:lpstr>
      <vt:lpstr>Wingdings 3</vt:lpstr>
      <vt:lpstr>Madison</vt:lpstr>
      <vt:lpstr>What is your 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POINT ONE</vt:lpstr>
      <vt:lpstr>PowerPoint Presentation</vt:lpstr>
      <vt:lpstr>PowerPoint Presentation</vt:lpstr>
      <vt:lpstr>PowerPoint Presentation</vt:lpstr>
      <vt:lpstr>POINT 2</vt:lpstr>
      <vt:lpstr>PowerPoint Presentation</vt:lpstr>
      <vt:lpstr>PowerPoint Presentation</vt:lpstr>
      <vt:lpstr>POINT 3</vt:lpstr>
      <vt:lpstr>PowerPoint Presentation</vt:lpstr>
      <vt:lpstr>POINT 4</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your sign?</dc:title>
  <dc:creator>Cynthia Thomas</dc:creator>
  <cp:lastModifiedBy>Douglas Martin</cp:lastModifiedBy>
  <cp:revision>5</cp:revision>
  <dcterms:created xsi:type="dcterms:W3CDTF">2021-02-27T16:03:44Z</dcterms:created>
  <dcterms:modified xsi:type="dcterms:W3CDTF">2021-03-08T23:16:37Z</dcterms:modified>
</cp:coreProperties>
</file>