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76" r:id="rId4"/>
    <p:sldId id="304" r:id="rId5"/>
    <p:sldId id="284" r:id="rId6"/>
    <p:sldId id="295" r:id="rId7"/>
    <p:sldId id="292" r:id="rId8"/>
    <p:sldId id="281" r:id="rId9"/>
    <p:sldId id="299" r:id="rId10"/>
    <p:sldId id="285" r:id="rId11"/>
    <p:sldId id="301" r:id="rId12"/>
    <p:sldId id="302" r:id="rId13"/>
    <p:sldId id="300" r:id="rId14"/>
    <p:sldId id="303" r:id="rId15"/>
    <p:sldId id="282"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06F349-DB42-41C1-B39C-C14C9236C4E9}" v="96" dt="2021-02-28T14:52:07.8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5906F349-DB42-41C1-B39C-C14C9236C4E9}"/>
    <pc:docChg chg="custSel addSld delSld modSld sldOrd">
      <pc:chgData name="Douglas Martin" userId="2f233c73-e982-4686-a2f7-7fcacf256faf" providerId="ADAL" clId="{5906F349-DB42-41C1-B39C-C14C9236C4E9}" dt="2021-02-28T14:52:07.899" v="1501" actId="20577"/>
      <pc:docMkLst>
        <pc:docMk/>
      </pc:docMkLst>
      <pc:sldChg chg="modSp mod">
        <pc:chgData name="Douglas Martin" userId="2f233c73-e982-4686-a2f7-7fcacf256faf" providerId="ADAL" clId="{5906F349-DB42-41C1-B39C-C14C9236C4E9}" dt="2021-02-28T14:49:06.824" v="1456" actId="20577"/>
        <pc:sldMkLst>
          <pc:docMk/>
          <pc:sldMk cId="2877648372" sldId="276"/>
        </pc:sldMkLst>
        <pc:spChg chg="mod">
          <ac:chgData name="Douglas Martin" userId="2f233c73-e982-4686-a2f7-7fcacf256faf" providerId="ADAL" clId="{5906F349-DB42-41C1-B39C-C14C9236C4E9}" dt="2021-02-28T14:49:06.824" v="1456" actId="20577"/>
          <ac:spMkLst>
            <pc:docMk/>
            <pc:sldMk cId="2877648372" sldId="276"/>
            <ac:spMk id="3" creationId="{3AD39E36-96DE-40E0-AB52-AAD784F52C3C}"/>
          </ac:spMkLst>
        </pc:spChg>
      </pc:sldChg>
      <pc:sldChg chg="modSp mod">
        <pc:chgData name="Douglas Martin" userId="2f233c73-e982-4686-a2f7-7fcacf256faf" providerId="ADAL" clId="{5906F349-DB42-41C1-B39C-C14C9236C4E9}" dt="2021-02-28T14:23:00.938" v="1090" actId="20577"/>
        <pc:sldMkLst>
          <pc:docMk/>
          <pc:sldMk cId="3825019278" sldId="281"/>
        </pc:sldMkLst>
        <pc:spChg chg="mod">
          <ac:chgData name="Douglas Martin" userId="2f233c73-e982-4686-a2f7-7fcacf256faf" providerId="ADAL" clId="{5906F349-DB42-41C1-B39C-C14C9236C4E9}" dt="2021-02-28T14:23:00.938" v="1090" actId="20577"/>
          <ac:spMkLst>
            <pc:docMk/>
            <pc:sldMk cId="3825019278" sldId="281"/>
            <ac:spMk id="3" creationId="{3AD39E36-96DE-40E0-AB52-AAD784F52C3C}"/>
          </ac:spMkLst>
        </pc:spChg>
      </pc:sldChg>
      <pc:sldChg chg="modSp mod">
        <pc:chgData name="Douglas Martin" userId="2f233c73-e982-4686-a2f7-7fcacf256faf" providerId="ADAL" clId="{5906F349-DB42-41C1-B39C-C14C9236C4E9}" dt="2021-02-28T14:31:02.290" v="1200" actId="20577"/>
        <pc:sldMkLst>
          <pc:docMk/>
          <pc:sldMk cId="1069564031" sldId="282"/>
        </pc:sldMkLst>
        <pc:spChg chg="mod">
          <ac:chgData name="Douglas Martin" userId="2f233c73-e982-4686-a2f7-7fcacf256faf" providerId="ADAL" clId="{5906F349-DB42-41C1-B39C-C14C9236C4E9}" dt="2021-02-28T14:31:02.290" v="1200" actId="20577"/>
          <ac:spMkLst>
            <pc:docMk/>
            <pc:sldMk cId="1069564031" sldId="282"/>
            <ac:spMk id="3" creationId="{3AD39E36-96DE-40E0-AB52-AAD784F52C3C}"/>
          </ac:spMkLst>
        </pc:spChg>
      </pc:sldChg>
      <pc:sldChg chg="del">
        <pc:chgData name="Douglas Martin" userId="2f233c73-e982-4686-a2f7-7fcacf256faf" providerId="ADAL" clId="{5906F349-DB42-41C1-B39C-C14C9236C4E9}" dt="2021-02-28T14:00:06.639" v="164" actId="47"/>
        <pc:sldMkLst>
          <pc:docMk/>
          <pc:sldMk cId="4235245902" sldId="283"/>
        </pc:sldMkLst>
      </pc:sldChg>
      <pc:sldChg chg="modSp mod">
        <pc:chgData name="Douglas Martin" userId="2f233c73-e982-4686-a2f7-7fcacf256faf" providerId="ADAL" clId="{5906F349-DB42-41C1-B39C-C14C9236C4E9}" dt="2021-02-28T14:24:13.527" v="1129" actId="20577"/>
        <pc:sldMkLst>
          <pc:docMk/>
          <pc:sldMk cId="2046855371" sldId="285"/>
        </pc:sldMkLst>
        <pc:spChg chg="mod">
          <ac:chgData name="Douglas Martin" userId="2f233c73-e982-4686-a2f7-7fcacf256faf" providerId="ADAL" clId="{5906F349-DB42-41C1-B39C-C14C9236C4E9}" dt="2021-02-28T14:24:13.527" v="1129" actId="20577"/>
          <ac:spMkLst>
            <pc:docMk/>
            <pc:sldMk cId="2046855371" sldId="285"/>
            <ac:spMk id="3" creationId="{3AD39E36-96DE-40E0-AB52-AAD784F52C3C}"/>
          </ac:spMkLst>
        </pc:spChg>
        <pc:spChg chg="mod">
          <ac:chgData name="Douglas Martin" userId="2f233c73-e982-4686-a2f7-7fcacf256faf" providerId="ADAL" clId="{5906F349-DB42-41C1-B39C-C14C9236C4E9}" dt="2021-02-28T13:57:43.633" v="26" actId="6549"/>
          <ac:spMkLst>
            <pc:docMk/>
            <pc:sldMk cId="2046855371" sldId="285"/>
            <ac:spMk id="4" creationId="{E59F400F-202E-43D2-998E-F71D077D2688}"/>
          </ac:spMkLst>
        </pc:spChg>
      </pc:sldChg>
      <pc:sldChg chg="del">
        <pc:chgData name="Douglas Martin" userId="2f233c73-e982-4686-a2f7-7fcacf256faf" providerId="ADAL" clId="{5906F349-DB42-41C1-B39C-C14C9236C4E9}" dt="2021-02-28T14:31:38.958" v="1201" actId="47"/>
        <pc:sldMkLst>
          <pc:docMk/>
          <pc:sldMk cId="1661602098" sldId="291"/>
        </pc:sldMkLst>
      </pc:sldChg>
      <pc:sldChg chg="ord">
        <pc:chgData name="Douglas Martin" userId="2f233c73-e982-4686-a2f7-7fcacf256faf" providerId="ADAL" clId="{5906F349-DB42-41C1-B39C-C14C9236C4E9}" dt="2021-02-28T14:22:21.947" v="1066"/>
        <pc:sldMkLst>
          <pc:docMk/>
          <pc:sldMk cId="2514198363" sldId="295"/>
        </pc:sldMkLst>
      </pc:sldChg>
      <pc:sldChg chg="del">
        <pc:chgData name="Douglas Martin" userId="2f233c73-e982-4686-a2f7-7fcacf256faf" providerId="ADAL" clId="{5906F349-DB42-41C1-B39C-C14C9236C4E9}" dt="2021-02-28T14:00:17.239" v="168" actId="47"/>
        <pc:sldMkLst>
          <pc:docMk/>
          <pc:sldMk cId="1463017134" sldId="297"/>
        </pc:sldMkLst>
      </pc:sldChg>
      <pc:sldChg chg="del">
        <pc:chgData name="Douglas Martin" userId="2f233c73-e982-4686-a2f7-7fcacf256faf" providerId="ADAL" clId="{5906F349-DB42-41C1-B39C-C14C9236C4E9}" dt="2021-02-28T14:01:29.532" v="220" actId="47"/>
        <pc:sldMkLst>
          <pc:docMk/>
          <pc:sldMk cId="1041116125" sldId="298"/>
        </pc:sldMkLst>
      </pc:sldChg>
      <pc:sldChg chg="modSp add mod ord">
        <pc:chgData name="Douglas Martin" userId="2f233c73-e982-4686-a2f7-7fcacf256faf" providerId="ADAL" clId="{5906F349-DB42-41C1-B39C-C14C9236C4E9}" dt="2021-02-28T14:09:12.292" v="667" actId="6549"/>
        <pc:sldMkLst>
          <pc:docMk/>
          <pc:sldMk cId="1762003509" sldId="299"/>
        </pc:sldMkLst>
        <pc:spChg chg="mod">
          <ac:chgData name="Douglas Martin" userId="2f233c73-e982-4686-a2f7-7fcacf256faf" providerId="ADAL" clId="{5906F349-DB42-41C1-B39C-C14C9236C4E9}" dt="2021-02-28T14:09:12.292" v="667" actId="6549"/>
          <ac:spMkLst>
            <pc:docMk/>
            <pc:sldMk cId="1762003509" sldId="299"/>
            <ac:spMk id="3" creationId="{3AD39E36-96DE-40E0-AB52-AAD784F52C3C}"/>
          </ac:spMkLst>
        </pc:spChg>
      </pc:sldChg>
      <pc:sldChg chg="modSp add mod">
        <pc:chgData name="Douglas Martin" userId="2f233c73-e982-4686-a2f7-7fcacf256faf" providerId="ADAL" clId="{5906F349-DB42-41C1-B39C-C14C9236C4E9}" dt="2021-02-28T14:01:44.959" v="245" actId="20577"/>
        <pc:sldMkLst>
          <pc:docMk/>
          <pc:sldMk cId="2024802701" sldId="300"/>
        </pc:sldMkLst>
        <pc:spChg chg="mod">
          <ac:chgData name="Douglas Martin" userId="2f233c73-e982-4686-a2f7-7fcacf256faf" providerId="ADAL" clId="{5906F349-DB42-41C1-B39C-C14C9236C4E9}" dt="2021-02-28T14:01:44.959" v="245" actId="20577"/>
          <ac:spMkLst>
            <pc:docMk/>
            <pc:sldMk cId="2024802701" sldId="300"/>
            <ac:spMk id="3" creationId="{3AD39E36-96DE-40E0-AB52-AAD784F52C3C}"/>
          </ac:spMkLst>
        </pc:spChg>
      </pc:sldChg>
      <pc:sldChg chg="add">
        <pc:chgData name="Douglas Martin" userId="2f233c73-e982-4686-a2f7-7fcacf256faf" providerId="ADAL" clId="{5906F349-DB42-41C1-B39C-C14C9236C4E9}" dt="2021-02-28T14:09:01.764" v="664" actId="2890"/>
        <pc:sldMkLst>
          <pc:docMk/>
          <pc:sldMk cId="2927041219" sldId="301"/>
        </pc:sldMkLst>
      </pc:sldChg>
      <pc:sldChg chg="modSp add mod ord">
        <pc:chgData name="Douglas Martin" userId="2f233c73-e982-4686-a2f7-7fcacf256faf" providerId="ADAL" clId="{5906F349-DB42-41C1-B39C-C14C9236C4E9}" dt="2021-02-28T14:52:07.899" v="1501" actId="20577"/>
        <pc:sldMkLst>
          <pc:docMk/>
          <pc:sldMk cId="1848877859" sldId="302"/>
        </pc:sldMkLst>
        <pc:spChg chg="mod">
          <ac:chgData name="Douglas Martin" userId="2f233c73-e982-4686-a2f7-7fcacf256faf" providerId="ADAL" clId="{5906F349-DB42-41C1-B39C-C14C9236C4E9}" dt="2021-02-28T14:52:07.899" v="1501" actId="20577"/>
          <ac:spMkLst>
            <pc:docMk/>
            <pc:sldMk cId="1848877859" sldId="302"/>
            <ac:spMk id="3" creationId="{3AD39E36-96DE-40E0-AB52-AAD784F52C3C}"/>
          </ac:spMkLst>
        </pc:spChg>
      </pc:sldChg>
      <pc:sldChg chg="modSp add mod ord">
        <pc:chgData name="Douglas Martin" userId="2f233c73-e982-4686-a2f7-7fcacf256faf" providerId="ADAL" clId="{5906F349-DB42-41C1-B39C-C14C9236C4E9}" dt="2021-02-28T14:38:13.209" v="1240" actId="313"/>
        <pc:sldMkLst>
          <pc:docMk/>
          <pc:sldMk cId="310667335" sldId="303"/>
        </pc:sldMkLst>
        <pc:spChg chg="mod">
          <ac:chgData name="Douglas Martin" userId="2f233c73-e982-4686-a2f7-7fcacf256faf" providerId="ADAL" clId="{5906F349-DB42-41C1-B39C-C14C9236C4E9}" dt="2021-02-28T14:38:13.209" v="1240" actId="313"/>
          <ac:spMkLst>
            <pc:docMk/>
            <pc:sldMk cId="310667335" sldId="303"/>
            <ac:spMk id="3" creationId="{3AD39E36-96DE-40E0-AB52-AAD784F52C3C}"/>
          </ac:spMkLst>
        </pc:spChg>
      </pc:sldChg>
      <pc:sldChg chg="add">
        <pc:chgData name="Douglas Martin" userId="2f233c73-e982-4686-a2f7-7fcacf256faf" providerId="ADAL" clId="{5906F349-DB42-41C1-B39C-C14C9236C4E9}" dt="2021-02-28T14:46:03.061" v="1241" actId="2890"/>
        <pc:sldMkLst>
          <pc:docMk/>
          <pc:sldMk cId="964676818" sldId="304"/>
        </pc:sldMkLst>
      </pc:sldChg>
    </pc:docChg>
  </pc:docChgLst>
  <pc:docChgLst>
    <pc:chgData name="Douglas Martin" userId="2f233c73-e982-4686-a2f7-7fcacf256faf" providerId="ADAL" clId="{FA3EEA0D-972C-49CC-89B3-2E250724AA86}"/>
    <pc:docChg chg="undo custSel addSld delSld modSld sldOrd">
      <pc:chgData name="Douglas Martin" userId="2f233c73-e982-4686-a2f7-7fcacf256faf" providerId="ADAL" clId="{FA3EEA0D-972C-49CC-89B3-2E250724AA86}" dt="2021-02-27T14:06:52.542" v="587" actId="20577"/>
      <pc:docMkLst>
        <pc:docMk/>
      </pc:docMkLst>
      <pc:sldChg chg="modSp mod">
        <pc:chgData name="Douglas Martin" userId="2f233c73-e982-4686-a2f7-7fcacf256faf" providerId="ADAL" clId="{FA3EEA0D-972C-49CC-89B3-2E250724AA86}" dt="2021-02-27T13:27:38.122" v="24" actId="20577"/>
        <pc:sldMkLst>
          <pc:docMk/>
          <pc:sldMk cId="2877648372" sldId="276"/>
        </pc:sldMkLst>
        <pc:spChg chg="mod">
          <ac:chgData name="Douglas Martin" userId="2f233c73-e982-4686-a2f7-7fcacf256faf" providerId="ADAL" clId="{FA3EEA0D-972C-49CC-89B3-2E250724AA86}" dt="2021-02-27T13:27:38.122" v="24" actId="20577"/>
          <ac:spMkLst>
            <pc:docMk/>
            <pc:sldMk cId="2877648372" sldId="276"/>
            <ac:spMk id="3" creationId="{3AD39E36-96DE-40E0-AB52-AAD784F52C3C}"/>
          </ac:spMkLst>
        </pc:spChg>
      </pc:sldChg>
      <pc:sldChg chg="modSp mod">
        <pc:chgData name="Douglas Martin" userId="2f233c73-e982-4686-a2f7-7fcacf256faf" providerId="ADAL" clId="{FA3EEA0D-972C-49CC-89B3-2E250724AA86}" dt="2021-02-27T14:06:52.542" v="587" actId="20577"/>
        <pc:sldMkLst>
          <pc:docMk/>
          <pc:sldMk cId="3825019278" sldId="281"/>
        </pc:sldMkLst>
        <pc:spChg chg="mod">
          <ac:chgData name="Douglas Martin" userId="2f233c73-e982-4686-a2f7-7fcacf256faf" providerId="ADAL" clId="{FA3EEA0D-972C-49CC-89B3-2E250724AA86}" dt="2021-02-27T14:06:52.542" v="587" actId="20577"/>
          <ac:spMkLst>
            <pc:docMk/>
            <pc:sldMk cId="3825019278" sldId="281"/>
            <ac:spMk id="3" creationId="{3AD39E36-96DE-40E0-AB52-AAD784F52C3C}"/>
          </ac:spMkLst>
        </pc:spChg>
      </pc:sldChg>
      <pc:sldChg chg="modSp mod">
        <pc:chgData name="Douglas Martin" userId="2f233c73-e982-4686-a2f7-7fcacf256faf" providerId="ADAL" clId="{FA3EEA0D-972C-49CC-89B3-2E250724AA86}" dt="2021-02-27T13:54:51.216" v="389" actId="20577"/>
        <pc:sldMkLst>
          <pc:docMk/>
          <pc:sldMk cId="4235245902" sldId="283"/>
        </pc:sldMkLst>
        <pc:spChg chg="mod">
          <ac:chgData name="Douglas Martin" userId="2f233c73-e982-4686-a2f7-7fcacf256faf" providerId="ADAL" clId="{FA3EEA0D-972C-49CC-89B3-2E250724AA86}" dt="2021-02-27T13:54:51.216" v="389" actId="20577"/>
          <ac:spMkLst>
            <pc:docMk/>
            <pc:sldMk cId="4235245902" sldId="283"/>
            <ac:spMk id="3" creationId="{3AD39E36-96DE-40E0-AB52-AAD784F52C3C}"/>
          </ac:spMkLst>
        </pc:spChg>
      </pc:sldChg>
      <pc:sldChg chg="modSp mod">
        <pc:chgData name="Douglas Martin" userId="2f233c73-e982-4686-a2f7-7fcacf256faf" providerId="ADAL" clId="{FA3EEA0D-972C-49CC-89B3-2E250724AA86}" dt="2021-02-27T13:37:48.009" v="132" actId="27636"/>
        <pc:sldMkLst>
          <pc:docMk/>
          <pc:sldMk cId="2046855371" sldId="285"/>
        </pc:sldMkLst>
        <pc:spChg chg="mod">
          <ac:chgData name="Douglas Martin" userId="2f233c73-e982-4686-a2f7-7fcacf256faf" providerId="ADAL" clId="{FA3EEA0D-972C-49CC-89B3-2E250724AA86}" dt="2021-02-27T13:37:48.009" v="132" actId="27636"/>
          <ac:spMkLst>
            <pc:docMk/>
            <pc:sldMk cId="2046855371" sldId="285"/>
            <ac:spMk id="3" creationId="{3AD39E36-96DE-40E0-AB52-AAD784F52C3C}"/>
          </ac:spMkLst>
        </pc:spChg>
      </pc:sldChg>
      <pc:sldChg chg="del">
        <pc:chgData name="Douglas Martin" userId="2f233c73-e982-4686-a2f7-7fcacf256faf" providerId="ADAL" clId="{FA3EEA0D-972C-49CC-89B3-2E250724AA86}" dt="2021-02-27T13:46:09.024" v="220" actId="47"/>
        <pc:sldMkLst>
          <pc:docMk/>
          <pc:sldMk cId="1340822386" sldId="286"/>
        </pc:sldMkLst>
      </pc:sldChg>
      <pc:sldChg chg="del">
        <pc:chgData name="Douglas Martin" userId="2f233c73-e982-4686-a2f7-7fcacf256faf" providerId="ADAL" clId="{FA3EEA0D-972C-49CC-89B3-2E250724AA86}" dt="2021-02-27T13:47:51.551" v="225" actId="47"/>
        <pc:sldMkLst>
          <pc:docMk/>
          <pc:sldMk cId="3123851938" sldId="287"/>
        </pc:sldMkLst>
      </pc:sldChg>
      <pc:sldChg chg="modSp del mod">
        <pc:chgData name="Douglas Martin" userId="2f233c73-e982-4686-a2f7-7fcacf256faf" providerId="ADAL" clId="{FA3EEA0D-972C-49CC-89B3-2E250724AA86}" dt="2021-02-27T13:47:41.211" v="221" actId="47"/>
        <pc:sldMkLst>
          <pc:docMk/>
          <pc:sldMk cId="4005427410" sldId="288"/>
        </pc:sldMkLst>
        <pc:spChg chg="mod">
          <ac:chgData name="Douglas Martin" userId="2f233c73-e982-4686-a2f7-7fcacf256faf" providerId="ADAL" clId="{FA3EEA0D-972C-49CC-89B3-2E250724AA86}" dt="2021-02-27T13:32:26.362" v="99" actId="20577"/>
          <ac:spMkLst>
            <pc:docMk/>
            <pc:sldMk cId="4005427410" sldId="288"/>
            <ac:spMk id="3" creationId="{3AD39E36-96DE-40E0-AB52-AAD784F52C3C}"/>
          </ac:spMkLst>
        </pc:spChg>
      </pc:sldChg>
      <pc:sldChg chg="del">
        <pc:chgData name="Douglas Martin" userId="2f233c73-e982-4686-a2f7-7fcacf256faf" providerId="ADAL" clId="{FA3EEA0D-972C-49CC-89B3-2E250724AA86}" dt="2021-02-27T13:32:46.991" v="100" actId="47"/>
        <pc:sldMkLst>
          <pc:docMk/>
          <pc:sldMk cId="2611592000" sldId="289"/>
        </pc:sldMkLst>
      </pc:sldChg>
      <pc:sldChg chg="modSp del mod">
        <pc:chgData name="Douglas Martin" userId="2f233c73-e982-4686-a2f7-7fcacf256faf" providerId="ADAL" clId="{FA3EEA0D-972C-49CC-89B3-2E250724AA86}" dt="2021-02-27T13:44:44.899" v="200" actId="47"/>
        <pc:sldMkLst>
          <pc:docMk/>
          <pc:sldMk cId="2420973320" sldId="290"/>
        </pc:sldMkLst>
        <pc:spChg chg="mod">
          <ac:chgData name="Douglas Martin" userId="2f233c73-e982-4686-a2f7-7fcacf256faf" providerId="ADAL" clId="{FA3EEA0D-972C-49CC-89B3-2E250724AA86}" dt="2021-02-27T13:44:32.176" v="199" actId="27636"/>
          <ac:spMkLst>
            <pc:docMk/>
            <pc:sldMk cId="2420973320" sldId="290"/>
            <ac:spMk id="3" creationId="{3AD39E36-96DE-40E0-AB52-AAD784F52C3C}"/>
          </ac:spMkLst>
        </pc:spChg>
      </pc:sldChg>
      <pc:sldChg chg="modSp mod">
        <pc:chgData name="Douglas Martin" userId="2f233c73-e982-4686-a2f7-7fcacf256faf" providerId="ADAL" clId="{FA3EEA0D-972C-49CC-89B3-2E250724AA86}" dt="2021-02-27T13:31:03.658" v="33" actId="20577"/>
        <pc:sldMkLst>
          <pc:docMk/>
          <pc:sldMk cId="1564617780" sldId="292"/>
        </pc:sldMkLst>
        <pc:spChg chg="mod">
          <ac:chgData name="Douglas Martin" userId="2f233c73-e982-4686-a2f7-7fcacf256faf" providerId="ADAL" clId="{FA3EEA0D-972C-49CC-89B3-2E250724AA86}" dt="2021-02-27T13:29:04.108" v="28" actId="27636"/>
          <ac:spMkLst>
            <pc:docMk/>
            <pc:sldMk cId="1564617780" sldId="292"/>
            <ac:spMk id="3" creationId="{3AD39E36-96DE-40E0-AB52-AAD784F52C3C}"/>
          </ac:spMkLst>
        </pc:spChg>
        <pc:spChg chg="mod">
          <ac:chgData name="Douglas Martin" userId="2f233c73-e982-4686-a2f7-7fcacf256faf" providerId="ADAL" clId="{FA3EEA0D-972C-49CC-89B3-2E250724AA86}" dt="2021-02-27T13:31:03.658" v="33" actId="20577"/>
          <ac:spMkLst>
            <pc:docMk/>
            <pc:sldMk cId="1564617780" sldId="292"/>
            <ac:spMk id="4" creationId="{E59F400F-202E-43D2-998E-F71D077D2688}"/>
          </ac:spMkLst>
        </pc:spChg>
      </pc:sldChg>
      <pc:sldChg chg="del">
        <pc:chgData name="Douglas Martin" userId="2f233c73-e982-4686-a2f7-7fcacf256faf" providerId="ADAL" clId="{FA3EEA0D-972C-49CC-89B3-2E250724AA86}" dt="2021-02-27T13:47:54.549" v="226" actId="47"/>
        <pc:sldMkLst>
          <pc:docMk/>
          <pc:sldMk cId="534275590" sldId="293"/>
        </pc:sldMkLst>
      </pc:sldChg>
      <pc:sldChg chg="modSp add del mod ord">
        <pc:chgData name="Douglas Martin" userId="2f233c73-e982-4686-a2f7-7fcacf256faf" providerId="ADAL" clId="{FA3EEA0D-972C-49CC-89B3-2E250724AA86}" dt="2021-02-27T13:49:56.759" v="294" actId="47"/>
        <pc:sldMkLst>
          <pc:docMk/>
          <pc:sldMk cId="1104617007" sldId="294"/>
        </pc:sldMkLst>
        <pc:spChg chg="mod">
          <ac:chgData name="Douglas Martin" userId="2f233c73-e982-4686-a2f7-7fcacf256faf" providerId="ADAL" clId="{FA3EEA0D-972C-49CC-89B3-2E250724AA86}" dt="2021-02-27T13:33:06.658" v="130" actId="20577"/>
          <ac:spMkLst>
            <pc:docMk/>
            <pc:sldMk cId="1104617007" sldId="294"/>
            <ac:spMk id="3" creationId="{3AD39E36-96DE-40E0-AB52-AAD784F52C3C}"/>
          </ac:spMkLst>
        </pc:spChg>
      </pc:sldChg>
      <pc:sldChg chg="modSp add mod ord">
        <pc:chgData name="Douglas Martin" userId="2f233c73-e982-4686-a2f7-7fcacf256faf" providerId="ADAL" clId="{FA3EEA0D-972C-49CC-89B3-2E250724AA86}" dt="2021-02-27T13:45:21.373" v="219"/>
        <pc:sldMkLst>
          <pc:docMk/>
          <pc:sldMk cId="2514198363" sldId="295"/>
        </pc:sldMkLst>
        <pc:spChg chg="mod">
          <ac:chgData name="Douglas Martin" userId="2f233c73-e982-4686-a2f7-7fcacf256faf" providerId="ADAL" clId="{FA3EEA0D-972C-49CC-89B3-2E250724AA86}" dt="2021-02-27T13:45:21.373" v="219"/>
          <ac:spMkLst>
            <pc:docMk/>
            <pc:sldMk cId="2514198363" sldId="295"/>
            <ac:spMk id="3" creationId="{3AD39E36-96DE-40E0-AB52-AAD784F52C3C}"/>
          </ac:spMkLst>
        </pc:spChg>
        <pc:spChg chg="mod">
          <ac:chgData name="Douglas Martin" userId="2f233c73-e982-4686-a2f7-7fcacf256faf" providerId="ADAL" clId="{FA3EEA0D-972C-49CC-89B3-2E250724AA86}" dt="2021-02-27T13:45:08.041" v="218" actId="20577"/>
          <ac:spMkLst>
            <pc:docMk/>
            <pc:sldMk cId="2514198363" sldId="295"/>
            <ac:spMk id="4" creationId="{E59F400F-202E-43D2-998E-F71D077D2688}"/>
          </ac:spMkLst>
        </pc:spChg>
      </pc:sldChg>
      <pc:sldChg chg="modSp add del mod ord">
        <pc:chgData name="Douglas Martin" userId="2f233c73-e982-4686-a2f7-7fcacf256faf" providerId="ADAL" clId="{FA3EEA0D-972C-49CC-89B3-2E250724AA86}" dt="2021-02-27T13:55:32.319" v="421" actId="47"/>
        <pc:sldMkLst>
          <pc:docMk/>
          <pc:sldMk cId="3422576311" sldId="296"/>
        </pc:sldMkLst>
        <pc:spChg chg="mod">
          <ac:chgData name="Douglas Martin" userId="2f233c73-e982-4686-a2f7-7fcacf256faf" providerId="ADAL" clId="{FA3EEA0D-972C-49CC-89B3-2E250724AA86}" dt="2021-02-27T13:49:30.209" v="293" actId="20577"/>
          <ac:spMkLst>
            <pc:docMk/>
            <pc:sldMk cId="3422576311" sldId="296"/>
            <ac:spMk id="3" creationId="{3AD39E36-96DE-40E0-AB52-AAD784F52C3C}"/>
          </ac:spMkLst>
        </pc:spChg>
      </pc:sldChg>
      <pc:sldChg chg="modSp add mod ord">
        <pc:chgData name="Douglas Martin" userId="2f233c73-e982-4686-a2f7-7fcacf256faf" providerId="ADAL" clId="{FA3EEA0D-972C-49CC-89B3-2E250724AA86}" dt="2021-02-27T13:55:29.472" v="420" actId="20577"/>
        <pc:sldMkLst>
          <pc:docMk/>
          <pc:sldMk cId="1463017134" sldId="297"/>
        </pc:sldMkLst>
        <pc:spChg chg="mod">
          <ac:chgData name="Douglas Martin" userId="2f233c73-e982-4686-a2f7-7fcacf256faf" providerId="ADAL" clId="{FA3EEA0D-972C-49CC-89B3-2E250724AA86}" dt="2021-02-27T13:55:29.472" v="420" actId="20577"/>
          <ac:spMkLst>
            <pc:docMk/>
            <pc:sldMk cId="1463017134" sldId="297"/>
            <ac:spMk id="3" creationId="{3AD39E36-96DE-40E0-AB52-AAD784F52C3C}"/>
          </ac:spMkLst>
        </pc:spChg>
      </pc:sldChg>
      <pc:sldChg chg="modSp add mod">
        <pc:chgData name="Douglas Martin" userId="2f233c73-e982-4686-a2f7-7fcacf256faf" providerId="ADAL" clId="{FA3EEA0D-972C-49CC-89B3-2E250724AA86}" dt="2021-02-27T13:56:00.041" v="460" actId="20577"/>
        <pc:sldMkLst>
          <pc:docMk/>
          <pc:sldMk cId="1041116125" sldId="298"/>
        </pc:sldMkLst>
        <pc:spChg chg="mod">
          <ac:chgData name="Douglas Martin" userId="2f233c73-e982-4686-a2f7-7fcacf256faf" providerId="ADAL" clId="{FA3EEA0D-972C-49CC-89B3-2E250724AA86}" dt="2021-02-27T13:56:00.041" v="460" actId="20577"/>
          <ac:spMkLst>
            <pc:docMk/>
            <pc:sldMk cId="1041116125" sldId="298"/>
            <ac:spMk id="3" creationId="{3AD39E36-96DE-40E0-AB52-AAD784F52C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2/28/2021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2/28/2021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690B-A77D-410A-9E78-8B760DBA3B8A}"/>
              </a:ext>
            </a:extLst>
          </p:cNvPr>
          <p:cNvSpPr>
            <a:spLocks noGrp="1"/>
          </p:cNvSpPr>
          <p:nvPr>
            <p:ph type="ctrTitle"/>
          </p:nvPr>
        </p:nvSpPr>
        <p:spPr>
          <a:xfrm>
            <a:off x="2417779" y="1532964"/>
            <a:ext cx="8637073" cy="1793831"/>
          </a:xfrm>
        </p:spPr>
        <p:txBody>
          <a:bodyPr>
            <a:normAutofit fontScale="90000"/>
          </a:bodyPr>
          <a:lstStyle/>
          <a:p>
            <a:pPr algn="ctr"/>
            <a:r>
              <a:rPr lang="en-US" sz="13800"/>
              <a:t>CONTEND</a:t>
            </a:r>
          </a:p>
        </p:txBody>
      </p:sp>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p:txBody>
          <a:bodyPr>
            <a:normAutofit/>
          </a:bodyPr>
          <a:lstStyle/>
          <a:p>
            <a:pPr algn="ctr"/>
            <a:r>
              <a:rPr lang="en-US" sz="3200"/>
              <a:t>“know your INVISIBLE enemy”</a:t>
            </a:r>
          </a:p>
        </p:txBody>
      </p:sp>
    </p:spTree>
    <p:extLst>
      <p:ext uri="{BB962C8B-B14F-4D97-AF65-F5344CB8AC3E}">
        <p14:creationId xmlns:p14="http://schemas.microsoft.com/office/powerpoint/2010/main" val="420043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77500" lnSpcReduction="20000"/>
          </a:bodyPr>
          <a:lstStyle/>
          <a:p>
            <a:r>
              <a:rPr lang="en-US" sz="4800"/>
              <a:t>Garden – gen 3</a:t>
            </a:r>
          </a:p>
          <a:p>
            <a:r>
              <a:rPr lang="en-US" sz="4800"/>
              <a:t>With Sons of god – job 1</a:t>
            </a:r>
          </a:p>
          <a:p>
            <a:r>
              <a:rPr lang="en-US" sz="4800"/>
              <a:t>Prophetic type – </a:t>
            </a:r>
            <a:r>
              <a:rPr lang="en-US" sz="4800" err="1"/>
              <a:t>isa</a:t>
            </a:r>
            <a:r>
              <a:rPr lang="en-US" sz="4800"/>
              <a:t> 14, </a:t>
            </a:r>
            <a:r>
              <a:rPr lang="en-US" sz="4800" err="1"/>
              <a:t>ez</a:t>
            </a:r>
            <a:r>
              <a:rPr lang="en-US" sz="4800"/>
              <a:t> 28</a:t>
            </a:r>
          </a:p>
          <a:p>
            <a:r>
              <a:rPr lang="en-US" sz="4800"/>
              <a:t>Red dragon – rev 12</a:t>
            </a:r>
          </a:p>
          <a:p>
            <a:r>
              <a:rPr lang="en-US" sz="4800"/>
              <a:t>The tempter – rev 19,20</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046855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a:t>The devil, Satan, lucifer</a:t>
            </a:r>
          </a:p>
          <a:p>
            <a:pPr marL="742950" indent="-742950">
              <a:buAutoNum type="arabicPeriod"/>
            </a:pPr>
            <a:r>
              <a:rPr lang="en-US" sz="4000"/>
              <a:t>Other fallen heavenly host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927041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lnSpcReduction="10000"/>
          </a:bodyPr>
          <a:lstStyle/>
          <a:p>
            <a:r>
              <a:rPr lang="en-US" sz="4800"/>
              <a:t>Jude (v6) &amp; Peter (2 Pt 2:4) mention</a:t>
            </a:r>
          </a:p>
          <a:p>
            <a:r>
              <a:rPr lang="en-US" sz="4800"/>
              <a:t>Job 38 – witnesses of creation acts</a:t>
            </a:r>
          </a:p>
          <a:p>
            <a:r>
              <a:rPr lang="en-US" sz="4800"/>
              <a:t>Connected to Gen 6</a:t>
            </a:r>
          </a:p>
          <a:p>
            <a:r>
              <a:rPr lang="en-US" sz="4800"/>
              <a:t>Great red dragon &amp; 1/3 – rev 12</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848877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a:t>The devil, Satan, lucifer</a:t>
            </a:r>
          </a:p>
          <a:p>
            <a:pPr marL="742950" indent="-742950">
              <a:buAutoNum type="arabicPeriod"/>
            </a:pPr>
            <a:r>
              <a:rPr lang="en-US" sz="4000"/>
              <a:t>Other fallen heavenly host</a:t>
            </a:r>
          </a:p>
          <a:p>
            <a:pPr marL="742950" indent="-742950">
              <a:buAutoNum type="arabicPeriod"/>
            </a:pPr>
            <a:r>
              <a:rPr lang="en-US" sz="4000"/>
              <a:t>Unclean spirits/demons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024802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4000"/>
              <a:t>Jesus acknowledges their reality</a:t>
            </a:r>
          </a:p>
          <a:p>
            <a:r>
              <a:rPr lang="en-US" sz="4000"/>
              <a:t>Jesus casts them out</a:t>
            </a:r>
          </a:p>
          <a:p>
            <a:r>
              <a:rPr lang="en-US" sz="4000"/>
              <a:t>Jesus disciples cast them out</a:t>
            </a:r>
          </a:p>
          <a:p>
            <a:r>
              <a:rPr lang="en-US" sz="4000"/>
              <a:t>“Humble before God/Resist the devil”</a:t>
            </a:r>
          </a:p>
          <a:p>
            <a:endParaRPr lang="en-US" sz="4000"/>
          </a:p>
          <a:p>
            <a:endParaRPr lang="en-US" sz="480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10667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721332" cy="3307976"/>
          </a:xfrm>
        </p:spPr>
        <p:txBody>
          <a:bodyPr>
            <a:normAutofit fontScale="85000" lnSpcReduction="20000"/>
          </a:bodyPr>
          <a:lstStyle/>
          <a:p>
            <a:r>
              <a:rPr lang="en-US" sz="4000"/>
              <a:t>CONCLUSION:</a:t>
            </a:r>
          </a:p>
          <a:p>
            <a:endParaRPr lang="en-US" sz="1900"/>
          </a:p>
          <a:p>
            <a:pPr algn="ctr"/>
            <a:r>
              <a:rPr lang="en-US" sz="4000"/>
              <a:t>We cannot afford to merely confront ourselves as our greatest visible enemy.  We need to become aware and engage against the kingdom of </a:t>
            </a:r>
            <a:r>
              <a:rPr lang="en-US" sz="4000" err="1"/>
              <a:t>satan</a:t>
            </a:r>
            <a:r>
              <a:rPr lang="en-US" sz="4000"/>
              <a:t> in spiritual warfare</a:t>
            </a:r>
          </a:p>
          <a:p>
            <a:pPr marL="742950" indent="-742950">
              <a:buAutoNum type="arabicPeriod"/>
            </a:pPr>
            <a:endParaRPr lang="en-US" sz="4000"/>
          </a:p>
          <a:p>
            <a:endParaRPr lang="en-US" sz="400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069564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a:t>Dear friends,  although I was very eager to write to you about the salvation we share, I felt compelled to write and urge you to </a:t>
            </a:r>
            <a:r>
              <a:rPr lang="en-US" sz="3600" u="sng"/>
              <a:t>contend for the faith</a:t>
            </a:r>
            <a:r>
              <a:rPr lang="en-US" sz="3600"/>
              <a:t> that was once for all entrusted to God’s holy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Jude 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65387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77500" lnSpcReduction="20000"/>
          </a:bodyPr>
          <a:lstStyle/>
          <a:p>
            <a:r>
              <a:rPr lang="en-US" sz="5400"/>
              <a:t>We are spirit, soul, and body in that order and we run into problems when we get those out of order or attempt to use the tools designed for one area to fix the problems of another.</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87764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5400"/>
              <a:t>One of the most important rules for SPIRITUAL warfare – </a:t>
            </a:r>
          </a:p>
          <a:p>
            <a:pPr algn="ctr"/>
            <a:r>
              <a:rPr lang="en-US" sz="5400"/>
              <a:t>“KNOW YOUR INVISIBLE ENEMY”</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96467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70000" lnSpcReduction="20000"/>
          </a:bodyPr>
          <a:lstStyle/>
          <a:p>
            <a:r>
              <a:rPr lang="en-US" sz="4000"/>
              <a:t>For though we live in the world, we do not wage war as the world does. The weapons we fight with are not the weapons of the world. On the contrary, they have divine power to demolish strongholds. We demolish arguments and every pretension that sets itself up against the knowledge of God, and we take captive every thought to make it obedient to Christ.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2 Corinthians 10:3-5</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988770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77500" lnSpcReduction="20000"/>
          </a:bodyPr>
          <a:lstStyle/>
          <a:p>
            <a:r>
              <a:rPr lang="en-US" sz="4800"/>
              <a:t>As for you, you were dead in your transgressions and sins, in which you used to live when you followed the ways of this world and of the ruler of the kingdom of the air, the spirit who is now at work in those who are disobedient.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Ephesians 2:1,2</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514198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lnSpcReduction="10000"/>
          </a:bodyPr>
          <a:lstStyle/>
          <a:p>
            <a:r>
              <a:rPr lang="en-US" sz="3600"/>
              <a:t>Finally, be strong in the Lord and in his mighty For our struggle is not against flesh and blood, but against the rulers, against the authorities, against the powers of this dark world and against the spiritual forces of evil in the heavenly realms.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EPHESIANS 6:12</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564617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r>
              <a:rPr lang="en-US" sz="4000"/>
              <a:t>“ the bible from beginning to near the end paints a clear picture of the problem:  the world is under the control of a diabolical mafia after </a:t>
            </a:r>
            <a:r>
              <a:rPr lang="en-US" sz="4000" err="1"/>
              <a:t>adam</a:t>
            </a:r>
            <a:r>
              <a:rPr lang="en-US" sz="4000"/>
              <a:t> &amp; eve fell”</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82501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a:t>The devil, Satan, lucifer</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7620035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Gallery</vt:lpstr>
      <vt:lpstr>CONTEND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dc:title>
  <dc:creator>Douglas Martin</dc:creator>
  <cp:revision>1</cp:revision>
  <cp:lastPrinted>2021-01-31T14:37:48Z</cp:lastPrinted>
  <dcterms:created xsi:type="dcterms:W3CDTF">2021-01-16T18:27:00Z</dcterms:created>
  <dcterms:modified xsi:type="dcterms:W3CDTF">2021-02-28T14:52:36Z</dcterms:modified>
</cp:coreProperties>
</file>