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98" r:id="rId4"/>
    <p:sldId id="296" r:id="rId5"/>
    <p:sldId id="297" r:id="rId6"/>
    <p:sldId id="292" r:id="rId7"/>
    <p:sldId id="293" r:id="rId8"/>
    <p:sldId id="273" r:id="rId9"/>
    <p:sldId id="274" r:id="rId10"/>
    <p:sldId id="295" r:id="rId11"/>
    <p:sldId id="260" r:id="rId12"/>
    <p:sldId id="259" r:id="rId13"/>
    <p:sldId id="261" r:id="rId14"/>
    <p:sldId id="284" r:id="rId15"/>
    <p:sldId id="263" r:id="rId16"/>
    <p:sldId id="272" r:id="rId17"/>
    <p:sldId id="276" r:id="rId18"/>
    <p:sldId id="277" r:id="rId19"/>
    <p:sldId id="278" r:id="rId20"/>
    <p:sldId id="285" r:id="rId21"/>
    <p:sldId id="286" r:id="rId22"/>
    <p:sldId id="287" r:id="rId23"/>
    <p:sldId id="280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81743B-9F2B-460B-A4D8-62DF431C42C0}" type="datetimeFigureOut">
              <a:rPr lang="en-US" smtClean="0"/>
              <a:t>03/01/2021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AB5C8BD-5024-4A65-88CD-F119A913123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7200" dirty="0"/>
              <a:t>MORE THAN ENOUGH</a:t>
            </a:r>
          </a:p>
        </p:txBody>
      </p:sp>
    </p:spTree>
    <p:extLst>
      <p:ext uri="{BB962C8B-B14F-4D97-AF65-F5344CB8AC3E}">
        <p14:creationId xmlns:p14="http://schemas.microsoft.com/office/powerpoint/2010/main" val="186823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Malachi 3:10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11530" indent="-742950" algn="ctr">
              <a:buAutoNum type="arabicPlain" startAt="10"/>
            </a:pPr>
            <a:r>
              <a:rPr lang="en-US" sz="4000" dirty="0"/>
              <a:t>Bring all the tithes into the storehouse, that there may be </a:t>
            </a:r>
            <a:r>
              <a:rPr lang="en-US" sz="4000" dirty="0">
                <a:solidFill>
                  <a:srgbClr val="FFFF00"/>
                </a:solidFill>
              </a:rPr>
              <a:t>plenty of food </a:t>
            </a:r>
            <a:r>
              <a:rPr lang="en-US" sz="4000" dirty="0"/>
              <a:t>in my house. Test me out, and you will find the windows of heaven are open, and an </a:t>
            </a:r>
            <a:r>
              <a:rPr lang="en-US" sz="4000" dirty="0">
                <a:solidFill>
                  <a:srgbClr val="FFFF00"/>
                </a:solidFill>
              </a:rPr>
              <a:t>abundance of blessings </a:t>
            </a:r>
            <a:r>
              <a:rPr lang="en-US" sz="4000" dirty="0"/>
              <a:t>for all. (HT)</a:t>
            </a:r>
          </a:p>
        </p:txBody>
      </p:sp>
    </p:spTree>
    <p:extLst>
      <p:ext uri="{BB962C8B-B14F-4D97-AF65-F5344CB8AC3E}">
        <p14:creationId xmlns:p14="http://schemas.microsoft.com/office/powerpoint/2010/main" val="285624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and Eve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Prosperity, not barely enough was  the destiny of Adam and Eve.</a:t>
            </a:r>
          </a:p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1047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okay to prosper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83560"/>
            <a:ext cx="8305800" cy="457200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When you pray, don’t hesitate to ask big like Moses, like </a:t>
            </a:r>
            <a:r>
              <a:rPr lang="en-US" sz="4000" dirty="0" err="1"/>
              <a:t>Jabez</a:t>
            </a:r>
            <a:r>
              <a:rPr lang="en-US" sz="4000" dirty="0"/>
              <a:t>, like Elijah, and like Jesus.  We serve a big God with lots of resources.</a:t>
            </a:r>
          </a:p>
        </p:txBody>
      </p:sp>
    </p:spTree>
    <p:extLst>
      <p:ext uri="{BB962C8B-B14F-4D97-AF65-F5344CB8AC3E}">
        <p14:creationId xmlns:p14="http://schemas.microsoft.com/office/powerpoint/2010/main" val="2165853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and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We are a little embarrassed by our own prosperity.  Somehow we think its wrong, and that we should never ask God to do something miraculous and over the top.</a:t>
            </a:r>
          </a:p>
        </p:txBody>
      </p:sp>
    </p:spTree>
    <p:extLst>
      <p:ext uri="{BB962C8B-B14F-4D97-AF65-F5344CB8AC3E}">
        <p14:creationId xmlns:p14="http://schemas.microsoft.com/office/powerpoint/2010/main" val="4232551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wrong use of prosperity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Name it and claim it.</a:t>
            </a:r>
          </a:p>
          <a:p>
            <a:pPr marL="68580" indent="0" algn="ctr">
              <a:buNone/>
            </a:pPr>
            <a:r>
              <a:rPr lang="en-US" sz="4000" dirty="0"/>
              <a:t>Drive a big new car.</a:t>
            </a:r>
          </a:p>
          <a:p>
            <a:pPr marL="68580" indent="0" algn="ctr">
              <a:buNone/>
            </a:pPr>
            <a:r>
              <a:rPr lang="en-US" sz="4000" dirty="0"/>
              <a:t>Own a big house.</a:t>
            </a:r>
          </a:p>
          <a:p>
            <a:pPr marL="68580" indent="0" algn="ctr">
              <a:buNone/>
            </a:pPr>
            <a:r>
              <a:rPr lang="en-US" sz="4000" dirty="0"/>
              <a:t>Out of balance teaching.</a:t>
            </a:r>
          </a:p>
        </p:txBody>
      </p:sp>
    </p:spTree>
    <p:extLst>
      <p:ext uri="{BB962C8B-B14F-4D97-AF65-F5344CB8AC3E}">
        <p14:creationId xmlns:p14="http://schemas.microsoft.com/office/powerpoint/2010/main" val="447514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than blessed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I know you are the God </a:t>
            </a:r>
            <a:r>
              <a:rPr lang="en-US" sz="4000" dirty="0">
                <a:solidFill>
                  <a:srgbClr val="FFFF00"/>
                </a:solidFill>
              </a:rPr>
              <a:t>of more than enough</a:t>
            </a:r>
            <a:r>
              <a:rPr lang="en-US" sz="4000" dirty="0"/>
              <a:t>, that you want me to be blessed way more than I even expect, so I’m asking big today.</a:t>
            </a:r>
          </a:p>
        </p:txBody>
      </p:sp>
    </p:spTree>
    <p:extLst>
      <p:ext uri="{BB962C8B-B14F-4D97-AF65-F5344CB8AC3E}">
        <p14:creationId xmlns:p14="http://schemas.microsoft.com/office/powerpoint/2010/main" val="3220537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would just…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Most of our asking is on a minimum level.  “God if you would just… just give me enough to get by.”</a:t>
            </a:r>
          </a:p>
          <a:p>
            <a:pPr marL="68580" indent="0" algn="ctr">
              <a:buNone/>
            </a:pPr>
            <a:r>
              <a:rPr lang="en-US" sz="4000" dirty="0"/>
              <a:t>“God I’m not asking for much… just a couple of things…”</a:t>
            </a:r>
          </a:p>
        </p:txBody>
      </p:sp>
    </p:spTree>
    <p:extLst>
      <p:ext uri="{BB962C8B-B14F-4D97-AF65-F5344CB8AC3E}">
        <p14:creationId xmlns:p14="http://schemas.microsoft.com/office/powerpoint/2010/main" val="1781215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is delighted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God delights in your prosperity, not your poverty.</a:t>
            </a:r>
          </a:p>
        </p:txBody>
      </p:sp>
    </p:spTree>
    <p:extLst>
      <p:ext uri="{BB962C8B-B14F-4D97-AF65-F5344CB8AC3E}">
        <p14:creationId xmlns:p14="http://schemas.microsoft.com/office/powerpoint/2010/main" val="1245244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isn’t humility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We tend to think that little, and lack, and barely enough is a sign of humility.</a:t>
            </a:r>
          </a:p>
        </p:txBody>
      </p:sp>
    </p:spTree>
    <p:extLst>
      <p:ext uri="{BB962C8B-B14F-4D97-AF65-F5344CB8AC3E}">
        <p14:creationId xmlns:p14="http://schemas.microsoft.com/office/powerpoint/2010/main" val="3789893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and it shall be given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God is not against your prosperity, he’s against your selfishness and greed.</a:t>
            </a:r>
          </a:p>
        </p:txBody>
      </p:sp>
    </p:spTree>
    <p:extLst>
      <p:ext uri="{BB962C8B-B14F-4D97-AF65-F5344CB8AC3E}">
        <p14:creationId xmlns:p14="http://schemas.microsoft.com/office/powerpoint/2010/main" val="98634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35:27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27 Let those who delight in my righteousness</a:t>
            </a:r>
          </a:p>
          <a:p>
            <a:pPr marL="68580" indent="0" algn="ctr">
              <a:buNone/>
            </a:pPr>
            <a:r>
              <a:rPr lang="en-US" sz="4000" dirty="0"/>
              <a:t>shout for joy and be glad</a:t>
            </a:r>
          </a:p>
          <a:p>
            <a:pPr marL="68580" indent="0" algn="ctr">
              <a:buNone/>
            </a:pPr>
            <a:r>
              <a:rPr lang="en-US" sz="4000" dirty="0"/>
              <a:t> and say evermore,</a:t>
            </a:r>
          </a:p>
          <a:p>
            <a:pPr marL="68580" indent="0" algn="ctr">
              <a:buNone/>
            </a:pPr>
            <a:r>
              <a:rPr lang="en-US" sz="4000" dirty="0"/>
              <a:t> "Great is the Lord,</a:t>
            </a:r>
          </a:p>
          <a:p>
            <a:pPr marL="68580" indent="0" algn="ctr">
              <a:buNone/>
            </a:pPr>
            <a:r>
              <a:rPr lang="en-US" sz="4000" dirty="0"/>
              <a:t>who delights in the </a:t>
            </a:r>
            <a:r>
              <a:rPr lang="en-US" sz="4000" dirty="0">
                <a:solidFill>
                  <a:srgbClr val="FFFF00"/>
                </a:solidFill>
              </a:rPr>
              <a:t>welfare</a:t>
            </a:r>
            <a:r>
              <a:rPr lang="en-US" sz="4000" dirty="0"/>
              <a:t> of his servant!"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</p:txBody>
      </p:sp>
    </p:spTree>
    <p:extLst>
      <p:ext uri="{BB962C8B-B14F-4D97-AF65-F5344CB8AC3E}">
        <p14:creationId xmlns:p14="http://schemas.microsoft.com/office/powerpoint/2010/main" val="2088579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6:38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 Give, and it will be given to you-- Good measure, pressed down, shaken together, </a:t>
            </a:r>
            <a:r>
              <a:rPr lang="en-US" sz="4000" dirty="0">
                <a:solidFill>
                  <a:srgbClr val="FFFF00"/>
                </a:solidFill>
              </a:rPr>
              <a:t>running over</a:t>
            </a:r>
            <a:r>
              <a:rPr lang="en-US" sz="4000" dirty="0"/>
              <a:t>, will be put into your lap. 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</p:txBody>
      </p:sp>
    </p:spTree>
    <p:extLst>
      <p:ext uri="{BB962C8B-B14F-4D97-AF65-F5344CB8AC3E}">
        <p14:creationId xmlns:p14="http://schemas.microsoft.com/office/powerpoint/2010/main" val="1675220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 honor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When you honor God, and give like God gives (expecting nothing in return), He will go out of His way to </a:t>
            </a:r>
            <a:r>
              <a:rPr lang="en-US" sz="4000" dirty="0">
                <a:solidFill>
                  <a:srgbClr val="FFFF00"/>
                </a:solidFill>
              </a:rPr>
              <a:t>bless and prosper </a:t>
            </a:r>
            <a:r>
              <a:rPr lang="en-US" sz="4000" dirty="0"/>
              <a:t>you.</a:t>
            </a:r>
          </a:p>
          <a:p>
            <a:pPr marL="6858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94919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gave Peter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Peter had fished all night and caught nothing.  Jesus could have said, “Don’t be so greedy, a couple of fish is enough.”</a:t>
            </a:r>
          </a:p>
          <a:p>
            <a:pPr marL="68580" indent="0" algn="ctr">
              <a:buNone/>
            </a:pPr>
            <a:r>
              <a:rPr lang="en-US" sz="4000" dirty="0"/>
              <a:t>But what happened?</a:t>
            </a:r>
          </a:p>
        </p:txBody>
      </p:sp>
    </p:spTree>
    <p:extLst>
      <p:ext uri="{BB962C8B-B14F-4D97-AF65-F5344CB8AC3E}">
        <p14:creationId xmlns:p14="http://schemas.microsoft.com/office/powerpoint/2010/main" val="1700832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settle for 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/>
          <a:lstStyle/>
          <a:p>
            <a:pPr marL="68580" indent="0">
              <a:buNone/>
            </a:pPr>
            <a:r>
              <a:rPr lang="en-US" sz="4000" dirty="0"/>
              <a:t>Don’t feel guilty about God’s blessings in your life.  God loves to do it.  It isn’t wrong to claim God’s blessings that have your name on them.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09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9248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4000" dirty="0"/>
              <a:t> God I believe you want the best and the most for me….exceeding goodness, provision, healing--all heaven has to offer.  Thank you for adopting me into your family of blessings beyond measure…. In Jesus’ name.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4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Deuteronomy 29:9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 Therefore keep the words of this covenant and do them, that you may </a:t>
            </a:r>
            <a:r>
              <a:rPr lang="en-US" sz="4000" dirty="0">
                <a:solidFill>
                  <a:srgbClr val="FFFF00"/>
                </a:solidFill>
              </a:rPr>
              <a:t>prosper</a:t>
            </a:r>
            <a:r>
              <a:rPr lang="en-US" sz="4000" dirty="0"/>
              <a:t> in all that you do.</a:t>
            </a:r>
          </a:p>
          <a:p>
            <a:pPr marL="68580" indent="0" algn="ctr">
              <a:buNone/>
            </a:pPr>
            <a:r>
              <a:rPr lang="en-US" sz="4000" dirty="0"/>
              <a:t>ESV</a:t>
            </a:r>
          </a:p>
        </p:txBody>
      </p:sp>
    </p:spTree>
    <p:extLst>
      <p:ext uri="{BB962C8B-B14F-4D97-AF65-F5344CB8AC3E}">
        <p14:creationId xmlns:p14="http://schemas.microsoft.com/office/powerpoint/2010/main" val="229021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3:20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20  He is able to do far more </a:t>
            </a:r>
            <a:r>
              <a:rPr lang="en-US" sz="4000" dirty="0">
                <a:solidFill>
                  <a:srgbClr val="FFFF00"/>
                </a:solidFill>
              </a:rPr>
              <a:t>abundantly</a:t>
            </a:r>
            <a:r>
              <a:rPr lang="en-US" sz="4000" dirty="0"/>
              <a:t> than all that we ask or think, according to the power at work within us.    ESV</a:t>
            </a:r>
          </a:p>
        </p:txBody>
      </p:sp>
    </p:spTree>
    <p:extLst>
      <p:ext uri="{BB962C8B-B14F-4D97-AF65-F5344CB8AC3E}">
        <p14:creationId xmlns:p14="http://schemas.microsoft.com/office/powerpoint/2010/main" val="70930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than enough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He is El </a:t>
            </a:r>
            <a:r>
              <a:rPr lang="en-US" sz="4000" dirty="0" err="1"/>
              <a:t>Shaddai</a:t>
            </a:r>
            <a:r>
              <a:rPr lang="en-US" sz="4000" dirty="0"/>
              <a:t>, the God of plenty (abundance, more than enough).</a:t>
            </a:r>
          </a:p>
        </p:txBody>
      </p:sp>
    </p:spTree>
    <p:extLst>
      <p:ext uri="{BB962C8B-B14F-4D97-AF65-F5344CB8AC3E}">
        <p14:creationId xmlns:p14="http://schemas.microsoft.com/office/powerpoint/2010/main" val="365296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17:6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4000" dirty="0"/>
          </a:p>
          <a:p>
            <a:pPr marL="68580" indent="0" algn="ctr">
              <a:buNone/>
            </a:pPr>
            <a:r>
              <a:rPr lang="en-US" sz="4000" dirty="0"/>
              <a:t>6 I will make you </a:t>
            </a:r>
            <a:r>
              <a:rPr lang="en-US" sz="4000" dirty="0">
                <a:solidFill>
                  <a:srgbClr val="FFC000"/>
                </a:solidFill>
              </a:rPr>
              <a:t>exceedingly fruitful</a:t>
            </a:r>
            <a:r>
              <a:rPr lang="en-US" sz="4000" dirty="0"/>
              <a:t>, and I will make you into nations, and kings shall come from you.   ESV</a:t>
            </a:r>
          </a:p>
        </p:txBody>
      </p:sp>
    </p:spTree>
    <p:extLst>
      <p:ext uri="{BB962C8B-B14F-4D97-AF65-F5344CB8AC3E}">
        <p14:creationId xmlns:p14="http://schemas.microsoft.com/office/powerpoint/2010/main" val="252070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Chronicles 22:5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David said,</a:t>
            </a:r>
          </a:p>
          <a:p>
            <a:pPr marL="68580" indent="0" algn="ctr">
              <a:buNone/>
            </a:pPr>
            <a:r>
              <a:rPr lang="en-US" sz="4000" dirty="0"/>
              <a:t>“The house that is to be built for the Lord must be </a:t>
            </a:r>
            <a:r>
              <a:rPr lang="en-US" sz="4000" dirty="0">
                <a:solidFill>
                  <a:srgbClr val="FFFF00"/>
                </a:solidFill>
              </a:rPr>
              <a:t>exceedingly magnificent</a:t>
            </a:r>
            <a:r>
              <a:rPr lang="en-US" sz="4000" dirty="0"/>
              <a:t>, of fame and glory throughout all lands.”  ESV</a:t>
            </a:r>
          </a:p>
        </p:txBody>
      </p:sp>
    </p:spTree>
    <p:extLst>
      <p:ext uri="{BB962C8B-B14F-4D97-AF65-F5344CB8AC3E}">
        <p14:creationId xmlns:p14="http://schemas.microsoft.com/office/powerpoint/2010/main" val="2734139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10,000 fed by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The gospels tell about the feeding of the 5,000 (closer to 10,000)with two fish and five loaves.  Jesus could have said, “Now we don’t have much, so everybody just eat a little piece.”</a:t>
            </a:r>
          </a:p>
        </p:txBody>
      </p:sp>
    </p:spTree>
    <p:extLst>
      <p:ext uri="{BB962C8B-B14F-4D97-AF65-F5344CB8AC3E}">
        <p14:creationId xmlns:p14="http://schemas.microsoft.com/office/powerpoint/2010/main" val="260366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throws a party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The father threw a party for the son who came back home.  It was a big party with lots of food and celebration.  That’s the way our Father in heaven is!</a:t>
            </a:r>
          </a:p>
        </p:txBody>
      </p:sp>
    </p:spTree>
    <p:extLst>
      <p:ext uri="{BB962C8B-B14F-4D97-AF65-F5344CB8AC3E}">
        <p14:creationId xmlns:p14="http://schemas.microsoft.com/office/powerpoint/2010/main" val="3384495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16460</TotalTime>
  <Words>729</Words>
  <Application>Microsoft Office PowerPoint</Application>
  <PresentationFormat>On-screen Show (4:3)</PresentationFormat>
  <Paragraphs>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Consolas</vt:lpstr>
      <vt:lpstr>Corbel</vt:lpstr>
      <vt:lpstr>Wingdings</vt:lpstr>
      <vt:lpstr>Wingdings 2</vt:lpstr>
      <vt:lpstr>Wingdings 3</vt:lpstr>
      <vt:lpstr>Metro</vt:lpstr>
      <vt:lpstr>PowerPoint Presentation</vt:lpstr>
      <vt:lpstr>Psalm 35:27</vt:lpstr>
      <vt:lpstr>Deuteronomy 29:9</vt:lpstr>
      <vt:lpstr>Ephesians 3:20</vt:lpstr>
      <vt:lpstr>More than enough</vt:lpstr>
      <vt:lpstr>Genesis 17:6</vt:lpstr>
      <vt:lpstr>1 Chronicles 22:5</vt:lpstr>
      <vt:lpstr>10,000 fed by Jesus</vt:lpstr>
      <vt:lpstr>God throws a party</vt:lpstr>
      <vt:lpstr>Malachi 3:10</vt:lpstr>
      <vt:lpstr>Adam and Eve</vt:lpstr>
      <vt:lpstr>It’s okay to prosper</vt:lpstr>
      <vt:lpstr>God and Man</vt:lpstr>
      <vt:lpstr>The wrong use of prosperity</vt:lpstr>
      <vt:lpstr>More than blessed</vt:lpstr>
      <vt:lpstr>If you would just…</vt:lpstr>
      <vt:lpstr>God is delighted</vt:lpstr>
      <vt:lpstr>It isn’t humility</vt:lpstr>
      <vt:lpstr>Give and it shall be given</vt:lpstr>
      <vt:lpstr>Luke 6:38</vt:lpstr>
      <vt:lpstr>When you honor God</vt:lpstr>
      <vt:lpstr>Jesus gave Peter success</vt:lpstr>
      <vt:lpstr>Don’t settle for less</vt:lpstr>
      <vt:lpstr>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46</cp:revision>
  <dcterms:created xsi:type="dcterms:W3CDTF">2021-01-12T16:15:07Z</dcterms:created>
  <dcterms:modified xsi:type="dcterms:W3CDTF">2021-03-01T20:47:27Z</dcterms:modified>
</cp:coreProperties>
</file>