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76" r:id="rId4"/>
    <p:sldId id="292" r:id="rId5"/>
    <p:sldId id="284" r:id="rId6"/>
    <p:sldId id="281" r:id="rId7"/>
    <p:sldId id="285" r:id="rId8"/>
    <p:sldId id="283" r:id="rId9"/>
    <p:sldId id="290" r:id="rId10"/>
    <p:sldId id="286" r:id="rId11"/>
    <p:sldId id="288" r:id="rId12"/>
    <p:sldId id="287" r:id="rId13"/>
    <p:sldId id="289" r:id="rId14"/>
    <p:sldId id="293" r:id="rId15"/>
    <p:sldId id="282" r:id="rId16"/>
    <p:sldId id="291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1B41C7-7D21-43B7-9A84-FF6C718DAB76}" v="431" dt="2021-02-21T14:15:40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rtin" userId="2f233c73-e982-4686-a2f7-7fcacf256faf" providerId="ADAL" clId="{FF1B41C7-7D21-43B7-9A84-FF6C718DAB76}"/>
    <pc:docChg chg="custSel addSld modSld sldOrd">
      <pc:chgData name="Douglas Martin" userId="2f233c73-e982-4686-a2f7-7fcacf256faf" providerId="ADAL" clId="{FF1B41C7-7D21-43B7-9A84-FF6C718DAB76}" dt="2021-02-21T14:15:40.484" v="431" actId="20577"/>
      <pc:docMkLst>
        <pc:docMk/>
      </pc:docMkLst>
      <pc:sldChg chg="modSp mod">
        <pc:chgData name="Douglas Martin" userId="2f233c73-e982-4686-a2f7-7fcacf256faf" providerId="ADAL" clId="{FF1B41C7-7D21-43B7-9A84-FF6C718DAB76}" dt="2021-02-21T14:12:19.560" v="105" actId="122"/>
        <pc:sldMkLst>
          <pc:docMk/>
          <pc:sldMk cId="2877648372" sldId="276"/>
        </pc:sldMkLst>
        <pc:spChg chg="mod">
          <ac:chgData name="Douglas Martin" userId="2f233c73-e982-4686-a2f7-7fcacf256faf" providerId="ADAL" clId="{FF1B41C7-7D21-43B7-9A84-FF6C718DAB76}" dt="2021-02-21T14:12:19.560" v="105" actId="122"/>
          <ac:spMkLst>
            <pc:docMk/>
            <pc:sldMk cId="2877648372" sldId="276"/>
            <ac:spMk id="3" creationId="{3AD39E36-96DE-40E0-AB52-AAD784F52C3C}"/>
          </ac:spMkLst>
        </pc:spChg>
        <pc:spChg chg="mod">
          <ac:chgData name="Douglas Martin" userId="2f233c73-e982-4686-a2f7-7fcacf256faf" providerId="ADAL" clId="{FF1B41C7-7D21-43B7-9A84-FF6C718DAB76}" dt="2021-02-21T14:11:31.803" v="99" actId="6549"/>
          <ac:spMkLst>
            <pc:docMk/>
            <pc:sldMk cId="2877648372" sldId="276"/>
            <ac:spMk id="4" creationId="{E59F400F-202E-43D2-998E-F71D077D2688}"/>
          </ac:spMkLst>
        </pc:spChg>
      </pc:sldChg>
      <pc:sldChg chg="add">
        <pc:chgData name="Douglas Martin" userId="2f233c73-e982-4686-a2f7-7fcacf256faf" providerId="ADAL" clId="{FF1B41C7-7D21-43B7-9A84-FF6C718DAB76}" dt="2021-02-21T14:10:50.539" v="0" actId="2890"/>
        <pc:sldMkLst>
          <pc:docMk/>
          <pc:sldMk cId="1564617780" sldId="292"/>
        </pc:sldMkLst>
      </pc:sldChg>
      <pc:sldChg chg="modSp add mod ord">
        <pc:chgData name="Douglas Martin" userId="2f233c73-e982-4686-a2f7-7fcacf256faf" providerId="ADAL" clId="{FF1B41C7-7D21-43B7-9A84-FF6C718DAB76}" dt="2021-02-21T14:15:40.484" v="431" actId="20577"/>
        <pc:sldMkLst>
          <pc:docMk/>
          <pc:sldMk cId="534275590" sldId="293"/>
        </pc:sldMkLst>
        <pc:spChg chg="mod">
          <ac:chgData name="Douglas Martin" userId="2f233c73-e982-4686-a2f7-7fcacf256faf" providerId="ADAL" clId="{FF1B41C7-7D21-43B7-9A84-FF6C718DAB76}" dt="2021-02-21T14:15:27.309" v="418" actId="20577"/>
          <ac:spMkLst>
            <pc:docMk/>
            <pc:sldMk cId="534275590" sldId="293"/>
            <ac:spMk id="3" creationId="{3AD39E36-96DE-40E0-AB52-AAD784F52C3C}"/>
          </ac:spMkLst>
        </pc:spChg>
        <pc:spChg chg="mod">
          <ac:chgData name="Douglas Martin" userId="2f233c73-e982-4686-a2f7-7fcacf256faf" providerId="ADAL" clId="{FF1B41C7-7D21-43B7-9A84-FF6C718DAB76}" dt="2021-02-21T14:15:40.484" v="431" actId="20577"/>
          <ac:spMkLst>
            <pc:docMk/>
            <pc:sldMk cId="534275590" sldId="293"/>
            <ac:spMk id="4" creationId="{E59F400F-202E-43D2-998E-F71D077D2688}"/>
          </ac:spMkLst>
        </pc:spChg>
      </pc:sldChg>
    </pc:docChg>
  </pc:docChgLst>
  <pc:docChgLst>
    <pc:chgData name="Douglas Martin" userId="2f233c73-e982-4686-a2f7-7fcacf256faf" providerId="ADAL" clId="{49D221DA-3B9E-4835-B2A3-7949C2773447}"/>
    <pc:docChg chg="undo custSel addSld delSld modSld sldOrd">
      <pc:chgData name="Douglas Martin" userId="2f233c73-e982-4686-a2f7-7fcacf256faf" providerId="ADAL" clId="{49D221DA-3B9E-4835-B2A3-7949C2773447}" dt="2021-02-20T13:56:46.243" v="692" actId="20577"/>
      <pc:docMkLst>
        <pc:docMk/>
      </pc:docMkLst>
      <pc:sldChg chg="del">
        <pc:chgData name="Douglas Martin" userId="2f233c73-e982-4686-a2f7-7fcacf256faf" providerId="ADAL" clId="{49D221DA-3B9E-4835-B2A3-7949C2773447}" dt="2021-02-20T13:44:08.515" v="60" actId="47"/>
        <pc:sldMkLst>
          <pc:docMk/>
          <pc:sldMk cId="3230821917" sldId="261"/>
        </pc:sldMkLst>
      </pc:sldChg>
      <pc:sldChg chg="del">
        <pc:chgData name="Douglas Martin" userId="2f233c73-e982-4686-a2f7-7fcacf256faf" providerId="ADAL" clId="{49D221DA-3B9E-4835-B2A3-7949C2773447}" dt="2021-02-20T13:44:06.011" v="57" actId="47"/>
        <pc:sldMkLst>
          <pc:docMk/>
          <pc:sldMk cId="494762108" sldId="265"/>
        </pc:sldMkLst>
      </pc:sldChg>
      <pc:sldChg chg="modSp mod">
        <pc:chgData name="Douglas Martin" userId="2f233c73-e982-4686-a2f7-7fcacf256faf" providerId="ADAL" clId="{49D221DA-3B9E-4835-B2A3-7949C2773447}" dt="2021-02-20T13:42:14.808" v="18" actId="20577"/>
        <pc:sldMkLst>
          <pc:docMk/>
          <pc:sldMk cId="2877648372" sldId="276"/>
        </pc:sldMkLst>
        <pc:spChg chg="mod">
          <ac:chgData name="Douglas Martin" userId="2f233c73-e982-4686-a2f7-7fcacf256faf" providerId="ADAL" clId="{49D221DA-3B9E-4835-B2A3-7949C2773447}" dt="2021-02-20T13:41:41.490" v="7" actId="27636"/>
          <ac:spMkLst>
            <pc:docMk/>
            <pc:sldMk cId="2877648372" sldId="276"/>
            <ac:spMk id="3" creationId="{3AD39E36-96DE-40E0-AB52-AAD784F52C3C}"/>
          </ac:spMkLst>
        </pc:spChg>
        <pc:spChg chg="mod">
          <ac:chgData name="Douglas Martin" userId="2f233c73-e982-4686-a2f7-7fcacf256faf" providerId="ADAL" clId="{49D221DA-3B9E-4835-B2A3-7949C2773447}" dt="2021-02-20T13:42:14.808" v="18" actId="20577"/>
          <ac:spMkLst>
            <pc:docMk/>
            <pc:sldMk cId="2877648372" sldId="276"/>
            <ac:spMk id="4" creationId="{E59F400F-202E-43D2-998E-F71D077D2688}"/>
          </ac:spMkLst>
        </pc:spChg>
      </pc:sldChg>
      <pc:sldChg chg="del">
        <pc:chgData name="Douglas Martin" userId="2f233c73-e982-4686-a2f7-7fcacf256faf" providerId="ADAL" clId="{49D221DA-3B9E-4835-B2A3-7949C2773447}" dt="2021-02-20T13:44:06.715" v="58" actId="47"/>
        <pc:sldMkLst>
          <pc:docMk/>
          <pc:sldMk cId="1338554705" sldId="277"/>
        </pc:sldMkLst>
      </pc:sldChg>
      <pc:sldChg chg="del">
        <pc:chgData name="Douglas Martin" userId="2f233c73-e982-4686-a2f7-7fcacf256faf" providerId="ADAL" clId="{49D221DA-3B9E-4835-B2A3-7949C2773447}" dt="2021-02-20T13:44:07.543" v="59" actId="47"/>
        <pc:sldMkLst>
          <pc:docMk/>
          <pc:sldMk cId="3610359658" sldId="278"/>
        </pc:sldMkLst>
      </pc:sldChg>
      <pc:sldChg chg="del">
        <pc:chgData name="Douglas Martin" userId="2f233c73-e982-4686-a2f7-7fcacf256faf" providerId="ADAL" clId="{49D221DA-3B9E-4835-B2A3-7949C2773447}" dt="2021-02-20T13:44:08.715" v="61" actId="47"/>
        <pc:sldMkLst>
          <pc:docMk/>
          <pc:sldMk cId="278946675" sldId="279"/>
        </pc:sldMkLst>
      </pc:sldChg>
      <pc:sldChg chg="del">
        <pc:chgData name="Douglas Martin" userId="2f233c73-e982-4686-a2f7-7fcacf256faf" providerId="ADAL" clId="{49D221DA-3B9E-4835-B2A3-7949C2773447}" dt="2021-02-20T13:44:08.942" v="62" actId="47"/>
        <pc:sldMkLst>
          <pc:docMk/>
          <pc:sldMk cId="3527240039" sldId="280"/>
        </pc:sldMkLst>
      </pc:sldChg>
      <pc:sldChg chg="modSp mod">
        <pc:chgData name="Douglas Martin" userId="2f233c73-e982-4686-a2f7-7fcacf256faf" providerId="ADAL" clId="{49D221DA-3B9E-4835-B2A3-7949C2773447}" dt="2021-02-20T13:43:58.079" v="56" actId="6549"/>
        <pc:sldMkLst>
          <pc:docMk/>
          <pc:sldMk cId="3825019278" sldId="281"/>
        </pc:sldMkLst>
        <pc:spChg chg="mod">
          <ac:chgData name="Douglas Martin" userId="2f233c73-e982-4686-a2f7-7fcacf256faf" providerId="ADAL" clId="{49D221DA-3B9E-4835-B2A3-7949C2773447}" dt="2021-02-20T13:43:58.079" v="56" actId="6549"/>
          <ac:spMkLst>
            <pc:docMk/>
            <pc:sldMk cId="3825019278" sldId="281"/>
            <ac:spMk id="3" creationId="{3AD39E36-96DE-40E0-AB52-AAD784F52C3C}"/>
          </ac:spMkLst>
        </pc:spChg>
      </pc:sldChg>
      <pc:sldChg chg="modSp add del mod">
        <pc:chgData name="Douglas Martin" userId="2f233c73-e982-4686-a2f7-7fcacf256faf" providerId="ADAL" clId="{49D221DA-3B9E-4835-B2A3-7949C2773447}" dt="2021-02-20T13:45:19.177" v="157" actId="20577"/>
        <pc:sldMkLst>
          <pc:docMk/>
          <pc:sldMk cId="1069564031" sldId="282"/>
        </pc:sldMkLst>
        <pc:spChg chg="mod">
          <ac:chgData name="Douglas Martin" userId="2f233c73-e982-4686-a2f7-7fcacf256faf" providerId="ADAL" clId="{49D221DA-3B9E-4835-B2A3-7949C2773447}" dt="2021-02-20T13:45:19.177" v="157" actId="20577"/>
          <ac:spMkLst>
            <pc:docMk/>
            <pc:sldMk cId="1069564031" sldId="282"/>
            <ac:spMk id="3" creationId="{3AD39E36-96DE-40E0-AB52-AAD784F52C3C}"/>
          </ac:spMkLst>
        </pc:spChg>
      </pc:sldChg>
      <pc:sldChg chg="modSp add mod">
        <pc:chgData name="Douglas Martin" userId="2f233c73-e982-4686-a2f7-7fcacf256faf" providerId="ADAL" clId="{49D221DA-3B9E-4835-B2A3-7949C2773447}" dt="2021-02-20T13:47:14.107" v="249" actId="20577"/>
        <pc:sldMkLst>
          <pc:docMk/>
          <pc:sldMk cId="4235245902" sldId="283"/>
        </pc:sldMkLst>
        <pc:spChg chg="mod">
          <ac:chgData name="Douglas Martin" userId="2f233c73-e982-4686-a2f7-7fcacf256faf" providerId="ADAL" clId="{49D221DA-3B9E-4835-B2A3-7949C2773447}" dt="2021-02-20T13:47:14.107" v="249" actId="20577"/>
          <ac:spMkLst>
            <pc:docMk/>
            <pc:sldMk cId="4235245902" sldId="283"/>
            <ac:spMk id="3" creationId="{3AD39E36-96DE-40E0-AB52-AAD784F52C3C}"/>
          </ac:spMkLst>
        </pc:spChg>
      </pc:sldChg>
      <pc:sldChg chg="modSp add mod">
        <pc:chgData name="Douglas Martin" userId="2f233c73-e982-4686-a2f7-7fcacf256faf" providerId="ADAL" clId="{49D221DA-3B9E-4835-B2A3-7949C2773447}" dt="2021-02-20T13:46:03.227" v="162" actId="403"/>
        <pc:sldMkLst>
          <pc:docMk/>
          <pc:sldMk cId="2988770714" sldId="284"/>
        </pc:sldMkLst>
        <pc:spChg chg="mod">
          <ac:chgData name="Douglas Martin" userId="2f233c73-e982-4686-a2f7-7fcacf256faf" providerId="ADAL" clId="{49D221DA-3B9E-4835-B2A3-7949C2773447}" dt="2021-02-20T13:46:03.227" v="162" actId="403"/>
          <ac:spMkLst>
            <pc:docMk/>
            <pc:sldMk cId="2988770714" sldId="284"/>
            <ac:spMk id="3" creationId="{3AD39E36-96DE-40E0-AB52-AAD784F52C3C}"/>
          </ac:spMkLst>
        </pc:spChg>
      </pc:sldChg>
      <pc:sldChg chg="modSp add mod ord">
        <pc:chgData name="Douglas Martin" userId="2f233c73-e982-4686-a2f7-7fcacf256faf" providerId="ADAL" clId="{49D221DA-3B9E-4835-B2A3-7949C2773447}" dt="2021-02-20T13:46:30.192" v="171" actId="403"/>
        <pc:sldMkLst>
          <pc:docMk/>
          <pc:sldMk cId="2046855371" sldId="285"/>
        </pc:sldMkLst>
        <pc:spChg chg="mod">
          <ac:chgData name="Douglas Martin" userId="2f233c73-e982-4686-a2f7-7fcacf256faf" providerId="ADAL" clId="{49D221DA-3B9E-4835-B2A3-7949C2773447}" dt="2021-02-20T13:46:30.192" v="171" actId="403"/>
          <ac:spMkLst>
            <pc:docMk/>
            <pc:sldMk cId="2046855371" sldId="285"/>
            <ac:spMk id="3" creationId="{3AD39E36-96DE-40E0-AB52-AAD784F52C3C}"/>
          </ac:spMkLst>
        </pc:spChg>
      </pc:sldChg>
      <pc:sldChg chg="modSp add mod ord">
        <pc:chgData name="Douglas Martin" userId="2f233c73-e982-4686-a2f7-7fcacf256faf" providerId="ADAL" clId="{49D221DA-3B9E-4835-B2A3-7949C2773447}" dt="2021-02-20T13:47:50.247" v="261" actId="403"/>
        <pc:sldMkLst>
          <pc:docMk/>
          <pc:sldMk cId="1340822386" sldId="286"/>
        </pc:sldMkLst>
        <pc:spChg chg="mod">
          <ac:chgData name="Douglas Martin" userId="2f233c73-e982-4686-a2f7-7fcacf256faf" providerId="ADAL" clId="{49D221DA-3B9E-4835-B2A3-7949C2773447}" dt="2021-02-20T13:47:50.247" v="261" actId="403"/>
          <ac:spMkLst>
            <pc:docMk/>
            <pc:sldMk cId="1340822386" sldId="286"/>
            <ac:spMk id="3" creationId="{3AD39E36-96DE-40E0-AB52-AAD784F52C3C}"/>
          </ac:spMkLst>
        </pc:spChg>
      </pc:sldChg>
      <pc:sldChg chg="modSp add mod">
        <pc:chgData name="Douglas Martin" userId="2f233c73-e982-4686-a2f7-7fcacf256faf" providerId="ADAL" clId="{49D221DA-3B9E-4835-B2A3-7949C2773447}" dt="2021-02-20T13:48:04.314" v="268" actId="403"/>
        <pc:sldMkLst>
          <pc:docMk/>
          <pc:sldMk cId="3123851938" sldId="287"/>
        </pc:sldMkLst>
        <pc:spChg chg="mod">
          <ac:chgData name="Douglas Martin" userId="2f233c73-e982-4686-a2f7-7fcacf256faf" providerId="ADAL" clId="{49D221DA-3B9E-4835-B2A3-7949C2773447}" dt="2021-02-20T13:48:04.314" v="268" actId="403"/>
          <ac:spMkLst>
            <pc:docMk/>
            <pc:sldMk cId="3123851938" sldId="287"/>
            <ac:spMk id="3" creationId="{3AD39E36-96DE-40E0-AB52-AAD784F52C3C}"/>
          </ac:spMkLst>
        </pc:spChg>
      </pc:sldChg>
      <pc:sldChg chg="modSp add mod ord">
        <pc:chgData name="Douglas Martin" userId="2f233c73-e982-4686-a2f7-7fcacf256faf" providerId="ADAL" clId="{49D221DA-3B9E-4835-B2A3-7949C2773447}" dt="2021-02-20T13:49:12.526" v="351" actId="5793"/>
        <pc:sldMkLst>
          <pc:docMk/>
          <pc:sldMk cId="4005427410" sldId="288"/>
        </pc:sldMkLst>
        <pc:spChg chg="mod">
          <ac:chgData name="Douglas Martin" userId="2f233c73-e982-4686-a2f7-7fcacf256faf" providerId="ADAL" clId="{49D221DA-3B9E-4835-B2A3-7949C2773447}" dt="2021-02-20T13:49:12.526" v="351" actId="5793"/>
          <ac:spMkLst>
            <pc:docMk/>
            <pc:sldMk cId="4005427410" sldId="288"/>
            <ac:spMk id="3" creationId="{3AD39E36-96DE-40E0-AB52-AAD784F52C3C}"/>
          </ac:spMkLst>
        </pc:spChg>
      </pc:sldChg>
      <pc:sldChg chg="modSp add mod ord">
        <pc:chgData name="Douglas Martin" userId="2f233c73-e982-4686-a2f7-7fcacf256faf" providerId="ADAL" clId="{49D221DA-3B9E-4835-B2A3-7949C2773447}" dt="2021-02-20T13:50:08.735" v="391" actId="20577"/>
        <pc:sldMkLst>
          <pc:docMk/>
          <pc:sldMk cId="2611592000" sldId="289"/>
        </pc:sldMkLst>
        <pc:spChg chg="mod">
          <ac:chgData name="Douglas Martin" userId="2f233c73-e982-4686-a2f7-7fcacf256faf" providerId="ADAL" clId="{49D221DA-3B9E-4835-B2A3-7949C2773447}" dt="2021-02-20T13:50:08.735" v="391" actId="20577"/>
          <ac:spMkLst>
            <pc:docMk/>
            <pc:sldMk cId="2611592000" sldId="289"/>
            <ac:spMk id="3" creationId="{3AD39E36-96DE-40E0-AB52-AAD784F52C3C}"/>
          </ac:spMkLst>
        </pc:spChg>
      </pc:sldChg>
      <pc:sldChg chg="modSp add mod">
        <pc:chgData name="Douglas Martin" userId="2f233c73-e982-4686-a2f7-7fcacf256faf" providerId="ADAL" clId="{49D221DA-3B9E-4835-B2A3-7949C2773447}" dt="2021-02-20T13:56:46.243" v="692" actId="20577"/>
        <pc:sldMkLst>
          <pc:docMk/>
          <pc:sldMk cId="2420973320" sldId="290"/>
        </pc:sldMkLst>
        <pc:spChg chg="mod">
          <ac:chgData name="Douglas Martin" userId="2f233c73-e982-4686-a2f7-7fcacf256faf" providerId="ADAL" clId="{49D221DA-3B9E-4835-B2A3-7949C2773447}" dt="2021-02-20T13:56:46.243" v="692" actId="20577"/>
          <ac:spMkLst>
            <pc:docMk/>
            <pc:sldMk cId="2420973320" sldId="290"/>
            <ac:spMk id="3" creationId="{3AD39E36-96DE-40E0-AB52-AAD784F52C3C}"/>
          </ac:spMkLst>
        </pc:spChg>
      </pc:sldChg>
      <pc:sldChg chg="modSp add mod">
        <pc:chgData name="Douglas Martin" userId="2f233c73-e982-4686-a2f7-7fcacf256faf" providerId="ADAL" clId="{49D221DA-3B9E-4835-B2A3-7949C2773447}" dt="2021-02-20T13:55:59.327" v="668" actId="20577"/>
        <pc:sldMkLst>
          <pc:docMk/>
          <pc:sldMk cId="1661602098" sldId="291"/>
        </pc:sldMkLst>
        <pc:spChg chg="mod">
          <ac:chgData name="Douglas Martin" userId="2f233c73-e982-4686-a2f7-7fcacf256faf" providerId="ADAL" clId="{49D221DA-3B9E-4835-B2A3-7949C2773447}" dt="2021-02-20T13:55:59.327" v="668" actId="20577"/>
          <ac:spMkLst>
            <pc:docMk/>
            <pc:sldMk cId="1661602098" sldId="291"/>
            <ac:spMk id="3" creationId="{3AD39E36-96DE-40E0-AB52-AAD784F52C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5690B-A77D-410A-9E78-8B760DBA3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1532964"/>
            <a:ext cx="8637073" cy="17938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/>
              <a:t>CONTEND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/>
              <a:t>“know your enemy”</a:t>
            </a:r>
          </a:p>
        </p:txBody>
      </p:sp>
    </p:spTree>
    <p:extLst>
      <p:ext uri="{BB962C8B-B14F-4D97-AF65-F5344CB8AC3E}">
        <p14:creationId xmlns:p14="http://schemas.microsoft.com/office/powerpoint/2010/main" val="4200439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3"/>
            <a:ext cx="11134165" cy="3665675"/>
          </a:xfrm>
        </p:spPr>
        <p:txBody>
          <a:bodyPr>
            <a:normAutofit/>
          </a:bodyPr>
          <a:lstStyle/>
          <a:p>
            <a:r>
              <a:rPr lang="en-US" sz="6000"/>
              <a:t>Then, after desire has conceived, it gives birth to sin;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err="1"/>
              <a:t>james</a:t>
            </a:r>
            <a:r>
              <a:rPr lang="en-US" sz="3200"/>
              <a:t> 1:13-15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22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925" y="121024"/>
            <a:ext cx="11649827" cy="330797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000"/>
              <a:t>God is not my enemy – tempt vs test</a:t>
            </a:r>
          </a:p>
          <a:p>
            <a:pPr marL="742950" indent="-742950">
              <a:buAutoNum type="arabicPeriod"/>
            </a:pPr>
            <a:r>
              <a:rPr lang="en-US" sz="4000"/>
              <a:t>Evil desire / enticed</a:t>
            </a:r>
          </a:p>
          <a:p>
            <a:pPr marL="742950" indent="-742950">
              <a:buAutoNum type="arabicPeriod"/>
            </a:pPr>
            <a:r>
              <a:rPr lang="en-US" sz="4000"/>
              <a:t>Pregnant with desire/give birth to sin</a:t>
            </a:r>
          </a:p>
          <a:p>
            <a:endParaRPr lang="en-US" sz="4000"/>
          </a:p>
          <a:p>
            <a:endParaRPr lang="en-US" sz="400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427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3"/>
            <a:ext cx="11134165" cy="3665675"/>
          </a:xfrm>
        </p:spPr>
        <p:txBody>
          <a:bodyPr>
            <a:normAutofit/>
          </a:bodyPr>
          <a:lstStyle/>
          <a:p>
            <a:r>
              <a:rPr lang="en-US" sz="6000"/>
              <a:t>and sin, when it is full-grown, gives birth to death.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err="1"/>
              <a:t>james</a:t>
            </a:r>
            <a:r>
              <a:rPr lang="en-US" sz="3200"/>
              <a:t> 1:13-15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851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925" y="121024"/>
            <a:ext cx="11649827" cy="3307976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en-US" sz="4000"/>
              <a:t>God is not my enemy – tempt vs test</a:t>
            </a:r>
          </a:p>
          <a:p>
            <a:pPr marL="742950" indent="-742950">
              <a:buAutoNum type="arabicPeriod"/>
            </a:pPr>
            <a:r>
              <a:rPr lang="en-US" sz="4000"/>
              <a:t>Evil desire / enticed</a:t>
            </a:r>
          </a:p>
          <a:p>
            <a:pPr marL="742950" indent="-742950">
              <a:buAutoNum type="arabicPeriod"/>
            </a:pPr>
            <a:r>
              <a:rPr lang="en-US" sz="4000"/>
              <a:t>Pregnant with desire/give birth to sin</a:t>
            </a:r>
          </a:p>
          <a:p>
            <a:pPr marL="742950" indent="-742950">
              <a:buAutoNum type="arabicPeriod"/>
            </a:pPr>
            <a:r>
              <a:rPr lang="en-US" sz="4000"/>
              <a:t>FULL-GROWN sin gives birth to death</a:t>
            </a:r>
          </a:p>
          <a:p>
            <a:endParaRPr lang="en-US" sz="4000"/>
          </a:p>
          <a:p>
            <a:endParaRPr lang="en-US" sz="400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92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3"/>
            <a:ext cx="11134165" cy="3665675"/>
          </a:xfrm>
        </p:spPr>
        <p:txBody>
          <a:bodyPr>
            <a:normAutofit fontScale="92500"/>
          </a:bodyPr>
          <a:lstStyle/>
          <a:p>
            <a:r>
              <a:rPr lang="en-US" sz="3600"/>
              <a:t>Therefore I do not run like someone running aimlessly; I do not fight like a boxer beating the air.  No, I strike a blow to my body and make it my slave so that after I have preached to others, I myself will not be disqualified for the prize.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/>
              <a:t>1 Cor 9:26,27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75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925" y="121024"/>
            <a:ext cx="11721332" cy="3307976"/>
          </a:xfrm>
        </p:spPr>
        <p:txBody>
          <a:bodyPr>
            <a:normAutofit/>
          </a:bodyPr>
          <a:lstStyle/>
          <a:p>
            <a:r>
              <a:rPr lang="en-US" sz="4000"/>
              <a:t>CONCLUSION:</a:t>
            </a:r>
          </a:p>
          <a:p>
            <a:endParaRPr lang="en-US" sz="1900"/>
          </a:p>
          <a:p>
            <a:pPr algn="ctr"/>
            <a:r>
              <a:rPr lang="en-US" sz="4000"/>
              <a:t>We have met our greatest enemy and it is us, it is we, and it is me.  OUR FLESH</a:t>
            </a:r>
          </a:p>
          <a:p>
            <a:pPr marL="742950" indent="-742950">
              <a:buAutoNum type="arabicPeriod"/>
            </a:pPr>
            <a:endParaRPr lang="en-US" sz="4000"/>
          </a:p>
          <a:p>
            <a:endParaRPr lang="en-US" sz="400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564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925" y="121024"/>
            <a:ext cx="11721332" cy="3307976"/>
          </a:xfrm>
        </p:spPr>
        <p:txBody>
          <a:bodyPr>
            <a:normAutofit fontScale="92500" lnSpcReduction="20000"/>
          </a:bodyPr>
          <a:lstStyle/>
          <a:p>
            <a:r>
              <a:rPr lang="en-US" sz="4000"/>
              <a:t>CONCLUSION:</a:t>
            </a:r>
          </a:p>
          <a:p>
            <a:endParaRPr lang="en-US" sz="4000"/>
          </a:p>
          <a:p>
            <a:r>
              <a:rPr lang="en-US" sz="4000"/>
              <a:t>Only </a:t>
            </a:r>
            <a:r>
              <a:rPr lang="en-US" sz="4000" err="1"/>
              <a:t>jesus</a:t>
            </a:r>
            <a:r>
              <a:rPr lang="en-US" sz="4000"/>
              <a:t> can break the life-cycle of desire, sin, and death because he can transform the area of our desires – our spirit.</a:t>
            </a:r>
          </a:p>
          <a:p>
            <a:pPr marL="742950" indent="-742950">
              <a:buAutoNum type="arabicPeriod"/>
            </a:pPr>
            <a:endParaRPr lang="en-US" sz="4000"/>
          </a:p>
          <a:p>
            <a:endParaRPr lang="en-US" sz="400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60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4"/>
            <a:ext cx="11134165" cy="3307976"/>
          </a:xfrm>
        </p:spPr>
        <p:txBody>
          <a:bodyPr>
            <a:normAutofit lnSpcReduction="10000"/>
          </a:bodyPr>
          <a:lstStyle/>
          <a:p>
            <a:r>
              <a:rPr lang="en-US" sz="3600"/>
              <a:t>Dear friends,  although I was very eager to write to you about the salvation we share, I felt compelled to write and urge you to </a:t>
            </a:r>
            <a:r>
              <a:rPr lang="en-US" sz="3600" u="sng"/>
              <a:t>contend for the faith</a:t>
            </a:r>
            <a:r>
              <a:rPr lang="en-US" sz="3600"/>
              <a:t> that was once for all entrusted to God’s holy people.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/>
              <a:t>Jude 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87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3"/>
            <a:ext cx="11134165" cy="3665675"/>
          </a:xfrm>
        </p:spPr>
        <p:txBody>
          <a:bodyPr>
            <a:normAutofit/>
          </a:bodyPr>
          <a:lstStyle/>
          <a:p>
            <a:r>
              <a:rPr lang="en-US" sz="5400"/>
              <a:t>One of the most important rules for warfare – </a:t>
            </a:r>
          </a:p>
          <a:p>
            <a:pPr algn="ctr"/>
            <a:r>
              <a:rPr lang="en-US" sz="5400"/>
              <a:t>“know your enemy”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64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3"/>
            <a:ext cx="11134165" cy="3665675"/>
          </a:xfrm>
        </p:spPr>
        <p:txBody>
          <a:bodyPr>
            <a:normAutofit fontScale="85000" lnSpcReduction="20000"/>
          </a:bodyPr>
          <a:lstStyle/>
          <a:p>
            <a:r>
              <a:rPr lang="en-US" sz="3600"/>
              <a:t>When tempted, no one should say, “God is tempting me.” For God cannot be tempted by evil, nor does he tempt anyone; but each person is tempted when they are dragged away by their own evil desire and enticed. Then, after desire has conceived, it gives birth to sin; and sin, when it is full-grown, gives birth to death.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err="1"/>
              <a:t>james</a:t>
            </a:r>
            <a:r>
              <a:rPr lang="en-US" sz="3200"/>
              <a:t> 1:13-15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1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3"/>
            <a:ext cx="11134165" cy="3665675"/>
          </a:xfrm>
        </p:spPr>
        <p:txBody>
          <a:bodyPr>
            <a:normAutofit/>
          </a:bodyPr>
          <a:lstStyle/>
          <a:p>
            <a:r>
              <a:rPr lang="en-US" sz="4000"/>
              <a:t>When tempted, no one should say, “God is tempting me.” For God cannot be tempted by evil, nor does he tempt anyone;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err="1"/>
              <a:t>james</a:t>
            </a:r>
            <a:r>
              <a:rPr lang="en-US" sz="3200"/>
              <a:t> 1:13-15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77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925" y="121024"/>
            <a:ext cx="11649827" cy="330797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000"/>
              <a:t>God is not my enemy – tempt vs test</a:t>
            </a:r>
          </a:p>
          <a:p>
            <a:endParaRPr lang="en-US" sz="400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019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3"/>
            <a:ext cx="11134165" cy="3665675"/>
          </a:xfrm>
        </p:spPr>
        <p:txBody>
          <a:bodyPr>
            <a:normAutofit/>
          </a:bodyPr>
          <a:lstStyle/>
          <a:p>
            <a:r>
              <a:rPr lang="en-US" sz="4800"/>
              <a:t>but each person is tempted when they are dragged away by their own evil desire and enticed.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err="1"/>
              <a:t>james</a:t>
            </a:r>
            <a:r>
              <a:rPr lang="en-US" sz="3200"/>
              <a:t> 1:13-15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85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925" y="121024"/>
            <a:ext cx="11649827" cy="330797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000"/>
              <a:t>God is not my enemy – tempt vs test</a:t>
            </a:r>
          </a:p>
          <a:p>
            <a:pPr marL="742950" indent="-742950">
              <a:buAutoNum type="arabicPeriod"/>
            </a:pPr>
            <a:r>
              <a:rPr lang="en-US" sz="4000"/>
              <a:t>Evil desire / enticed</a:t>
            </a:r>
          </a:p>
          <a:p>
            <a:endParaRPr lang="en-US" sz="400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45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925" y="121024"/>
            <a:ext cx="11649827" cy="3307976"/>
          </a:xfrm>
        </p:spPr>
        <p:txBody>
          <a:bodyPr>
            <a:normAutofit fontScale="85000" lnSpcReduction="20000"/>
          </a:bodyPr>
          <a:lstStyle/>
          <a:p>
            <a:r>
              <a:rPr lang="en-US" sz="4000"/>
              <a:t>Evil desire is the part within us that responds to the bait and the lure</a:t>
            </a:r>
          </a:p>
          <a:p>
            <a:pPr marL="742950" indent="-742950">
              <a:buAutoNum type="arabicPeriod"/>
            </a:pPr>
            <a:endParaRPr lang="en-US" sz="4000"/>
          </a:p>
          <a:p>
            <a:pPr algn="ctr"/>
            <a:r>
              <a:rPr lang="en-US" sz="4000" err="1"/>
              <a:t>HuNTING</a:t>
            </a:r>
            <a:r>
              <a:rPr lang="en-US" sz="4000"/>
              <a:t> AND FISHING is BUILT UPON THIS</a:t>
            </a:r>
          </a:p>
          <a:p>
            <a:pPr algn="ctr"/>
            <a:r>
              <a:rPr lang="en-US" sz="4000"/>
              <a:t>Consider </a:t>
            </a:r>
            <a:r>
              <a:rPr lang="en-US" sz="4000" err="1"/>
              <a:t>adam</a:t>
            </a:r>
            <a:r>
              <a:rPr lang="en-US" sz="4000"/>
              <a:t> and eve</a:t>
            </a:r>
          </a:p>
          <a:p>
            <a:endParaRPr lang="en-US" sz="400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32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9733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Gallery</vt:lpstr>
      <vt:lpstr>CONTEND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CONTEND</dc:title>
  <dc:creator>Douglas Martin</dc:creator>
  <cp:revision>1</cp:revision>
  <cp:lastPrinted>2021-01-31T14:37:48Z</cp:lastPrinted>
  <dcterms:created xsi:type="dcterms:W3CDTF">2021-01-16T18:27:00Z</dcterms:created>
  <dcterms:modified xsi:type="dcterms:W3CDTF">2021-02-21T14:15:47Z</dcterms:modified>
</cp:coreProperties>
</file>