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76" r:id="rId4"/>
    <p:sldId id="281" r:id="rId5"/>
    <p:sldId id="265" r:id="rId6"/>
    <p:sldId id="277" r:id="rId7"/>
    <p:sldId id="278" r:id="rId8"/>
    <p:sldId id="261" r:id="rId9"/>
    <p:sldId id="279" r:id="rId10"/>
    <p:sldId id="280" r:id="rId11"/>
    <p:sldId id="282"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3" d="100"/>
          <a:sy n="53" d="100"/>
        </p:scale>
        <p:origin x="99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8A87A34-81AB-432B-8DAE-1953F412C126}" type="datetimeFigureOut">
              <a:rPr lang="en-US" dirty="0"/>
              <a:t>2/14/2021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A87A34-81AB-432B-8DAE-1953F412C126}" type="datetimeFigureOut">
              <a:rPr lang="en-US" dirty="0"/>
              <a:t>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A87A34-81AB-432B-8DAE-1953F412C126}" type="datetimeFigureOut">
              <a:rPr lang="en-US" dirty="0"/>
              <a:t>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dirty="0"/>
              <a:t>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2/14/2021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2/14/2021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5690B-A77D-410A-9E78-8B760DBA3B8A}"/>
              </a:ext>
            </a:extLst>
          </p:cNvPr>
          <p:cNvSpPr>
            <a:spLocks noGrp="1"/>
          </p:cNvSpPr>
          <p:nvPr>
            <p:ph type="ctrTitle"/>
          </p:nvPr>
        </p:nvSpPr>
        <p:spPr>
          <a:xfrm>
            <a:off x="2417779" y="1532964"/>
            <a:ext cx="8637073" cy="1793831"/>
          </a:xfrm>
        </p:spPr>
        <p:txBody>
          <a:bodyPr>
            <a:normAutofit fontScale="90000"/>
          </a:bodyPr>
          <a:lstStyle/>
          <a:p>
            <a:pPr algn="ctr"/>
            <a:r>
              <a:rPr lang="en-US" sz="13800"/>
              <a:t>CONTEND</a:t>
            </a:r>
          </a:p>
        </p:txBody>
      </p:sp>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p:txBody>
          <a:bodyPr>
            <a:normAutofit/>
          </a:bodyPr>
          <a:lstStyle/>
          <a:p>
            <a:pPr algn="ctr"/>
            <a:r>
              <a:rPr lang="en-US" sz="3200" dirty="0"/>
              <a:t>“in love”</a:t>
            </a:r>
          </a:p>
        </p:txBody>
      </p:sp>
    </p:spTree>
    <p:extLst>
      <p:ext uri="{BB962C8B-B14F-4D97-AF65-F5344CB8AC3E}">
        <p14:creationId xmlns:p14="http://schemas.microsoft.com/office/powerpoint/2010/main" val="4200439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a:pPr>
            <a:r>
              <a:rPr lang="en-US" sz="4000" dirty="0"/>
              <a:t>Intolerance for wicked people</a:t>
            </a:r>
          </a:p>
          <a:p>
            <a:pPr marL="742950" indent="-742950">
              <a:buAutoNum type="arabicPeriod"/>
            </a:pPr>
            <a:r>
              <a:rPr lang="en-US" sz="4000" dirty="0"/>
              <a:t>Testing of  “apostles”</a:t>
            </a:r>
          </a:p>
          <a:p>
            <a:pPr marL="742950" indent="-742950">
              <a:buAutoNum type="arabicPeriod"/>
            </a:pPr>
            <a:r>
              <a:rPr lang="en-US" sz="4000" dirty="0"/>
              <a:t>Enduring through hardship</a:t>
            </a:r>
          </a:p>
          <a:p>
            <a:pPr marL="742950" indent="-742950">
              <a:buAutoNum type="arabicPeriod"/>
            </a:pPr>
            <a:endParaRPr lang="en-US" sz="4000" dirty="0"/>
          </a:p>
          <a:p>
            <a:endParaRPr lang="en-US" sz="40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527240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721332" cy="3307976"/>
          </a:xfrm>
        </p:spPr>
        <p:txBody>
          <a:bodyPr>
            <a:normAutofit fontScale="85000" lnSpcReduction="20000"/>
          </a:bodyPr>
          <a:lstStyle/>
          <a:p>
            <a:r>
              <a:rPr lang="en-US" sz="4000" dirty="0"/>
              <a:t>CONCLUSION:</a:t>
            </a:r>
          </a:p>
          <a:p>
            <a:endParaRPr lang="en-US" sz="1900" dirty="0"/>
          </a:p>
          <a:p>
            <a:pPr algn="ctr"/>
            <a:r>
              <a:rPr lang="en-US" sz="4000" dirty="0"/>
              <a:t>Loving god and seeing the task through his eyes brings his compassion to our mission – we are called to god’s conflict and must fight it in and with his love!</a:t>
            </a:r>
          </a:p>
          <a:p>
            <a:pPr marL="742950" indent="-742950">
              <a:buAutoNum type="arabicPeriod"/>
            </a:pPr>
            <a:endParaRPr lang="en-US" sz="4000" dirty="0"/>
          </a:p>
          <a:p>
            <a:endParaRPr lang="en-US" sz="40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069564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lnSpcReduction="10000"/>
          </a:bodyPr>
          <a:lstStyle/>
          <a:p>
            <a:r>
              <a:rPr lang="en-US" sz="3600" dirty="0"/>
              <a:t>Dear friends,  although I was very eager to write to you about the salvation we share, I felt compelled to write and urge you to </a:t>
            </a:r>
            <a:r>
              <a:rPr lang="en-US" sz="3600" u="sng" dirty="0"/>
              <a:t>contend for the faith</a:t>
            </a:r>
            <a:r>
              <a:rPr lang="en-US" sz="3600" dirty="0"/>
              <a:t> that was once for all entrusted to God’s holy people.</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a:t>Jude 3</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653874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fontScale="92500"/>
          </a:bodyPr>
          <a:lstStyle/>
          <a:p>
            <a:r>
              <a:rPr lang="en-US" sz="3600" dirty="0"/>
              <a:t>“To the angel of the church in Ephesus write: These are the words of him who holds the seven stars in his right hand and walks among the seven golden lampstands. I know your </a:t>
            </a:r>
            <a:r>
              <a:rPr lang="en-US" sz="3600" u="sng" dirty="0"/>
              <a:t>deeds</a:t>
            </a:r>
            <a:r>
              <a:rPr lang="en-US" sz="3600" dirty="0"/>
              <a:t>, your </a:t>
            </a:r>
            <a:r>
              <a:rPr lang="en-US" sz="3600" u="sng" dirty="0"/>
              <a:t>hard work</a:t>
            </a:r>
            <a:r>
              <a:rPr lang="en-US" sz="3600" dirty="0"/>
              <a:t> and your </a:t>
            </a:r>
            <a:r>
              <a:rPr lang="en-US" sz="3600" u="sng" dirty="0"/>
              <a:t>perseverance.</a:t>
            </a:r>
            <a:r>
              <a:rPr lang="en-US" sz="3600" dirty="0"/>
              <a:t> </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dirty="0"/>
              <a:t>REVELATION 2:1-6</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877648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a:pPr>
            <a:r>
              <a:rPr lang="en-US" sz="4000" dirty="0"/>
              <a:t>Task – field of work</a:t>
            </a:r>
          </a:p>
          <a:p>
            <a:pPr marL="742950" indent="-742950">
              <a:buAutoNum type="arabicPeriod"/>
            </a:pPr>
            <a:r>
              <a:rPr lang="en-US" sz="4000" dirty="0"/>
              <a:t>Heavy labor – troubling circumstances</a:t>
            </a:r>
          </a:p>
          <a:p>
            <a:pPr marL="742950" indent="-742950">
              <a:buAutoNum type="arabicPeriod"/>
            </a:pPr>
            <a:r>
              <a:rPr lang="en-US" sz="4000" dirty="0"/>
              <a:t>Clinging – standing strong</a:t>
            </a:r>
          </a:p>
          <a:p>
            <a:endParaRPr lang="en-US" sz="40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825019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fontScale="92500"/>
          </a:bodyPr>
          <a:lstStyle/>
          <a:p>
            <a:r>
              <a:rPr lang="en-US" sz="3600" dirty="0"/>
              <a:t>I know that you cannot tolerate wicked people, that you have tested those who claim to be apostles but are not,  and have found them false. You have persevered and have endured hardships for my name,  and have not grown weary. </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dirty="0"/>
              <a:t>revelation 2:1-6</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494762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a:bodyPr>
          <a:lstStyle/>
          <a:p>
            <a:r>
              <a:rPr lang="en-US" sz="3600" dirty="0"/>
              <a:t>Yet I hold this against you: You have forsaken the love you had at first. Consider how far you have fallen! Repent and do the things you did at first.</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dirty="0"/>
              <a:t>revelation 2:1-6</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338554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lnSpcReduction="10000"/>
          </a:bodyPr>
          <a:lstStyle/>
          <a:p>
            <a:r>
              <a:rPr lang="en-US" sz="3600" dirty="0"/>
              <a:t>If you do not repent, I will come to you and remove your lampstand from its place. But you have this in your favor: You hate the practices of the Nicolaitans, which I also hate.</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dirty="0"/>
              <a:t>revelation 2:1-6</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610359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a:pPr>
            <a:r>
              <a:rPr lang="en-US" sz="4000" dirty="0"/>
              <a:t>Intolerance for wicked people</a:t>
            </a:r>
          </a:p>
          <a:p>
            <a:endParaRPr lang="en-US" sz="40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230821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a:pPr>
            <a:r>
              <a:rPr lang="en-US" sz="4000" dirty="0"/>
              <a:t>Intolerance for wicked people</a:t>
            </a:r>
          </a:p>
          <a:p>
            <a:pPr marL="742950" indent="-742950">
              <a:buAutoNum type="arabicPeriod"/>
            </a:pPr>
            <a:r>
              <a:rPr lang="en-US" sz="4000" dirty="0"/>
              <a:t>Testing of  “apostles”</a:t>
            </a:r>
          </a:p>
          <a:p>
            <a:pPr marL="742950" indent="-742950">
              <a:buAutoNum type="arabicPeriod"/>
            </a:pPr>
            <a:endParaRPr lang="en-US" sz="4000" dirty="0"/>
          </a:p>
          <a:p>
            <a:endParaRPr lang="en-US" sz="40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7894667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10</TotalTime>
  <Words>296</Words>
  <Application>Microsoft Office PowerPoint</Application>
  <PresentationFormat>Widescreen</PresentationFormat>
  <Paragraphs>24</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Gill Sans MT</vt:lpstr>
      <vt:lpstr>Gallery</vt:lpstr>
      <vt:lpstr>CONTEND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CONTEND</dc:title>
  <dc:creator>Douglas Martin</dc:creator>
  <cp:lastModifiedBy>Douglas Martin</cp:lastModifiedBy>
  <cp:revision>3</cp:revision>
  <cp:lastPrinted>2021-01-31T14:37:48Z</cp:lastPrinted>
  <dcterms:created xsi:type="dcterms:W3CDTF">2021-01-16T18:27:00Z</dcterms:created>
  <dcterms:modified xsi:type="dcterms:W3CDTF">2021-02-14T13:26:25Z</dcterms:modified>
</cp:coreProperties>
</file>